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5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06505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Freeform: Shape 87">
            <a:extLst>
              <a:ext uri="{FF2B5EF4-FFF2-40B4-BE49-F238E27FC236}">
                <a16:creationId xmlns:a16="http://schemas.microsoft.com/office/drawing/2014/main" id="{30CD4138-5E62-4DE0-A941-6A07DC6D9DAA}"/>
              </a:ext>
            </a:extLst>
          </p:cNvPr>
          <p:cNvSpPr>
            <a:spLocks noChangeAspect="1"/>
          </p:cNvSpPr>
          <p:nvPr/>
        </p:nvSpPr>
        <p:spPr>
          <a:xfrm>
            <a:off x="762858" y="837522"/>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Freeform: Shape 88">
            <a:extLst>
              <a:ext uri="{FF2B5EF4-FFF2-40B4-BE49-F238E27FC236}">
                <a16:creationId xmlns:a16="http://schemas.microsoft.com/office/drawing/2014/main" id="{81C2AA50-7A5D-4A84-8046-2935BA417925}"/>
              </a:ext>
            </a:extLst>
          </p:cNvPr>
          <p:cNvSpPr>
            <a:spLocks noChangeAspect="1"/>
          </p:cNvSpPr>
          <p:nvPr/>
        </p:nvSpPr>
        <p:spPr>
          <a:xfrm>
            <a:off x="1817301" y="834998"/>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Freeform: Shape 89">
            <a:extLst>
              <a:ext uri="{FF2B5EF4-FFF2-40B4-BE49-F238E27FC236}">
                <a16:creationId xmlns:a16="http://schemas.microsoft.com/office/drawing/2014/main" id="{A902DAF2-98B6-4402-99D0-E9A72CCBBCB6}"/>
              </a:ext>
            </a:extLst>
          </p:cNvPr>
          <p:cNvSpPr>
            <a:spLocks noChangeAspect="1"/>
          </p:cNvSpPr>
          <p:nvPr/>
        </p:nvSpPr>
        <p:spPr>
          <a:xfrm>
            <a:off x="2881412" y="834998"/>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Freeform: Shape 90">
            <a:extLst>
              <a:ext uri="{FF2B5EF4-FFF2-40B4-BE49-F238E27FC236}">
                <a16:creationId xmlns:a16="http://schemas.microsoft.com/office/drawing/2014/main" id="{6D6CFE1B-2F41-477B-B089-B4C42E7B4389}"/>
              </a:ext>
            </a:extLst>
          </p:cNvPr>
          <p:cNvSpPr>
            <a:spLocks noChangeAspect="1"/>
          </p:cNvSpPr>
          <p:nvPr/>
        </p:nvSpPr>
        <p:spPr>
          <a:xfrm>
            <a:off x="3935855" y="831125"/>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94FD160B-E0AC-410C-A75D-8CBD981D9C99}"/>
              </a:ext>
            </a:extLst>
          </p:cNvPr>
          <p:cNvSpPr>
            <a:spLocks noChangeAspect="1"/>
          </p:cNvSpPr>
          <p:nvPr/>
        </p:nvSpPr>
        <p:spPr>
          <a:xfrm>
            <a:off x="4994709" y="831125"/>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2" name="Group 71">
            <a:extLst>
              <a:ext uri="{FF2B5EF4-FFF2-40B4-BE49-F238E27FC236}">
                <a16:creationId xmlns:a16="http://schemas.microsoft.com/office/drawing/2014/main" id="{96A5AEB8-DEB7-480E-A565-8D6ADD264225}"/>
              </a:ext>
            </a:extLst>
          </p:cNvPr>
          <p:cNvGrpSpPr/>
          <p:nvPr/>
        </p:nvGrpSpPr>
        <p:grpSpPr>
          <a:xfrm>
            <a:off x="212068" y="862839"/>
            <a:ext cx="6450943" cy="369332"/>
            <a:chOff x="212068" y="862839"/>
            <a:chExt cx="6450943" cy="369332"/>
          </a:xfrm>
        </p:grpSpPr>
        <p:cxnSp>
          <p:nvCxnSpPr>
            <p:cNvPr id="53" name="Straight Connector 52">
              <a:extLst>
                <a:ext uri="{FF2B5EF4-FFF2-40B4-BE49-F238E27FC236}">
                  <a16:creationId xmlns:a16="http://schemas.microsoft.com/office/drawing/2014/main" id="{F8C2CA43-81D0-4CC7-A41C-2DCECC128C41}"/>
                </a:ext>
              </a:extLst>
            </p:cNvPr>
            <p:cNvCxnSpPr>
              <a:cxnSpLocks/>
            </p:cNvCxnSpPr>
            <p:nvPr/>
          </p:nvCxnSpPr>
          <p:spPr>
            <a:xfrm>
              <a:off x="212068" y="1210905"/>
              <a:ext cx="6400800" cy="2524"/>
            </a:xfrm>
            <a:prstGeom prst="line">
              <a:avLst/>
            </a:prstGeom>
            <a:ln w="19050">
              <a:solidFill>
                <a:schemeClr val="bg1">
                  <a:alpha val="6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65F60BEC-E1C7-4EDE-8DC5-6DC68AAC7987}"/>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100%</a:t>
              </a:r>
            </a:p>
          </p:txBody>
        </p:sp>
      </p:grpSp>
      <p:grpSp>
        <p:nvGrpSpPr>
          <p:cNvPr id="73" name="Group 72">
            <a:extLst>
              <a:ext uri="{FF2B5EF4-FFF2-40B4-BE49-F238E27FC236}">
                <a16:creationId xmlns:a16="http://schemas.microsoft.com/office/drawing/2014/main" id="{100241EC-7ABC-44EB-9ED8-C283C49C0FCB}"/>
              </a:ext>
            </a:extLst>
          </p:cNvPr>
          <p:cNvGrpSpPr/>
          <p:nvPr/>
        </p:nvGrpSpPr>
        <p:grpSpPr>
          <a:xfrm>
            <a:off x="212068" y="1790860"/>
            <a:ext cx="6450943" cy="369332"/>
            <a:chOff x="212068" y="862839"/>
            <a:chExt cx="6450943" cy="369332"/>
          </a:xfrm>
        </p:grpSpPr>
        <p:cxnSp>
          <p:nvCxnSpPr>
            <p:cNvPr id="74" name="Straight Connector 73">
              <a:extLst>
                <a:ext uri="{FF2B5EF4-FFF2-40B4-BE49-F238E27FC236}">
                  <a16:creationId xmlns:a16="http://schemas.microsoft.com/office/drawing/2014/main" id="{A8A2A71C-51C7-49F3-99E4-D10F31F84828}"/>
                </a:ext>
              </a:extLst>
            </p:cNvPr>
            <p:cNvCxnSpPr>
              <a:cxnSpLocks/>
            </p:cNvCxnSpPr>
            <p:nvPr/>
          </p:nvCxnSpPr>
          <p:spPr>
            <a:xfrm>
              <a:off x="212068" y="1210905"/>
              <a:ext cx="6400800" cy="2524"/>
            </a:xfrm>
            <a:prstGeom prst="line">
              <a:avLst/>
            </a:prstGeom>
            <a:ln w="19050">
              <a:solidFill>
                <a:schemeClr val="bg1">
                  <a:alpha val="6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4862609F-C082-463B-B55C-19E1AF7DC6E1}"/>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80%</a:t>
              </a:r>
            </a:p>
          </p:txBody>
        </p:sp>
      </p:grpSp>
      <p:grpSp>
        <p:nvGrpSpPr>
          <p:cNvPr id="77" name="Group 76">
            <a:extLst>
              <a:ext uri="{FF2B5EF4-FFF2-40B4-BE49-F238E27FC236}">
                <a16:creationId xmlns:a16="http://schemas.microsoft.com/office/drawing/2014/main" id="{C00D03A2-9E78-49FD-B18A-994E195F96E6}"/>
              </a:ext>
            </a:extLst>
          </p:cNvPr>
          <p:cNvGrpSpPr/>
          <p:nvPr/>
        </p:nvGrpSpPr>
        <p:grpSpPr>
          <a:xfrm>
            <a:off x="220979" y="2667707"/>
            <a:ext cx="6450943" cy="369332"/>
            <a:chOff x="212068" y="862839"/>
            <a:chExt cx="6450943" cy="369332"/>
          </a:xfrm>
        </p:grpSpPr>
        <p:cxnSp>
          <p:nvCxnSpPr>
            <p:cNvPr id="78" name="Straight Connector 77">
              <a:extLst>
                <a:ext uri="{FF2B5EF4-FFF2-40B4-BE49-F238E27FC236}">
                  <a16:creationId xmlns:a16="http://schemas.microsoft.com/office/drawing/2014/main" id="{5C311711-2B0B-4B7F-A4F2-6279B3F29DAA}"/>
                </a:ext>
              </a:extLst>
            </p:cNvPr>
            <p:cNvCxnSpPr>
              <a:cxnSpLocks/>
            </p:cNvCxnSpPr>
            <p:nvPr/>
          </p:nvCxnSpPr>
          <p:spPr>
            <a:xfrm>
              <a:off x="212068" y="1210905"/>
              <a:ext cx="6400800" cy="2524"/>
            </a:xfrm>
            <a:prstGeom prst="line">
              <a:avLst/>
            </a:prstGeom>
            <a:ln w="19050">
              <a:solidFill>
                <a:schemeClr val="bg1">
                  <a:alpha val="6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2BF133CE-F2CD-461F-934A-AB5C9C6E18E8}"/>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60%</a:t>
              </a:r>
            </a:p>
          </p:txBody>
        </p:sp>
      </p:grpSp>
      <p:grpSp>
        <p:nvGrpSpPr>
          <p:cNvPr id="80" name="Group 79">
            <a:extLst>
              <a:ext uri="{FF2B5EF4-FFF2-40B4-BE49-F238E27FC236}">
                <a16:creationId xmlns:a16="http://schemas.microsoft.com/office/drawing/2014/main" id="{CE1F0CA6-D02A-46F1-81CE-F3DDEDBEE9AE}"/>
              </a:ext>
            </a:extLst>
          </p:cNvPr>
          <p:cNvGrpSpPr/>
          <p:nvPr/>
        </p:nvGrpSpPr>
        <p:grpSpPr>
          <a:xfrm>
            <a:off x="220979" y="3602719"/>
            <a:ext cx="6450943" cy="369332"/>
            <a:chOff x="212068" y="862839"/>
            <a:chExt cx="6450943" cy="369332"/>
          </a:xfrm>
          <a:solidFill>
            <a:schemeClr val="bg2">
              <a:lumMod val="50000"/>
            </a:schemeClr>
          </a:solidFill>
        </p:grpSpPr>
        <p:cxnSp>
          <p:nvCxnSpPr>
            <p:cNvPr id="81" name="Straight Connector 80">
              <a:extLst>
                <a:ext uri="{FF2B5EF4-FFF2-40B4-BE49-F238E27FC236}">
                  <a16:creationId xmlns:a16="http://schemas.microsoft.com/office/drawing/2014/main" id="{CFA93ABB-D12A-4EFA-A39A-8096431B043B}"/>
                </a:ext>
              </a:extLst>
            </p:cNvPr>
            <p:cNvCxnSpPr>
              <a:cxnSpLocks/>
            </p:cNvCxnSpPr>
            <p:nvPr/>
          </p:nvCxnSpPr>
          <p:spPr>
            <a:xfrm>
              <a:off x="212068" y="1210905"/>
              <a:ext cx="6400800" cy="2524"/>
            </a:xfrm>
            <a:prstGeom prst="line">
              <a:avLst/>
            </a:prstGeom>
            <a:grpFill/>
            <a:ln w="19050">
              <a:solidFill>
                <a:schemeClr val="bg1">
                  <a:alpha val="6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82" name="TextBox 81">
              <a:extLst>
                <a:ext uri="{FF2B5EF4-FFF2-40B4-BE49-F238E27FC236}">
                  <a16:creationId xmlns:a16="http://schemas.microsoft.com/office/drawing/2014/main" id="{0E0A6A69-458C-471B-B71C-C33867EDD781}"/>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40%</a:t>
              </a:r>
            </a:p>
          </p:txBody>
        </p:sp>
      </p:grpSp>
      <p:grpSp>
        <p:nvGrpSpPr>
          <p:cNvPr id="83" name="Group 82">
            <a:extLst>
              <a:ext uri="{FF2B5EF4-FFF2-40B4-BE49-F238E27FC236}">
                <a16:creationId xmlns:a16="http://schemas.microsoft.com/office/drawing/2014/main" id="{89954CFE-D3CB-4A76-9109-05E0DCE6D49F}"/>
              </a:ext>
            </a:extLst>
          </p:cNvPr>
          <p:cNvGrpSpPr/>
          <p:nvPr/>
        </p:nvGrpSpPr>
        <p:grpSpPr>
          <a:xfrm>
            <a:off x="170836" y="4498589"/>
            <a:ext cx="6450943" cy="369332"/>
            <a:chOff x="212068" y="862839"/>
            <a:chExt cx="6450943" cy="369332"/>
          </a:xfrm>
        </p:grpSpPr>
        <p:cxnSp>
          <p:nvCxnSpPr>
            <p:cNvPr id="84" name="Straight Connector 83">
              <a:extLst>
                <a:ext uri="{FF2B5EF4-FFF2-40B4-BE49-F238E27FC236}">
                  <a16:creationId xmlns:a16="http://schemas.microsoft.com/office/drawing/2014/main" id="{82D5504D-7FDA-43C2-8084-BD5E1CDBDB0E}"/>
                </a:ext>
              </a:extLst>
            </p:cNvPr>
            <p:cNvCxnSpPr>
              <a:cxnSpLocks/>
            </p:cNvCxnSpPr>
            <p:nvPr/>
          </p:nvCxnSpPr>
          <p:spPr>
            <a:xfrm>
              <a:off x="212068" y="1210905"/>
              <a:ext cx="6400800" cy="2524"/>
            </a:xfrm>
            <a:prstGeom prst="line">
              <a:avLst/>
            </a:prstGeom>
            <a:ln w="19050">
              <a:solidFill>
                <a:schemeClr val="bg1">
                  <a:alpha val="6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85" name="TextBox 84">
              <a:extLst>
                <a:ext uri="{FF2B5EF4-FFF2-40B4-BE49-F238E27FC236}">
                  <a16:creationId xmlns:a16="http://schemas.microsoft.com/office/drawing/2014/main" id="{85DACAEE-75F9-4AA3-AA34-B58093A22DEB}"/>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20%</a:t>
              </a:r>
            </a:p>
          </p:txBody>
        </p:sp>
      </p:grpSp>
      <p:sp>
        <p:nvSpPr>
          <p:cNvPr id="16" name="Rectangle 15">
            <a:extLst>
              <a:ext uri="{FF2B5EF4-FFF2-40B4-BE49-F238E27FC236}">
                <a16:creationId xmlns:a16="http://schemas.microsoft.com/office/drawing/2014/main" id="{2F1CE550-DB6B-4DAB-8E99-E943251CF6A6}"/>
              </a:ext>
            </a:extLst>
          </p:cNvPr>
          <p:cNvSpPr/>
          <p:nvPr/>
        </p:nvSpPr>
        <p:spPr>
          <a:xfrm>
            <a:off x="823421" y="2771245"/>
            <a:ext cx="648586" cy="2869982"/>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685CF0F-9722-4FD6-AF30-59AF48B80799}"/>
              </a:ext>
            </a:extLst>
          </p:cNvPr>
          <p:cNvSpPr/>
          <p:nvPr/>
        </p:nvSpPr>
        <p:spPr>
          <a:xfrm>
            <a:off x="730102"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65BF7EC4-92C0-428F-880F-ECB7B0C1ED26}"/>
              </a:ext>
            </a:extLst>
          </p:cNvPr>
          <p:cNvSpPr>
            <a:spLocks noChangeAspect="1"/>
          </p:cNvSpPr>
          <p:nvPr/>
        </p:nvSpPr>
        <p:spPr>
          <a:xfrm>
            <a:off x="1005754" y="5785829"/>
            <a:ext cx="274320" cy="274320"/>
          </a:xfrm>
          <a:prstGeom prst="ellipse">
            <a:avLst/>
          </a:prstGeom>
          <a:solidFill>
            <a:srgbClr val="FF7467"/>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3E685491-50A6-4FCC-9589-31C7DE4B7A6A}"/>
              </a:ext>
            </a:extLst>
          </p:cNvPr>
          <p:cNvSpPr txBox="1"/>
          <p:nvPr/>
        </p:nvSpPr>
        <p:spPr>
          <a:xfrm>
            <a:off x="739547" y="6111745"/>
            <a:ext cx="806733" cy="461665"/>
          </a:xfrm>
          <a:prstGeom prst="rect">
            <a:avLst/>
          </a:prstGeom>
          <a:noFill/>
        </p:spPr>
        <p:txBody>
          <a:bodyPr wrap="square" rtlCol="0">
            <a:spAutoFit/>
          </a:bodyPr>
          <a:lstStyle/>
          <a:p>
            <a:r>
              <a:rPr lang="en-US" sz="2400" b="1" dirty="0">
                <a:solidFill>
                  <a:schemeClr val="bg1"/>
                </a:solidFill>
              </a:rPr>
              <a:t>2015</a:t>
            </a:r>
          </a:p>
        </p:txBody>
      </p:sp>
      <p:sp>
        <p:nvSpPr>
          <p:cNvPr id="22" name="Rectangle 21">
            <a:extLst>
              <a:ext uri="{FF2B5EF4-FFF2-40B4-BE49-F238E27FC236}">
                <a16:creationId xmlns:a16="http://schemas.microsoft.com/office/drawing/2014/main" id="{0D7E52B0-1329-410F-BC98-1B334DD04685}"/>
              </a:ext>
            </a:extLst>
          </p:cNvPr>
          <p:cNvSpPr/>
          <p:nvPr/>
        </p:nvSpPr>
        <p:spPr>
          <a:xfrm>
            <a:off x="1883525" y="2573079"/>
            <a:ext cx="648586" cy="3068148"/>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DC9D8FE-02E9-4D3A-A7C7-CBCADD9982D8}"/>
              </a:ext>
            </a:extLst>
          </p:cNvPr>
          <p:cNvSpPr/>
          <p:nvPr/>
        </p:nvSpPr>
        <p:spPr>
          <a:xfrm>
            <a:off x="1790206"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7DDD74F5-F8E3-4ABF-A02B-C49540A32397}"/>
              </a:ext>
            </a:extLst>
          </p:cNvPr>
          <p:cNvSpPr>
            <a:spLocks noChangeAspect="1"/>
          </p:cNvSpPr>
          <p:nvPr/>
        </p:nvSpPr>
        <p:spPr>
          <a:xfrm>
            <a:off x="2065858" y="5785829"/>
            <a:ext cx="274320" cy="274320"/>
          </a:xfrm>
          <a:prstGeom prst="ellipse">
            <a:avLst/>
          </a:prstGeom>
          <a:solidFill>
            <a:srgbClr val="4CC8EC"/>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D3090C8B-AED8-4A12-93FE-3343A573877F}"/>
              </a:ext>
            </a:extLst>
          </p:cNvPr>
          <p:cNvSpPr txBox="1"/>
          <p:nvPr/>
        </p:nvSpPr>
        <p:spPr>
          <a:xfrm>
            <a:off x="1799651" y="6111745"/>
            <a:ext cx="806733" cy="461665"/>
          </a:xfrm>
          <a:prstGeom prst="rect">
            <a:avLst/>
          </a:prstGeom>
          <a:noFill/>
        </p:spPr>
        <p:txBody>
          <a:bodyPr wrap="square" rtlCol="0">
            <a:spAutoFit/>
          </a:bodyPr>
          <a:lstStyle/>
          <a:p>
            <a:r>
              <a:rPr lang="en-US" sz="2400" b="1" dirty="0">
                <a:solidFill>
                  <a:schemeClr val="bg1"/>
                </a:solidFill>
              </a:rPr>
              <a:t>2016</a:t>
            </a:r>
          </a:p>
        </p:txBody>
      </p:sp>
      <p:sp>
        <p:nvSpPr>
          <p:cNvPr id="27" name="Rectangle 26">
            <a:extLst>
              <a:ext uri="{FF2B5EF4-FFF2-40B4-BE49-F238E27FC236}">
                <a16:creationId xmlns:a16="http://schemas.microsoft.com/office/drawing/2014/main" id="{811F947E-F88B-42ED-B10E-A3282C215602}"/>
              </a:ext>
            </a:extLst>
          </p:cNvPr>
          <p:cNvSpPr/>
          <p:nvPr/>
        </p:nvSpPr>
        <p:spPr>
          <a:xfrm>
            <a:off x="2943629" y="1824799"/>
            <a:ext cx="648586" cy="3816428"/>
          </a:xfrm>
          <a:prstGeom prst="rect">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7E643BD1-80E9-44D9-AA99-037F9B7B01E1}"/>
              </a:ext>
            </a:extLst>
          </p:cNvPr>
          <p:cNvSpPr/>
          <p:nvPr/>
        </p:nvSpPr>
        <p:spPr>
          <a:xfrm>
            <a:off x="2850310"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BFCC07E6-0004-4DB2-B5AA-F6C191012092}"/>
              </a:ext>
            </a:extLst>
          </p:cNvPr>
          <p:cNvSpPr>
            <a:spLocks noChangeAspect="1"/>
          </p:cNvSpPr>
          <p:nvPr/>
        </p:nvSpPr>
        <p:spPr>
          <a:xfrm>
            <a:off x="3125962" y="5785829"/>
            <a:ext cx="274320" cy="274320"/>
          </a:xfrm>
          <a:prstGeom prst="ellipse">
            <a:avLst/>
          </a:prstGeom>
          <a:solidFill>
            <a:srgbClr val="F4C956"/>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65914165-A2B3-4C1E-B47E-2BD733D7F9A5}"/>
              </a:ext>
            </a:extLst>
          </p:cNvPr>
          <p:cNvSpPr txBox="1"/>
          <p:nvPr/>
        </p:nvSpPr>
        <p:spPr>
          <a:xfrm>
            <a:off x="2859755" y="6111745"/>
            <a:ext cx="806733" cy="461665"/>
          </a:xfrm>
          <a:prstGeom prst="rect">
            <a:avLst/>
          </a:prstGeom>
          <a:noFill/>
        </p:spPr>
        <p:txBody>
          <a:bodyPr wrap="square" rtlCol="0">
            <a:spAutoFit/>
          </a:bodyPr>
          <a:lstStyle/>
          <a:p>
            <a:r>
              <a:rPr lang="en-US" sz="2400" b="1" dirty="0">
                <a:solidFill>
                  <a:schemeClr val="bg1"/>
                </a:solidFill>
              </a:rPr>
              <a:t>2017</a:t>
            </a:r>
          </a:p>
        </p:txBody>
      </p:sp>
      <p:sp>
        <p:nvSpPr>
          <p:cNvPr id="32" name="Rectangle 31">
            <a:extLst>
              <a:ext uri="{FF2B5EF4-FFF2-40B4-BE49-F238E27FC236}">
                <a16:creationId xmlns:a16="http://schemas.microsoft.com/office/drawing/2014/main" id="{34EF9828-E387-40FE-9D75-F834F42536E9}"/>
              </a:ext>
            </a:extLst>
          </p:cNvPr>
          <p:cNvSpPr/>
          <p:nvPr/>
        </p:nvSpPr>
        <p:spPr>
          <a:xfrm>
            <a:off x="4003733" y="3411325"/>
            <a:ext cx="648586" cy="2229902"/>
          </a:xfrm>
          <a:prstGeom prst="rect">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01DEABD3-4B44-4422-B54B-909C5DB3501C}"/>
              </a:ext>
            </a:extLst>
          </p:cNvPr>
          <p:cNvSpPr/>
          <p:nvPr/>
        </p:nvSpPr>
        <p:spPr>
          <a:xfrm>
            <a:off x="3910414"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C04BB365-DF92-4F91-83AD-797BF62D9B56}"/>
              </a:ext>
            </a:extLst>
          </p:cNvPr>
          <p:cNvSpPr>
            <a:spLocks noChangeAspect="1"/>
          </p:cNvSpPr>
          <p:nvPr/>
        </p:nvSpPr>
        <p:spPr>
          <a:xfrm>
            <a:off x="4186066" y="5785829"/>
            <a:ext cx="274320" cy="274320"/>
          </a:xfrm>
          <a:prstGeom prst="ellipse">
            <a:avLst/>
          </a:prstGeom>
          <a:solidFill>
            <a:srgbClr val="57CCC6"/>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82E33AAF-EE06-4D8B-A13E-9CD98D071540}"/>
              </a:ext>
            </a:extLst>
          </p:cNvPr>
          <p:cNvSpPr txBox="1"/>
          <p:nvPr/>
        </p:nvSpPr>
        <p:spPr>
          <a:xfrm>
            <a:off x="3919859" y="6111745"/>
            <a:ext cx="806733" cy="461665"/>
          </a:xfrm>
          <a:prstGeom prst="rect">
            <a:avLst/>
          </a:prstGeom>
          <a:noFill/>
        </p:spPr>
        <p:txBody>
          <a:bodyPr wrap="square" rtlCol="0">
            <a:spAutoFit/>
          </a:bodyPr>
          <a:lstStyle/>
          <a:p>
            <a:r>
              <a:rPr lang="en-US" sz="2400" b="1" dirty="0">
                <a:solidFill>
                  <a:schemeClr val="bg1"/>
                </a:solidFill>
              </a:rPr>
              <a:t>2018</a:t>
            </a:r>
          </a:p>
        </p:txBody>
      </p:sp>
      <p:sp>
        <p:nvSpPr>
          <p:cNvPr id="37" name="Rectangle 36">
            <a:extLst>
              <a:ext uri="{FF2B5EF4-FFF2-40B4-BE49-F238E27FC236}">
                <a16:creationId xmlns:a16="http://schemas.microsoft.com/office/drawing/2014/main" id="{C2DBD9BF-49E6-4F3C-AA39-D6A9F5204BC1}"/>
              </a:ext>
            </a:extLst>
          </p:cNvPr>
          <p:cNvSpPr/>
          <p:nvPr/>
        </p:nvSpPr>
        <p:spPr>
          <a:xfrm>
            <a:off x="5063837" y="1593209"/>
            <a:ext cx="648586" cy="4048018"/>
          </a:xfrm>
          <a:prstGeom prst="rect">
            <a:avLst/>
          </a:prstGeom>
          <a:solidFill>
            <a:srgbClr val="FF9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599A36F0-904C-4643-ADDA-32A7D476087E}"/>
              </a:ext>
            </a:extLst>
          </p:cNvPr>
          <p:cNvSpPr/>
          <p:nvPr/>
        </p:nvSpPr>
        <p:spPr>
          <a:xfrm>
            <a:off x="4970518"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5B19B1DD-E84D-49F7-AAD0-6525D1E293EE}"/>
              </a:ext>
            </a:extLst>
          </p:cNvPr>
          <p:cNvSpPr>
            <a:spLocks noChangeAspect="1"/>
          </p:cNvSpPr>
          <p:nvPr/>
        </p:nvSpPr>
        <p:spPr>
          <a:xfrm>
            <a:off x="5246170" y="5785829"/>
            <a:ext cx="274320" cy="274320"/>
          </a:xfrm>
          <a:prstGeom prst="ellipse">
            <a:avLst/>
          </a:prstGeom>
          <a:solidFill>
            <a:srgbClr val="FF9285"/>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7DBF3617-CC19-48DB-BC30-6962A9B7C548}"/>
              </a:ext>
            </a:extLst>
          </p:cNvPr>
          <p:cNvSpPr txBox="1"/>
          <p:nvPr/>
        </p:nvSpPr>
        <p:spPr>
          <a:xfrm>
            <a:off x="4979963" y="6111745"/>
            <a:ext cx="806733" cy="461665"/>
          </a:xfrm>
          <a:prstGeom prst="rect">
            <a:avLst/>
          </a:prstGeom>
          <a:noFill/>
        </p:spPr>
        <p:txBody>
          <a:bodyPr wrap="square" rtlCol="0">
            <a:spAutoFit/>
          </a:bodyPr>
          <a:lstStyle/>
          <a:p>
            <a:r>
              <a:rPr lang="en-US" sz="2400" b="1" dirty="0">
                <a:solidFill>
                  <a:schemeClr val="bg1"/>
                </a:solidFill>
              </a:rPr>
              <a:t>2019</a:t>
            </a:r>
          </a:p>
        </p:txBody>
      </p:sp>
      <p:sp>
        <p:nvSpPr>
          <p:cNvPr id="41" name="TextBox 40">
            <a:extLst>
              <a:ext uri="{FF2B5EF4-FFF2-40B4-BE49-F238E27FC236}">
                <a16:creationId xmlns:a16="http://schemas.microsoft.com/office/drawing/2014/main" id="{9EA8381B-B1F9-4138-8109-7DFB27C3EA96}"/>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grpSp>
        <p:nvGrpSpPr>
          <p:cNvPr id="42" name="Group 41">
            <a:extLst>
              <a:ext uri="{FF2B5EF4-FFF2-40B4-BE49-F238E27FC236}">
                <a16:creationId xmlns:a16="http://schemas.microsoft.com/office/drawing/2014/main" id="{DE9B37E1-75D9-4831-9855-CBF143E8D0C9}"/>
              </a:ext>
            </a:extLst>
          </p:cNvPr>
          <p:cNvGrpSpPr/>
          <p:nvPr/>
        </p:nvGrpSpPr>
        <p:grpSpPr>
          <a:xfrm>
            <a:off x="7319785" y="1743656"/>
            <a:ext cx="4535512" cy="930020"/>
            <a:chOff x="7142434" y="1640347"/>
            <a:chExt cx="4535512" cy="930020"/>
          </a:xfrm>
        </p:grpSpPr>
        <p:sp>
          <p:nvSpPr>
            <p:cNvPr id="43" name="TextBox 42">
              <a:extLst>
                <a:ext uri="{FF2B5EF4-FFF2-40B4-BE49-F238E27FC236}">
                  <a16:creationId xmlns:a16="http://schemas.microsoft.com/office/drawing/2014/main" id="{6CC87E22-252A-4C40-ADB8-405B39147013}"/>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4" name="TextBox 43">
              <a:extLst>
                <a:ext uri="{FF2B5EF4-FFF2-40B4-BE49-F238E27FC236}">
                  <a16:creationId xmlns:a16="http://schemas.microsoft.com/office/drawing/2014/main" id="{24F1F03C-83CF-4906-B233-A50DED5A5436}"/>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LOREM IPSUM</a:t>
              </a:r>
            </a:p>
          </p:txBody>
        </p:sp>
      </p:grpSp>
      <p:sp>
        <p:nvSpPr>
          <p:cNvPr id="45" name="Rounded Rectangle 47">
            <a:extLst>
              <a:ext uri="{FF2B5EF4-FFF2-40B4-BE49-F238E27FC236}">
                <a16:creationId xmlns:a16="http://schemas.microsoft.com/office/drawing/2014/main" id="{6BE837E9-EAF0-4C2E-A256-FD0A86C59F15}"/>
              </a:ext>
            </a:extLst>
          </p:cNvPr>
          <p:cNvSpPr/>
          <p:nvPr/>
        </p:nvSpPr>
        <p:spPr>
          <a:xfrm>
            <a:off x="7127789" y="1824799"/>
            <a:ext cx="98677" cy="640080"/>
          </a:xfrm>
          <a:prstGeom prst="roundRect">
            <a:avLst/>
          </a:prstGeom>
          <a:solidFill>
            <a:srgbClr val="FF746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55" name="Group 54">
            <a:extLst>
              <a:ext uri="{FF2B5EF4-FFF2-40B4-BE49-F238E27FC236}">
                <a16:creationId xmlns:a16="http://schemas.microsoft.com/office/drawing/2014/main" id="{511F84F0-76E6-469B-8242-FFB5F70F50BB}"/>
              </a:ext>
            </a:extLst>
          </p:cNvPr>
          <p:cNvGrpSpPr/>
          <p:nvPr/>
        </p:nvGrpSpPr>
        <p:grpSpPr>
          <a:xfrm>
            <a:off x="7319785" y="2690102"/>
            <a:ext cx="4535512" cy="930020"/>
            <a:chOff x="7142434" y="1640347"/>
            <a:chExt cx="4535512" cy="930020"/>
          </a:xfrm>
        </p:grpSpPr>
        <p:sp>
          <p:nvSpPr>
            <p:cNvPr id="56" name="TextBox 55">
              <a:extLst>
                <a:ext uri="{FF2B5EF4-FFF2-40B4-BE49-F238E27FC236}">
                  <a16:creationId xmlns:a16="http://schemas.microsoft.com/office/drawing/2014/main" id="{30576FF0-36C1-422F-B0CC-C4DA21C7071D}"/>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7" name="TextBox 56">
              <a:extLst>
                <a:ext uri="{FF2B5EF4-FFF2-40B4-BE49-F238E27FC236}">
                  <a16:creationId xmlns:a16="http://schemas.microsoft.com/office/drawing/2014/main" id="{DB9782AD-FFC4-4177-B759-AC458DF72384}"/>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a:t>
              </a:r>
            </a:p>
          </p:txBody>
        </p:sp>
      </p:grpSp>
      <p:sp>
        <p:nvSpPr>
          <p:cNvPr id="58" name="Rounded Rectangle 47">
            <a:extLst>
              <a:ext uri="{FF2B5EF4-FFF2-40B4-BE49-F238E27FC236}">
                <a16:creationId xmlns:a16="http://schemas.microsoft.com/office/drawing/2014/main" id="{1DB7D6FA-A468-4CAB-AE3C-9FFF2D0B74D9}"/>
              </a:ext>
            </a:extLst>
          </p:cNvPr>
          <p:cNvSpPr/>
          <p:nvPr/>
        </p:nvSpPr>
        <p:spPr>
          <a:xfrm>
            <a:off x="7127789" y="2771245"/>
            <a:ext cx="98677" cy="640080"/>
          </a:xfrm>
          <a:prstGeom prst="roundRect">
            <a:avLst/>
          </a:prstGeom>
          <a:solidFill>
            <a:srgbClr val="4CC8E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59" name="Group 58">
            <a:extLst>
              <a:ext uri="{FF2B5EF4-FFF2-40B4-BE49-F238E27FC236}">
                <a16:creationId xmlns:a16="http://schemas.microsoft.com/office/drawing/2014/main" id="{9FEF6117-AA27-4AEF-9D62-A2CB524BCB3E}"/>
              </a:ext>
            </a:extLst>
          </p:cNvPr>
          <p:cNvGrpSpPr/>
          <p:nvPr/>
        </p:nvGrpSpPr>
        <p:grpSpPr>
          <a:xfrm>
            <a:off x="7319785" y="3636183"/>
            <a:ext cx="4535512" cy="930020"/>
            <a:chOff x="7142434" y="1640347"/>
            <a:chExt cx="4535512" cy="930020"/>
          </a:xfrm>
        </p:grpSpPr>
        <p:sp>
          <p:nvSpPr>
            <p:cNvPr id="60" name="TextBox 59">
              <a:extLst>
                <a:ext uri="{FF2B5EF4-FFF2-40B4-BE49-F238E27FC236}">
                  <a16:creationId xmlns:a16="http://schemas.microsoft.com/office/drawing/2014/main" id="{E740D169-6BFE-4AAE-9F38-86FD797E67F0}"/>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1" name="TextBox 60">
              <a:extLst>
                <a:ext uri="{FF2B5EF4-FFF2-40B4-BE49-F238E27FC236}">
                  <a16:creationId xmlns:a16="http://schemas.microsoft.com/office/drawing/2014/main" id="{D66E91CA-17E4-466A-9087-7F9BAD7A1D07}"/>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p>
          </p:txBody>
        </p:sp>
      </p:grpSp>
      <p:sp>
        <p:nvSpPr>
          <p:cNvPr id="62" name="Rounded Rectangle 47">
            <a:extLst>
              <a:ext uri="{FF2B5EF4-FFF2-40B4-BE49-F238E27FC236}">
                <a16:creationId xmlns:a16="http://schemas.microsoft.com/office/drawing/2014/main" id="{762DB288-1C8B-46B5-9000-ABD0EA7E66AF}"/>
              </a:ext>
            </a:extLst>
          </p:cNvPr>
          <p:cNvSpPr/>
          <p:nvPr/>
        </p:nvSpPr>
        <p:spPr>
          <a:xfrm>
            <a:off x="7127789" y="3717326"/>
            <a:ext cx="98677" cy="640080"/>
          </a:xfrm>
          <a:prstGeom prst="roundRect">
            <a:avLst/>
          </a:prstGeom>
          <a:solidFill>
            <a:srgbClr val="F4C95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63" name="Group 62">
            <a:extLst>
              <a:ext uri="{FF2B5EF4-FFF2-40B4-BE49-F238E27FC236}">
                <a16:creationId xmlns:a16="http://schemas.microsoft.com/office/drawing/2014/main" id="{ED982893-EAA1-4D4A-B2A2-4CEF2928B0D3}"/>
              </a:ext>
            </a:extLst>
          </p:cNvPr>
          <p:cNvGrpSpPr/>
          <p:nvPr/>
        </p:nvGrpSpPr>
        <p:grpSpPr>
          <a:xfrm>
            <a:off x="7319785" y="4695306"/>
            <a:ext cx="4535512" cy="930020"/>
            <a:chOff x="7142434" y="1640347"/>
            <a:chExt cx="4535512" cy="930020"/>
          </a:xfrm>
        </p:grpSpPr>
        <p:sp>
          <p:nvSpPr>
            <p:cNvPr id="64" name="TextBox 63">
              <a:extLst>
                <a:ext uri="{FF2B5EF4-FFF2-40B4-BE49-F238E27FC236}">
                  <a16:creationId xmlns:a16="http://schemas.microsoft.com/office/drawing/2014/main" id="{54857B03-AF54-471D-9DAA-02411FC15130}"/>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5" name="TextBox 64">
              <a:extLst>
                <a:ext uri="{FF2B5EF4-FFF2-40B4-BE49-F238E27FC236}">
                  <a16:creationId xmlns:a16="http://schemas.microsoft.com/office/drawing/2014/main" id="{EBB9F540-0A04-419A-8C7D-786995E66772}"/>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a:t>
              </a:r>
            </a:p>
          </p:txBody>
        </p:sp>
      </p:grpSp>
      <p:sp>
        <p:nvSpPr>
          <p:cNvPr id="66" name="Rounded Rectangle 47">
            <a:extLst>
              <a:ext uri="{FF2B5EF4-FFF2-40B4-BE49-F238E27FC236}">
                <a16:creationId xmlns:a16="http://schemas.microsoft.com/office/drawing/2014/main" id="{38353131-3EDE-41FB-895C-B8748DE62821}"/>
              </a:ext>
            </a:extLst>
          </p:cNvPr>
          <p:cNvSpPr/>
          <p:nvPr/>
        </p:nvSpPr>
        <p:spPr>
          <a:xfrm>
            <a:off x="7127789" y="4776449"/>
            <a:ext cx="98677" cy="640080"/>
          </a:xfrm>
          <a:prstGeom prst="roundRect">
            <a:avLst/>
          </a:prstGeom>
          <a:solidFill>
            <a:srgbClr val="57CCC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67" name="Group 66">
            <a:extLst>
              <a:ext uri="{FF2B5EF4-FFF2-40B4-BE49-F238E27FC236}">
                <a16:creationId xmlns:a16="http://schemas.microsoft.com/office/drawing/2014/main" id="{4EF93CC6-AD46-4671-B757-7275B8502E30}"/>
              </a:ext>
            </a:extLst>
          </p:cNvPr>
          <p:cNvGrpSpPr/>
          <p:nvPr/>
        </p:nvGrpSpPr>
        <p:grpSpPr>
          <a:xfrm>
            <a:off x="7319785" y="5715272"/>
            <a:ext cx="4535512" cy="930020"/>
            <a:chOff x="7142434" y="1640347"/>
            <a:chExt cx="4535512" cy="930020"/>
          </a:xfrm>
        </p:grpSpPr>
        <p:sp>
          <p:nvSpPr>
            <p:cNvPr id="68" name="TextBox 67">
              <a:extLst>
                <a:ext uri="{FF2B5EF4-FFF2-40B4-BE49-F238E27FC236}">
                  <a16:creationId xmlns:a16="http://schemas.microsoft.com/office/drawing/2014/main" id="{7FC09B0A-E079-4C04-AA0E-536E0DC5F48A}"/>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9" name="TextBox 68">
              <a:extLst>
                <a:ext uri="{FF2B5EF4-FFF2-40B4-BE49-F238E27FC236}">
                  <a16:creationId xmlns:a16="http://schemas.microsoft.com/office/drawing/2014/main" id="{A94C386B-A0FB-4C38-8315-485BF37FF925}"/>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FF9285"/>
                  </a:solidFill>
                  <a:latin typeface="Candara" panose="020E0502030303020204" pitchFamily="34" charset="0"/>
                </a:rPr>
                <a:t>LOREM IPSUM</a:t>
              </a:r>
            </a:p>
          </p:txBody>
        </p:sp>
      </p:grpSp>
      <p:sp>
        <p:nvSpPr>
          <p:cNvPr id="70" name="Rounded Rectangle 47">
            <a:extLst>
              <a:ext uri="{FF2B5EF4-FFF2-40B4-BE49-F238E27FC236}">
                <a16:creationId xmlns:a16="http://schemas.microsoft.com/office/drawing/2014/main" id="{77D3B4C9-4219-4D54-97E0-A3BCFD76D99F}"/>
              </a:ext>
            </a:extLst>
          </p:cNvPr>
          <p:cNvSpPr/>
          <p:nvPr/>
        </p:nvSpPr>
        <p:spPr>
          <a:xfrm>
            <a:off x="7127789" y="5796415"/>
            <a:ext cx="98677" cy="640080"/>
          </a:xfrm>
          <a:prstGeom prst="roundRect">
            <a:avLst/>
          </a:prstGeom>
          <a:solidFill>
            <a:srgbClr val="FF928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pic>
        <p:nvPicPr>
          <p:cNvPr id="76" name="Picture 75">
            <a:hlinkClick r:id="rId2"/>
            <a:extLst>
              <a:ext uri="{FF2B5EF4-FFF2-40B4-BE49-F238E27FC236}">
                <a16:creationId xmlns:a16="http://schemas.microsoft.com/office/drawing/2014/main" id="{50F1CF07-FF25-4C0C-A330-38342FC562C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3609761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88"/>
                                        </p:tgtEl>
                                        <p:attrNameLst>
                                          <p:attrName>style.visibility</p:attrName>
                                        </p:attrNameLst>
                                      </p:cBhvr>
                                      <p:to>
                                        <p:strVal val="visible"/>
                                      </p:to>
                                    </p:set>
                                    <p:anim calcmode="lin" valueType="num">
                                      <p:cBhvr>
                                        <p:cTn id="11" dur="500" fill="hold"/>
                                        <p:tgtEl>
                                          <p:spTgt spid="88"/>
                                        </p:tgtEl>
                                        <p:attrNameLst>
                                          <p:attrName>ppt_w</p:attrName>
                                        </p:attrNameLst>
                                      </p:cBhvr>
                                      <p:tavLst>
                                        <p:tav tm="0">
                                          <p:val>
                                            <p:fltVal val="0"/>
                                          </p:val>
                                        </p:tav>
                                        <p:tav tm="100000">
                                          <p:val>
                                            <p:strVal val="#ppt_w"/>
                                          </p:val>
                                        </p:tav>
                                      </p:tavLst>
                                    </p:anim>
                                    <p:anim calcmode="lin" valueType="num">
                                      <p:cBhvr>
                                        <p:cTn id="12" dur="500" fill="hold"/>
                                        <p:tgtEl>
                                          <p:spTgt spid="88"/>
                                        </p:tgtEl>
                                        <p:attrNameLst>
                                          <p:attrName>ppt_h</p:attrName>
                                        </p:attrNameLst>
                                      </p:cBhvr>
                                      <p:tavLst>
                                        <p:tav tm="0">
                                          <p:val>
                                            <p:fltVal val="0"/>
                                          </p:val>
                                        </p:tav>
                                        <p:tav tm="100000">
                                          <p:val>
                                            <p:strVal val="#ppt_h"/>
                                          </p:val>
                                        </p:tav>
                                      </p:tavLst>
                                    </p:anim>
                                    <p:animEffect transition="in" filter="fade">
                                      <p:cBhvr>
                                        <p:cTn id="13" dur="500"/>
                                        <p:tgtEl>
                                          <p:spTgt spid="88"/>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89"/>
                                        </p:tgtEl>
                                        <p:attrNameLst>
                                          <p:attrName>style.visibility</p:attrName>
                                        </p:attrNameLst>
                                      </p:cBhvr>
                                      <p:to>
                                        <p:strVal val="visible"/>
                                      </p:to>
                                    </p:set>
                                    <p:anim calcmode="lin" valueType="num">
                                      <p:cBhvr>
                                        <p:cTn id="16" dur="500" fill="hold"/>
                                        <p:tgtEl>
                                          <p:spTgt spid="89"/>
                                        </p:tgtEl>
                                        <p:attrNameLst>
                                          <p:attrName>ppt_w</p:attrName>
                                        </p:attrNameLst>
                                      </p:cBhvr>
                                      <p:tavLst>
                                        <p:tav tm="0">
                                          <p:val>
                                            <p:fltVal val="0"/>
                                          </p:val>
                                        </p:tav>
                                        <p:tav tm="100000">
                                          <p:val>
                                            <p:strVal val="#ppt_w"/>
                                          </p:val>
                                        </p:tav>
                                      </p:tavLst>
                                    </p:anim>
                                    <p:anim calcmode="lin" valueType="num">
                                      <p:cBhvr>
                                        <p:cTn id="17" dur="500" fill="hold"/>
                                        <p:tgtEl>
                                          <p:spTgt spid="89"/>
                                        </p:tgtEl>
                                        <p:attrNameLst>
                                          <p:attrName>ppt_h</p:attrName>
                                        </p:attrNameLst>
                                      </p:cBhvr>
                                      <p:tavLst>
                                        <p:tav tm="0">
                                          <p:val>
                                            <p:fltVal val="0"/>
                                          </p:val>
                                        </p:tav>
                                        <p:tav tm="100000">
                                          <p:val>
                                            <p:strVal val="#ppt_h"/>
                                          </p:val>
                                        </p:tav>
                                      </p:tavLst>
                                    </p:anim>
                                    <p:animEffect transition="in" filter="fade">
                                      <p:cBhvr>
                                        <p:cTn id="18" dur="500"/>
                                        <p:tgtEl>
                                          <p:spTgt spid="89"/>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90"/>
                                        </p:tgtEl>
                                        <p:attrNameLst>
                                          <p:attrName>style.visibility</p:attrName>
                                        </p:attrNameLst>
                                      </p:cBhvr>
                                      <p:to>
                                        <p:strVal val="visible"/>
                                      </p:to>
                                    </p:set>
                                    <p:anim calcmode="lin" valueType="num">
                                      <p:cBhvr>
                                        <p:cTn id="21" dur="500" fill="hold"/>
                                        <p:tgtEl>
                                          <p:spTgt spid="90"/>
                                        </p:tgtEl>
                                        <p:attrNameLst>
                                          <p:attrName>ppt_w</p:attrName>
                                        </p:attrNameLst>
                                      </p:cBhvr>
                                      <p:tavLst>
                                        <p:tav tm="0">
                                          <p:val>
                                            <p:fltVal val="0"/>
                                          </p:val>
                                        </p:tav>
                                        <p:tav tm="100000">
                                          <p:val>
                                            <p:strVal val="#ppt_w"/>
                                          </p:val>
                                        </p:tav>
                                      </p:tavLst>
                                    </p:anim>
                                    <p:anim calcmode="lin" valueType="num">
                                      <p:cBhvr>
                                        <p:cTn id="22" dur="500" fill="hold"/>
                                        <p:tgtEl>
                                          <p:spTgt spid="90"/>
                                        </p:tgtEl>
                                        <p:attrNameLst>
                                          <p:attrName>ppt_h</p:attrName>
                                        </p:attrNameLst>
                                      </p:cBhvr>
                                      <p:tavLst>
                                        <p:tav tm="0">
                                          <p:val>
                                            <p:fltVal val="0"/>
                                          </p:val>
                                        </p:tav>
                                        <p:tav tm="100000">
                                          <p:val>
                                            <p:strVal val="#ppt_h"/>
                                          </p:val>
                                        </p:tav>
                                      </p:tavLst>
                                    </p:anim>
                                    <p:animEffect transition="in" filter="fade">
                                      <p:cBhvr>
                                        <p:cTn id="23" dur="500"/>
                                        <p:tgtEl>
                                          <p:spTgt spid="9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91"/>
                                        </p:tgtEl>
                                        <p:attrNameLst>
                                          <p:attrName>style.visibility</p:attrName>
                                        </p:attrNameLst>
                                      </p:cBhvr>
                                      <p:to>
                                        <p:strVal val="visible"/>
                                      </p:to>
                                    </p:set>
                                    <p:anim calcmode="lin" valueType="num">
                                      <p:cBhvr>
                                        <p:cTn id="26" dur="500" fill="hold"/>
                                        <p:tgtEl>
                                          <p:spTgt spid="91"/>
                                        </p:tgtEl>
                                        <p:attrNameLst>
                                          <p:attrName>ppt_w</p:attrName>
                                        </p:attrNameLst>
                                      </p:cBhvr>
                                      <p:tavLst>
                                        <p:tav tm="0">
                                          <p:val>
                                            <p:fltVal val="0"/>
                                          </p:val>
                                        </p:tav>
                                        <p:tav tm="100000">
                                          <p:val>
                                            <p:strVal val="#ppt_w"/>
                                          </p:val>
                                        </p:tav>
                                      </p:tavLst>
                                    </p:anim>
                                    <p:anim calcmode="lin" valueType="num">
                                      <p:cBhvr>
                                        <p:cTn id="27" dur="500" fill="hold"/>
                                        <p:tgtEl>
                                          <p:spTgt spid="91"/>
                                        </p:tgtEl>
                                        <p:attrNameLst>
                                          <p:attrName>ppt_h</p:attrName>
                                        </p:attrNameLst>
                                      </p:cBhvr>
                                      <p:tavLst>
                                        <p:tav tm="0">
                                          <p:val>
                                            <p:fltVal val="0"/>
                                          </p:val>
                                        </p:tav>
                                        <p:tav tm="100000">
                                          <p:val>
                                            <p:strVal val="#ppt_h"/>
                                          </p:val>
                                        </p:tav>
                                      </p:tavLst>
                                    </p:anim>
                                    <p:animEffect transition="in" filter="fade">
                                      <p:cBhvr>
                                        <p:cTn id="28" dur="500"/>
                                        <p:tgtEl>
                                          <p:spTgt spid="91"/>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92"/>
                                        </p:tgtEl>
                                        <p:attrNameLst>
                                          <p:attrName>style.visibility</p:attrName>
                                        </p:attrNameLst>
                                      </p:cBhvr>
                                      <p:to>
                                        <p:strVal val="visible"/>
                                      </p:to>
                                    </p:set>
                                    <p:anim calcmode="lin" valueType="num">
                                      <p:cBhvr>
                                        <p:cTn id="31" dur="500" fill="hold"/>
                                        <p:tgtEl>
                                          <p:spTgt spid="92"/>
                                        </p:tgtEl>
                                        <p:attrNameLst>
                                          <p:attrName>ppt_w</p:attrName>
                                        </p:attrNameLst>
                                      </p:cBhvr>
                                      <p:tavLst>
                                        <p:tav tm="0">
                                          <p:val>
                                            <p:fltVal val="0"/>
                                          </p:val>
                                        </p:tav>
                                        <p:tav tm="100000">
                                          <p:val>
                                            <p:strVal val="#ppt_w"/>
                                          </p:val>
                                        </p:tav>
                                      </p:tavLst>
                                    </p:anim>
                                    <p:anim calcmode="lin" valueType="num">
                                      <p:cBhvr>
                                        <p:cTn id="32" dur="500" fill="hold"/>
                                        <p:tgtEl>
                                          <p:spTgt spid="92"/>
                                        </p:tgtEl>
                                        <p:attrNameLst>
                                          <p:attrName>ppt_h</p:attrName>
                                        </p:attrNameLst>
                                      </p:cBhvr>
                                      <p:tavLst>
                                        <p:tav tm="0">
                                          <p:val>
                                            <p:fltVal val="0"/>
                                          </p:val>
                                        </p:tav>
                                        <p:tav tm="100000">
                                          <p:val>
                                            <p:strVal val="#ppt_h"/>
                                          </p:val>
                                        </p:tav>
                                      </p:tavLst>
                                    </p:anim>
                                    <p:animEffect transition="in" filter="fade">
                                      <p:cBhvr>
                                        <p:cTn id="33" dur="500"/>
                                        <p:tgtEl>
                                          <p:spTgt spid="92"/>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p:cTn id="36" dur="500" fill="hold"/>
                                        <p:tgtEl>
                                          <p:spTgt spid="15"/>
                                        </p:tgtEl>
                                        <p:attrNameLst>
                                          <p:attrName>ppt_w</p:attrName>
                                        </p:attrNameLst>
                                      </p:cBhvr>
                                      <p:tavLst>
                                        <p:tav tm="0">
                                          <p:val>
                                            <p:fltVal val="0"/>
                                          </p:val>
                                        </p:tav>
                                        <p:tav tm="100000">
                                          <p:val>
                                            <p:strVal val="#ppt_w"/>
                                          </p:val>
                                        </p:tav>
                                      </p:tavLst>
                                    </p:anim>
                                    <p:anim calcmode="lin" valueType="num">
                                      <p:cBhvr>
                                        <p:cTn id="37" dur="500" fill="hold"/>
                                        <p:tgtEl>
                                          <p:spTgt spid="15"/>
                                        </p:tgtEl>
                                        <p:attrNameLst>
                                          <p:attrName>ppt_h</p:attrName>
                                        </p:attrNameLst>
                                      </p:cBhvr>
                                      <p:tavLst>
                                        <p:tav tm="0">
                                          <p:val>
                                            <p:fltVal val="0"/>
                                          </p:val>
                                        </p:tav>
                                        <p:tav tm="100000">
                                          <p:val>
                                            <p:strVal val="#ppt_h"/>
                                          </p:val>
                                        </p:tav>
                                      </p:tavLst>
                                    </p:anim>
                                    <p:animEffect transition="in" filter="fade">
                                      <p:cBhvr>
                                        <p:cTn id="38" dur="500"/>
                                        <p:tgtEl>
                                          <p:spTgt spid="15"/>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23"/>
                                        </p:tgtEl>
                                        <p:attrNameLst>
                                          <p:attrName>style.visibility</p:attrName>
                                        </p:attrNameLst>
                                      </p:cBhvr>
                                      <p:to>
                                        <p:strVal val="visible"/>
                                      </p:to>
                                    </p:set>
                                    <p:anim calcmode="lin" valueType="num">
                                      <p:cBhvr>
                                        <p:cTn id="41" dur="500" fill="hold"/>
                                        <p:tgtEl>
                                          <p:spTgt spid="23"/>
                                        </p:tgtEl>
                                        <p:attrNameLst>
                                          <p:attrName>ppt_w</p:attrName>
                                        </p:attrNameLst>
                                      </p:cBhvr>
                                      <p:tavLst>
                                        <p:tav tm="0">
                                          <p:val>
                                            <p:fltVal val="0"/>
                                          </p:val>
                                        </p:tav>
                                        <p:tav tm="100000">
                                          <p:val>
                                            <p:strVal val="#ppt_w"/>
                                          </p:val>
                                        </p:tav>
                                      </p:tavLst>
                                    </p:anim>
                                    <p:anim calcmode="lin" valueType="num">
                                      <p:cBhvr>
                                        <p:cTn id="42" dur="500" fill="hold"/>
                                        <p:tgtEl>
                                          <p:spTgt spid="23"/>
                                        </p:tgtEl>
                                        <p:attrNameLst>
                                          <p:attrName>ppt_h</p:attrName>
                                        </p:attrNameLst>
                                      </p:cBhvr>
                                      <p:tavLst>
                                        <p:tav tm="0">
                                          <p:val>
                                            <p:fltVal val="0"/>
                                          </p:val>
                                        </p:tav>
                                        <p:tav tm="100000">
                                          <p:val>
                                            <p:strVal val="#ppt_h"/>
                                          </p:val>
                                        </p:tav>
                                      </p:tavLst>
                                    </p:anim>
                                    <p:animEffect transition="in" filter="fade">
                                      <p:cBhvr>
                                        <p:cTn id="43" dur="500"/>
                                        <p:tgtEl>
                                          <p:spTgt spid="23"/>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28"/>
                                        </p:tgtEl>
                                        <p:attrNameLst>
                                          <p:attrName>style.visibility</p:attrName>
                                        </p:attrNameLst>
                                      </p:cBhvr>
                                      <p:to>
                                        <p:strVal val="visible"/>
                                      </p:to>
                                    </p:set>
                                    <p:anim calcmode="lin" valueType="num">
                                      <p:cBhvr>
                                        <p:cTn id="46" dur="500" fill="hold"/>
                                        <p:tgtEl>
                                          <p:spTgt spid="28"/>
                                        </p:tgtEl>
                                        <p:attrNameLst>
                                          <p:attrName>ppt_w</p:attrName>
                                        </p:attrNameLst>
                                      </p:cBhvr>
                                      <p:tavLst>
                                        <p:tav tm="0">
                                          <p:val>
                                            <p:fltVal val="0"/>
                                          </p:val>
                                        </p:tav>
                                        <p:tav tm="100000">
                                          <p:val>
                                            <p:strVal val="#ppt_w"/>
                                          </p:val>
                                        </p:tav>
                                      </p:tavLst>
                                    </p:anim>
                                    <p:anim calcmode="lin" valueType="num">
                                      <p:cBhvr>
                                        <p:cTn id="47" dur="500" fill="hold"/>
                                        <p:tgtEl>
                                          <p:spTgt spid="28"/>
                                        </p:tgtEl>
                                        <p:attrNameLst>
                                          <p:attrName>ppt_h</p:attrName>
                                        </p:attrNameLst>
                                      </p:cBhvr>
                                      <p:tavLst>
                                        <p:tav tm="0">
                                          <p:val>
                                            <p:fltVal val="0"/>
                                          </p:val>
                                        </p:tav>
                                        <p:tav tm="100000">
                                          <p:val>
                                            <p:strVal val="#ppt_h"/>
                                          </p:val>
                                        </p:tav>
                                      </p:tavLst>
                                    </p:anim>
                                    <p:animEffect transition="in" filter="fade">
                                      <p:cBhvr>
                                        <p:cTn id="48" dur="500"/>
                                        <p:tgtEl>
                                          <p:spTgt spid="28"/>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33"/>
                                        </p:tgtEl>
                                        <p:attrNameLst>
                                          <p:attrName>style.visibility</p:attrName>
                                        </p:attrNameLst>
                                      </p:cBhvr>
                                      <p:to>
                                        <p:strVal val="visible"/>
                                      </p:to>
                                    </p:set>
                                    <p:anim calcmode="lin" valueType="num">
                                      <p:cBhvr>
                                        <p:cTn id="51" dur="500" fill="hold"/>
                                        <p:tgtEl>
                                          <p:spTgt spid="33"/>
                                        </p:tgtEl>
                                        <p:attrNameLst>
                                          <p:attrName>ppt_w</p:attrName>
                                        </p:attrNameLst>
                                      </p:cBhvr>
                                      <p:tavLst>
                                        <p:tav tm="0">
                                          <p:val>
                                            <p:fltVal val="0"/>
                                          </p:val>
                                        </p:tav>
                                        <p:tav tm="100000">
                                          <p:val>
                                            <p:strVal val="#ppt_w"/>
                                          </p:val>
                                        </p:tav>
                                      </p:tavLst>
                                    </p:anim>
                                    <p:anim calcmode="lin" valueType="num">
                                      <p:cBhvr>
                                        <p:cTn id="52" dur="500" fill="hold"/>
                                        <p:tgtEl>
                                          <p:spTgt spid="33"/>
                                        </p:tgtEl>
                                        <p:attrNameLst>
                                          <p:attrName>ppt_h</p:attrName>
                                        </p:attrNameLst>
                                      </p:cBhvr>
                                      <p:tavLst>
                                        <p:tav tm="0">
                                          <p:val>
                                            <p:fltVal val="0"/>
                                          </p:val>
                                        </p:tav>
                                        <p:tav tm="100000">
                                          <p:val>
                                            <p:strVal val="#ppt_h"/>
                                          </p:val>
                                        </p:tav>
                                      </p:tavLst>
                                    </p:anim>
                                    <p:animEffect transition="in" filter="fade">
                                      <p:cBhvr>
                                        <p:cTn id="53" dur="500"/>
                                        <p:tgtEl>
                                          <p:spTgt spid="33"/>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p:cTn id="56" dur="500" fill="hold"/>
                                        <p:tgtEl>
                                          <p:spTgt spid="38"/>
                                        </p:tgtEl>
                                        <p:attrNameLst>
                                          <p:attrName>ppt_w</p:attrName>
                                        </p:attrNameLst>
                                      </p:cBhvr>
                                      <p:tavLst>
                                        <p:tav tm="0">
                                          <p:val>
                                            <p:fltVal val="0"/>
                                          </p:val>
                                        </p:tav>
                                        <p:tav tm="100000">
                                          <p:val>
                                            <p:strVal val="#ppt_w"/>
                                          </p:val>
                                        </p:tav>
                                      </p:tavLst>
                                    </p:anim>
                                    <p:anim calcmode="lin" valueType="num">
                                      <p:cBhvr>
                                        <p:cTn id="57" dur="500" fill="hold"/>
                                        <p:tgtEl>
                                          <p:spTgt spid="38"/>
                                        </p:tgtEl>
                                        <p:attrNameLst>
                                          <p:attrName>ppt_h</p:attrName>
                                        </p:attrNameLst>
                                      </p:cBhvr>
                                      <p:tavLst>
                                        <p:tav tm="0">
                                          <p:val>
                                            <p:fltVal val="0"/>
                                          </p:val>
                                        </p:tav>
                                        <p:tav tm="100000">
                                          <p:val>
                                            <p:strVal val="#ppt_h"/>
                                          </p:val>
                                        </p:tav>
                                      </p:tavLst>
                                    </p:anim>
                                    <p:animEffect transition="in" filter="fade">
                                      <p:cBhvr>
                                        <p:cTn id="58" dur="500"/>
                                        <p:tgtEl>
                                          <p:spTgt spid="38"/>
                                        </p:tgtEl>
                                      </p:cBhvr>
                                    </p:animEffect>
                                  </p:childTnLst>
                                </p:cTn>
                              </p:par>
                            </p:childTnLst>
                          </p:cTn>
                        </p:par>
                        <p:par>
                          <p:cTn id="59" fill="hold">
                            <p:stCondLst>
                              <p:cond delay="1000"/>
                            </p:stCondLst>
                            <p:childTnLst>
                              <p:par>
                                <p:cTn id="60" presetID="2" presetClass="entr" presetSubtype="4" fill="hold" nodeType="afterEffect">
                                  <p:stCondLst>
                                    <p:cond delay="0"/>
                                  </p:stCondLst>
                                  <p:childTnLst>
                                    <p:set>
                                      <p:cBhvr>
                                        <p:cTn id="61" dur="1" fill="hold">
                                          <p:stCondLst>
                                            <p:cond delay="0"/>
                                          </p:stCondLst>
                                        </p:cTn>
                                        <p:tgtEl>
                                          <p:spTgt spid="72"/>
                                        </p:tgtEl>
                                        <p:attrNameLst>
                                          <p:attrName>style.visibility</p:attrName>
                                        </p:attrNameLst>
                                      </p:cBhvr>
                                      <p:to>
                                        <p:strVal val="visible"/>
                                      </p:to>
                                    </p:set>
                                    <p:anim calcmode="lin" valueType="num">
                                      <p:cBhvr additive="base">
                                        <p:cTn id="62" dur="750" fill="hold"/>
                                        <p:tgtEl>
                                          <p:spTgt spid="72"/>
                                        </p:tgtEl>
                                        <p:attrNameLst>
                                          <p:attrName>ppt_x</p:attrName>
                                        </p:attrNameLst>
                                      </p:cBhvr>
                                      <p:tavLst>
                                        <p:tav tm="0">
                                          <p:val>
                                            <p:strVal val="#ppt_x"/>
                                          </p:val>
                                        </p:tav>
                                        <p:tav tm="100000">
                                          <p:val>
                                            <p:strVal val="#ppt_x"/>
                                          </p:val>
                                        </p:tav>
                                      </p:tavLst>
                                    </p:anim>
                                    <p:anim calcmode="lin" valueType="num">
                                      <p:cBhvr additive="base">
                                        <p:cTn id="63" dur="750" fill="hold"/>
                                        <p:tgtEl>
                                          <p:spTgt spid="72"/>
                                        </p:tgtEl>
                                        <p:attrNameLst>
                                          <p:attrName>ppt_y</p:attrName>
                                        </p:attrNameLst>
                                      </p:cBhvr>
                                      <p:tavLst>
                                        <p:tav tm="0">
                                          <p:val>
                                            <p:strVal val="1+#ppt_h/2"/>
                                          </p:val>
                                        </p:tav>
                                        <p:tav tm="100000">
                                          <p:val>
                                            <p:strVal val="#ppt_y"/>
                                          </p:val>
                                        </p:tav>
                                      </p:tavLst>
                                    </p:anim>
                                  </p:childTnLst>
                                </p:cTn>
                              </p:par>
                              <p:par>
                                <p:cTn id="64" presetID="2" presetClass="entr" presetSubtype="4" fill="hold" nodeType="withEffect">
                                  <p:stCondLst>
                                    <p:cond delay="0"/>
                                  </p:stCondLst>
                                  <p:childTnLst>
                                    <p:set>
                                      <p:cBhvr>
                                        <p:cTn id="65" dur="1" fill="hold">
                                          <p:stCondLst>
                                            <p:cond delay="0"/>
                                          </p:stCondLst>
                                        </p:cTn>
                                        <p:tgtEl>
                                          <p:spTgt spid="73"/>
                                        </p:tgtEl>
                                        <p:attrNameLst>
                                          <p:attrName>style.visibility</p:attrName>
                                        </p:attrNameLst>
                                      </p:cBhvr>
                                      <p:to>
                                        <p:strVal val="visible"/>
                                      </p:to>
                                    </p:set>
                                    <p:anim calcmode="lin" valueType="num">
                                      <p:cBhvr additive="base">
                                        <p:cTn id="66" dur="750" fill="hold"/>
                                        <p:tgtEl>
                                          <p:spTgt spid="73"/>
                                        </p:tgtEl>
                                        <p:attrNameLst>
                                          <p:attrName>ppt_x</p:attrName>
                                        </p:attrNameLst>
                                      </p:cBhvr>
                                      <p:tavLst>
                                        <p:tav tm="0">
                                          <p:val>
                                            <p:strVal val="#ppt_x"/>
                                          </p:val>
                                        </p:tav>
                                        <p:tav tm="100000">
                                          <p:val>
                                            <p:strVal val="#ppt_x"/>
                                          </p:val>
                                        </p:tav>
                                      </p:tavLst>
                                    </p:anim>
                                    <p:anim calcmode="lin" valueType="num">
                                      <p:cBhvr additive="base">
                                        <p:cTn id="67" dur="750" fill="hold"/>
                                        <p:tgtEl>
                                          <p:spTgt spid="73"/>
                                        </p:tgtEl>
                                        <p:attrNameLst>
                                          <p:attrName>ppt_y</p:attrName>
                                        </p:attrNameLst>
                                      </p:cBhvr>
                                      <p:tavLst>
                                        <p:tav tm="0">
                                          <p:val>
                                            <p:strVal val="1+#ppt_h/2"/>
                                          </p:val>
                                        </p:tav>
                                        <p:tav tm="100000">
                                          <p:val>
                                            <p:strVal val="#ppt_y"/>
                                          </p:val>
                                        </p:tav>
                                      </p:tavLst>
                                    </p:anim>
                                  </p:childTnLst>
                                </p:cTn>
                              </p:par>
                              <p:par>
                                <p:cTn id="68" presetID="2" presetClass="entr" presetSubtype="4" fill="hold" nodeType="withEffect">
                                  <p:stCondLst>
                                    <p:cond delay="0"/>
                                  </p:stCondLst>
                                  <p:childTnLst>
                                    <p:set>
                                      <p:cBhvr>
                                        <p:cTn id="69" dur="1" fill="hold">
                                          <p:stCondLst>
                                            <p:cond delay="0"/>
                                          </p:stCondLst>
                                        </p:cTn>
                                        <p:tgtEl>
                                          <p:spTgt spid="77"/>
                                        </p:tgtEl>
                                        <p:attrNameLst>
                                          <p:attrName>style.visibility</p:attrName>
                                        </p:attrNameLst>
                                      </p:cBhvr>
                                      <p:to>
                                        <p:strVal val="visible"/>
                                      </p:to>
                                    </p:set>
                                    <p:anim calcmode="lin" valueType="num">
                                      <p:cBhvr additive="base">
                                        <p:cTn id="70" dur="750" fill="hold"/>
                                        <p:tgtEl>
                                          <p:spTgt spid="77"/>
                                        </p:tgtEl>
                                        <p:attrNameLst>
                                          <p:attrName>ppt_x</p:attrName>
                                        </p:attrNameLst>
                                      </p:cBhvr>
                                      <p:tavLst>
                                        <p:tav tm="0">
                                          <p:val>
                                            <p:strVal val="#ppt_x"/>
                                          </p:val>
                                        </p:tav>
                                        <p:tav tm="100000">
                                          <p:val>
                                            <p:strVal val="#ppt_x"/>
                                          </p:val>
                                        </p:tav>
                                      </p:tavLst>
                                    </p:anim>
                                    <p:anim calcmode="lin" valueType="num">
                                      <p:cBhvr additive="base">
                                        <p:cTn id="71" dur="750" fill="hold"/>
                                        <p:tgtEl>
                                          <p:spTgt spid="77"/>
                                        </p:tgtEl>
                                        <p:attrNameLst>
                                          <p:attrName>ppt_y</p:attrName>
                                        </p:attrNameLst>
                                      </p:cBhvr>
                                      <p:tavLst>
                                        <p:tav tm="0">
                                          <p:val>
                                            <p:strVal val="1+#ppt_h/2"/>
                                          </p:val>
                                        </p:tav>
                                        <p:tav tm="100000">
                                          <p:val>
                                            <p:strVal val="#ppt_y"/>
                                          </p:val>
                                        </p:tav>
                                      </p:tavLst>
                                    </p:anim>
                                  </p:childTnLst>
                                </p:cTn>
                              </p:par>
                              <p:par>
                                <p:cTn id="72" presetID="2" presetClass="entr" presetSubtype="4" fill="hold" nodeType="withEffect">
                                  <p:stCondLst>
                                    <p:cond delay="0"/>
                                  </p:stCondLst>
                                  <p:childTnLst>
                                    <p:set>
                                      <p:cBhvr>
                                        <p:cTn id="73" dur="1" fill="hold">
                                          <p:stCondLst>
                                            <p:cond delay="0"/>
                                          </p:stCondLst>
                                        </p:cTn>
                                        <p:tgtEl>
                                          <p:spTgt spid="80"/>
                                        </p:tgtEl>
                                        <p:attrNameLst>
                                          <p:attrName>style.visibility</p:attrName>
                                        </p:attrNameLst>
                                      </p:cBhvr>
                                      <p:to>
                                        <p:strVal val="visible"/>
                                      </p:to>
                                    </p:set>
                                    <p:anim calcmode="lin" valueType="num">
                                      <p:cBhvr additive="base">
                                        <p:cTn id="74" dur="750" fill="hold"/>
                                        <p:tgtEl>
                                          <p:spTgt spid="80"/>
                                        </p:tgtEl>
                                        <p:attrNameLst>
                                          <p:attrName>ppt_x</p:attrName>
                                        </p:attrNameLst>
                                      </p:cBhvr>
                                      <p:tavLst>
                                        <p:tav tm="0">
                                          <p:val>
                                            <p:strVal val="#ppt_x"/>
                                          </p:val>
                                        </p:tav>
                                        <p:tav tm="100000">
                                          <p:val>
                                            <p:strVal val="#ppt_x"/>
                                          </p:val>
                                        </p:tav>
                                      </p:tavLst>
                                    </p:anim>
                                    <p:anim calcmode="lin" valueType="num">
                                      <p:cBhvr additive="base">
                                        <p:cTn id="75" dur="750" fill="hold"/>
                                        <p:tgtEl>
                                          <p:spTgt spid="80"/>
                                        </p:tgtEl>
                                        <p:attrNameLst>
                                          <p:attrName>ppt_y</p:attrName>
                                        </p:attrNameLst>
                                      </p:cBhvr>
                                      <p:tavLst>
                                        <p:tav tm="0">
                                          <p:val>
                                            <p:strVal val="1+#ppt_h/2"/>
                                          </p:val>
                                        </p:tav>
                                        <p:tav tm="100000">
                                          <p:val>
                                            <p:strVal val="#ppt_y"/>
                                          </p:val>
                                        </p:tav>
                                      </p:tavLst>
                                    </p:anim>
                                  </p:childTnLst>
                                </p:cTn>
                              </p:par>
                              <p:par>
                                <p:cTn id="76" presetID="2" presetClass="entr" presetSubtype="4" fill="hold" nodeType="withEffect">
                                  <p:stCondLst>
                                    <p:cond delay="0"/>
                                  </p:stCondLst>
                                  <p:childTnLst>
                                    <p:set>
                                      <p:cBhvr>
                                        <p:cTn id="77" dur="1" fill="hold">
                                          <p:stCondLst>
                                            <p:cond delay="0"/>
                                          </p:stCondLst>
                                        </p:cTn>
                                        <p:tgtEl>
                                          <p:spTgt spid="83"/>
                                        </p:tgtEl>
                                        <p:attrNameLst>
                                          <p:attrName>style.visibility</p:attrName>
                                        </p:attrNameLst>
                                      </p:cBhvr>
                                      <p:to>
                                        <p:strVal val="visible"/>
                                      </p:to>
                                    </p:set>
                                    <p:anim calcmode="lin" valueType="num">
                                      <p:cBhvr additive="base">
                                        <p:cTn id="78" dur="750" fill="hold"/>
                                        <p:tgtEl>
                                          <p:spTgt spid="83"/>
                                        </p:tgtEl>
                                        <p:attrNameLst>
                                          <p:attrName>ppt_x</p:attrName>
                                        </p:attrNameLst>
                                      </p:cBhvr>
                                      <p:tavLst>
                                        <p:tav tm="0">
                                          <p:val>
                                            <p:strVal val="#ppt_x"/>
                                          </p:val>
                                        </p:tav>
                                        <p:tav tm="100000">
                                          <p:val>
                                            <p:strVal val="#ppt_x"/>
                                          </p:val>
                                        </p:tav>
                                      </p:tavLst>
                                    </p:anim>
                                    <p:anim calcmode="lin" valueType="num">
                                      <p:cBhvr additive="base">
                                        <p:cTn id="79" dur="750" fill="hold"/>
                                        <p:tgtEl>
                                          <p:spTgt spid="83"/>
                                        </p:tgtEl>
                                        <p:attrNameLst>
                                          <p:attrName>ppt_y</p:attrName>
                                        </p:attrNameLst>
                                      </p:cBhvr>
                                      <p:tavLst>
                                        <p:tav tm="0">
                                          <p:val>
                                            <p:strVal val="1+#ppt_h/2"/>
                                          </p:val>
                                        </p:tav>
                                        <p:tav tm="100000">
                                          <p:val>
                                            <p:strVal val="#ppt_y"/>
                                          </p:val>
                                        </p:tav>
                                      </p:tavLst>
                                    </p:anim>
                                  </p:childTnLst>
                                </p:cTn>
                              </p:par>
                            </p:childTnLst>
                          </p:cTn>
                        </p:par>
                        <p:par>
                          <p:cTn id="80" fill="hold">
                            <p:stCondLst>
                              <p:cond delay="1750"/>
                            </p:stCondLst>
                            <p:childTnLst>
                              <p:par>
                                <p:cTn id="81" presetID="37" presetClass="entr" presetSubtype="0" fill="hold" grpId="0" nodeType="afterEffect">
                                  <p:stCondLst>
                                    <p:cond delay="0"/>
                                  </p:stCondLst>
                                  <p:childTnLst>
                                    <p:set>
                                      <p:cBhvr>
                                        <p:cTn id="82" dur="1" fill="hold">
                                          <p:stCondLst>
                                            <p:cond delay="0"/>
                                          </p:stCondLst>
                                        </p:cTn>
                                        <p:tgtEl>
                                          <p:spTgt spid="17"/>
                                        </p:tgtEl>
                                        <p:attrNameLst>
                                          <p:attrName>style.visibility</p:attrName>
                                        </p:attrNameLst>
                                      </p:cBhvr>
                                      <p:to>
                                        <p:strVal val="visible"/>
                                      </p:to>
                                    </p:set>
                                    <p:animEffect transition="in" filter="fade">
                                      <p:cBhvr>
                                        <p:cTn id="83" dur="1000"/>
                                        <p:tgtEl>
                                          <p:spTgt spid="17"/>
                                        </p:tgtEl>
                                      </p:cBhvr>
                                    </p:animEffect>
                                    <p:anim calcmode="lin" valueType="num">
                                      <p:cBhvr>
                                        <p:cTn id="84" dur="1000" fill="hold"/>
                                        <p:tgtEl>
                                          <p:spTgt spid="17"/>
                                        </p:tgtEl>
                                        <p:attrNameLst>
                                          <p:attrName>ppt_x</p:attrName>
                                        </p:attrNameLst>
                                      </p:cBhvr>
                                      <p:tavLst>
                                        <p:tav tm="0">
                                          <p:val>
                                            <p:strVal val="#ppt_x"/>
                                          </p:val>
                                        </p:tav>
                                        <p:tav tm="100000">
                                          <p:val>
                                            <p:strVal val="#ppt_x"/>
                                          </p:val>
                                        </p:tav>
                                      </p:tavLst>
                                    </p:anim>
                                    <p:anim calcmode="lin" valueType="num">
                                      <p:cBhvr>
                                        <p:cTn id="85" dur="900" decel="100000" fill="hold"/>
                                        <p:tgtEl>
                                          <p:spTgt spid="17"/>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par>
                                <p:cTn id="87" presetID="37" presetClass="entr" presetSubtype="0" fill="hold" grpId="0" nodeType="withEffect">
                                  <p:stCondLst>
                                    <p:cond delay="0"/>
                                  </p:stCondLst>
                                  <p:childTnLst>
                                    <p:set>
                                      <p:cBhvr>
                                        <p:cTn id="88" dur="1" fill="hold">
                                          <p:stCondLst>
                                            <p:cond delay="0"/>
                                          </p:stCondLst>
                                        </p:cTn>
                                        <p:tgtEl>
                                          <p:spTgt spid="18"/>
                                        </p:tgtEl>
                                        <p:attrNameLst>
                                          <p:attrName>style.visibility</p:attrName>
                                        </p:attrNameLst>
                                      </p:cBhvr>
                                      <p:to>
                                        <p:strVal val="visible"/>
                                      </p:to>
                                    </p:set>
                                    <p:animEffect transition="in" filter="fade">
                                      <p:cBhvr>
                                        <p:cTn id="89" dur="1000"/>
                                        <p:tgtEl>
                                          <p:spTgt spid="18"/>
                                        </p:tgtEl>
                                      </p:cBhvr>
                                    </p:animEffect>
                                    <p:anim calcmode="lin" valueType="num">
                                      <p:cBhvr>
                                        <p:cTn id="90" dur="1000" fill="hold"/>
                                        <p:tgtEl>
                                          <p:spTgt spid="18"/>
                                        </p:tgtEl>
                                        <p:attrNameLst>
                                          <p:attrName>ppt_x</p:attrName>
                                        </p:attrNameLst>
                                      </p:cBhvr>
                                      <p:tavLst>
                                        <p:tav tm="0">
                                          <p:val>
                                            <p:strVal val="#ppt_x"/>
                                          </p:val>
                                        </p:tav>
                                        <p:tav tm="100000">
                                          <p:val>
                                            <p:strVal val="#ppt_x"/>
                                          </p:val>
                                        </p:tav>
                                      </p:tavLst>
                                    </p:anim>
                                    <p:anim calcmode="lin" valueType="num">
                                      <p:cBhvr>
                                        <p:cTn id="91" dur="900" decel="100000" fill="hold"/>
                                        <p:tgtEl>
                                          <p:spTgt spid="18"/>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93" fill="hold">
                            <p:stCondLst>
                              <p:cond delay="2750"/>
                            </p:stCondLst>
                            <p:childTnLst>
                              <p:par>
                                <p:cTn id="94" presetID="22" presetClass="entr" presetSubtype="4" fill="hold" grpId="0" nodeType="afterEffect">
                                  <p:stCondLst>
                                    <p:cond delay="0"/>
                                  </p:stCondLst>
                                  <p:childTnLst>
                                    <p:set>
                                      <p:cBhvr>
                                        <p:cTn id="95" dur="1" fill="hold">
                                          <p:stCondLst>
                                            <p:cond delay="0"/>
                                          </p:stCondLst>
                                        </p:cTn>
                                        <p:tgtEl>
                                          <p:spTgt spid="16"/>
                                        </p:tgtEl>
                                        <p:attrNameLst>
                                          <p:attrName>style.visibility</p:attrName>
                                        </p:attrNameLst>
                                      </p:cBhvr>
                                      <p:to>
                                        <p:strVal val="visible"/>
                                      </p:to>
                                    </p:set>
                                    <p:animEffect transition="in" filter="wipe(down)">
                                      <p:cBhvr>
                                        <p:cTn id="96" dur="750"/>
                                        <p:tgtEl>
                                          <p:spTgt spid="16"/>
                                        </p:tgtEl>
                                      </p:cBhvr>
                                    </p:animEffect>
                                  </p:childTnLst>
                                </p:cTn>
                              </p:par>
                            </p:childTnLst>
                          </p:cTn>
                        </p:par>
                        <p:par>
                          <p:cTn id="97" fill="hold">
                            <p:stCondLst>
                              <p:cond delay="3500"/>
                            </p:stCondLst>
                            <p:childTnLst>
                              <p:par>
                                <p:cTn id="98" presetID="37" presetClass="entr" presetSubtype="0" fill="hold" grpId="0" nodeType="afterEffect">
                                  <p:stCondLst>
                                    <p:cond delay="0"/>
                                  </p:stCondLst>
                                  <p:childTnLst>
                                    <p:set>
                                      <p:cBhvr>
                                        <p:cTn id="99" dur="1" fill="hold">
                                          <p:stCondLst>
                                            <p:cond delay="0"/>
                                          </p:stCondLst>
                                        </p:cTn>
                                        <p:tgtEl>
                                          <p:spTgt spid="45"/>
                                        </p:tgtEl>
                                        <p:attrNameLst>
                                          <p:attrName>style.visibility</p:attrName>
                                        </p:attrNameLst>
                                      </p:cBhvr>
                                      <p:to>
                                        <p:strVal val="visible"/>
                                      </p:to>
                                    </p:set>
                                    <p:animEffect transition="in" filter="fade">
                                      <p:cBhvr>
                                        <p:cTn id="100" dur="1000"/>
                                        <p:tgtEl>
                                          <p:spTgt spid="45"/>
                                        </p:tgtEl>
                                      </p:cBhvr>
                                    </p:animEffect>
                                    <p:anim calcmode="lin" valueType="num">
                                      <p:cBhvr>
                                        <p:cTn id="101" dur="1000" fill="hold"/>
                                        <p:tgtEl>
                                          <p:spTgt spid="45"/>
                                        </p:tgtEl>
                                        <p:attrNameLst>
                                          <p:attrName>ppt_x</p:attrName>
                                        </p:attrNameLst>
                                      </p:cBhvr>
                                      <p:tavLst>
                                        <p:tav tm="0">
                                          <p:val>
                                            <p:strVal val="#ppt_x"/>
                                          </p:val>
                                        </p:tav>
                                        <p:tav tm="100000">
                                          <p:val>
                                            <p:strVal val="#ppt_x"/>
                                          </p:val>
                                        </p:tav>
                                      </p:tavLst>
                                    </p:anim>
                                    <p:anim calcmode="lin" valueType="num">
                                      <p:cBhvr>
                                        <p:cTn id="102" dur="900" decel="100000" fill="hold"/>
                                        <p:tgtEl>
                                          <p:spTgt spid="45"/>
                                        </p:tgtEl>
                                        <p:attrNameLst>
                                          <p:attrName>ppt_y</p:attrName>
                                        </p:attrNameLst>
                                      </p:cBhvr>
                                      <p:tavLst>
                                        <p:tav tm="0">
                                          <p:val>
                                            <p:strVal val="#ppt_y+1"/>
                                          </p:val>
                                        </p:tav>
                                        <p:tav tm="100000">
                                          <p:val>
                                            <p:strVal val="#ppt_y-.03"/>
                                          </p:val>
                                        </p:tav>
                                      </p:tavLst>
                                    </p:anim>
                                    <p:anim calcmode="lin" valueType="num">
                                      <p:cBhvr>
                                        <p:cTn id="103" dur="100" accel="100000" fill="hold">
                                          <p:stCondLst>
                                            <p:cond delay="900"/>
                                          </p:stCondLst>
                                        </p:cTn>
                                        <p:tgtEl>
                                          <p:spTgt spid="45"/>
                                        </p:tgtEl>
                                        <p:attrNameLst>
                                          <p:attrName>ppt_y</p:attrName>
                                        </p:attrNameLst>
                                      </p:cBhvr>
                                      <p:tavLst>
                                        <p:tav tm="0">
                                          <p:val>
                                            <p:strVal val="#ppt_y-.03"/>
                                          </p:val>
                                        </p:tav>
                                        <p:tav tm="100000">
                                          <p:val>
                                            <p:strVal val="#ppt_y"/>
                                          </p:val>
                                        </p:tav>
                                      </p:tavLst>
                                    </p:anim>
                                  </p:childTnLst>
                                </p:cTn>
                              </p:par>
                            </p:childTnLst>
                          </p:cTn>
                        </p:par>
                        <p:par>
                          <p:cTn id="104" fill="hold">
                            <p:stCondLst>
                              <p:cond delay="4500"/>
                            </p:stCondLst>
                            <p:childTnLst>
                              <p:par>
                                <p:cTn id="105" presetID="22" presetClass="entr" presetSubtype="8" fill="hold" nodeType="afterEffect">
                                  <p:stCondLst>
                                    <p:cond delay="0"/>
                                  </p:stCondLst>
                                  <p:childTnLst>
                                    <p:set>
                                      <p:cBhvr>
                                        <p:cTn id="106" dur="1" fill="hold">
                                          <p:stCondLst>
                                            <p:cond delay="0"/>
                                          </p:stCondLst>
                                        </p:cTn>
                                        <p:tgtEl>
                                          <p:spTgt spid="42"/>
                                        </p:tgtEl>
                                        <p:attrNameLst>
                                          <p:attrName>style.visibility</p:attrName>
                                        </p:attrNameLst>
                                      </p:cBhvr>
                                      <p:to>
                                        <p:strVal val="visible"/>
                                      </p:to>
                                    </p:set>
                                    <p:animEffect transition="in" filter="wipe(left)">
                                      <p:cBhvr>
                                        <p:cTn id="107" dur="750"/>
                                        <p:tgtEl>
                                          <p:spTgt spid="42"/>
                                        </p:tgtEl>
                                      </p:cBhvr>
                                    </p:animEffect>
                                  </p:childTnLst>
                                </p:cTn>
                              </p:par>
                            </p:childTnLst>
                          </p:cTn>
                        </p:par>
                        <p:par>
                          <p:cTn id="108" fill="hold">
                            <p:stCondLst>
                              <p:cond delay="5250"/>
                            </p:stCondLst>
                            <p:childTnLst>
                              <p:par>
                                <p:cTn id="109" presetID="37" presetClass="entr" presetSubtype="0" fill="hold" grpId="0" nodeType="afterEffect">
                                  <p:stCondLst>
                                    <p:cond delay="0"/>
                                  </p:stCondLst>
                                  <p:childTnLst>
                                    <p:set>
                                      <p:cBhvr>
                                        <p:cTn id="110" dur="1" fill="hold">
                                          <p:stCondLst>
                                            <p:cond delay="0"/>
                                          </p:stCondLst>
                                        </p:cTn>
                                        <p:tgtEl>
                                          <p:spTgt spid="24"/>
                                        </p:tgtEl>
                                        <p:attrNameLst>
                                          <p:attrName>style.visibility</p:attrName>
                                        </p:attrNameLst>
                                      </p:cBhvr>
                                      <p:to>
                                        <p:strVal val="visible"/>
                                      </p:to>
                                    </p:set>
                                    <p:animEffect transition="in" filter="fade">
                                      <p:cBhvr>
                                        <p:cTn id="111" dur="1000"/>
                                        <p:tgtEl>
                                          <p:spTgt spid="24"/>
                                        </p:tgtEl>
                                      </p:cBhvr>
                                    </p:animEffect>
                                    <p:anim calcmode="lin" valueType="num">
                                      <p:cBhvr>
                                        <p:cTn id="112" dur="1000" fill="hold"/>
                                        <p:tgtEl>
                                          <p:spTgt spid="24"/>
                                        </p:tgtEl>
                                        <p:attrNameLst>
                                          <p:attrName>ppt_x</p:attrName>
                                        </p:attrNameLst>
                                      </p:cBhvr>
                                      <p:tavLst>
                                        <p:tav tm="0">
                                          <p:val>
                                            <p:strVal val="#ppt_x"/>
                                          </p:val>
                                        </p:tav>
                                        <p:tav tm="100000">
                                          <p:val>
                                            <p:strVal val="#ppt_x"/>
                                          </p:val>
                                        </p:tav>
                                      </p:tavLst>
                                    </p:anim>
                                    <p:anim calcmode="lin" valueType="num">
                                      <p:cBhvr>
                                        <p:cTn id="113" dur="900" decel="100000" fill="hold"/>
                                        <p:tgtEl>
                                          <p:spTgt spid="24"/>
                                        </p:tgtEl>
                                        <p:attrNameLst>
                                          <p:attrName>ppt_y</p:attrName>
                                        </p:attrNameLst>
                                      </p:cBhvr>
                                      <p:tavLst>
                                        <p:tav tm="0">
                                          <p:val>
                                            <p:strVal val="#ppt_y+1"/>
                                          </p:val>
                                        </p:tav>
                                        <p:tav tm="100000">
                                          <p:val>
                                            <p:strVal val="#ppt_y-.03"/>
                                          </p:val>
                                        </p:tav>
                                      </p:tavLst>
                                    </p:anim>
                                    <p:anim calcmode="lin" valueType="num">
                                      <p:cBhvr>
                                        <p:cTn id="114"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par>
                                <p:cTn id="115" presetID="37" presetClass="entr" presetSubtype="0" fill="hold" grpId="0" nodeType="withEffect">
                                  <p:stCondLst>
                                    <p:cond delay="0"/>
                                  </p:stCondLst>
                                  <p:childTnLst>
                                    <p:set>
                                      <p:cBhvr>
                                        <p:cTn id="116" dur="1" fill="hold">
                                          <p:stCondLst>
                                            <p:cond delay="0"/>
                                          </p:stCondLst>
                                        </p:cTn>
                                        <p:tgtEl>
                                          <p:spTgt spid="25"/>
                                        </p:tgtEl>
                                        <p:attrNameLst>
                                          <p:attrName>style.visibility</p:attrName>
                                        </p:attrNameLst>
                                      </p:cBhvr>
                                      <p:to>
                                        <p:strVal val="visible"/>
                                      </p:to>
                                    </p:set>
                                    <p:animEffect transition="in" filter="fade">
                                      <p:cBhvr>
                                        <p:cTn id="117" dur="1000"/>
                                        <p:tgtEl>
                                          <p:spTgt spid="25"/>
                                        </p:tgtEl>
                                      </p:cBhvr>
                                    </p:animEffect>
                                    <p:anim calcmode="lin" valueType="num">
                                      <p:cBhvr>
                                        <p:cTn id="118" dur="1000" fill="hold"/>
                                        <p:tgtEl>
                                          <p:spTgt spid="25"/>
                                        </p:tgtEl>
                                        <p:attrNameLst>
                                          <p:attrName>ppt_x</p:attrName>
                                        </p:attrNameLst>
                                      </p:cBhvr>
                                      <p:tavLst>
                                        <p:tav tm="0">
                                          <p:val>
                                            <p:strVal val="#ppt_x"/>
                                          </p:val>
                                        </p:tav>
                                        <p:tav tm="100000">
                                          <p:val>
                                            <p:strVal val="#ppt_x"/>
                                          </p:val>
                                        </p:tav>
                                      </p:tavLst>
                                    </p:anim>
                                    <p:anim calcmode="lin" valueType="num">
                                      <p:cBhvr>
                                        <p:cTn id="119" dur="900" decel="100000" fill="hold"/>
                                        <p:tgtEl>
                                          <p:spTgt spid="25"/>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121" fill="hold">
                            <p:stCondLst>
                              <p:cond delay="6250"/>
                            </p:stCondLst>
                            <p:childTnLst>
                              <p:par>
                                <p:cTn id="122" presetID="22" presetClass="entr" presetSubtype="4" fill="hold" grpId="0" nodeType="afterEffect">
                                  <p:stCondLst>
                                    <p:cond delay="0"/>
                                  </p:stCondLst>
                                  <p:childTnLst>
                                    <p:set>
                                      <p:cBhvr>
                                        <p:cTn id="123" dur="1" fill="hold">
                                          <p:stCondLst>
                                            <p:cond delay="0"/>
                                          </p:stCondLst>
                                        </p:cTn>
                                        <p:tgtEl>
                                          <p:spTgt spid="22"/>
                                        </p:tgtEl>
                                        <p:attrNameLst>
                                          <p:attrName>style.visibility</p:attrName>
                                        </p:attrNameLst>
                                      </p:cBhvr>
                                      <p:to>
                                        <p:strVal val="visible"/>
                                      </p:to>
                                    </p:set>
                                    <p:animEffect transition="in" filter="wipe(down)">
                                      <p:cBhvr>
                                        <p:cTn id="124" dur="750"/>
                                        <p:tgtEl>
                                          <p:spTgt spid="22"/>
                                        </p:tgtEl>
                                      </p:cBhvr>
                                    </p:animEffect>
                                  </p:childTnLst>
                                </p:cTn>
                              </p:par>
                            </p:childTnLst>
                          </p:cTn>
                        </p:par>
                        <p:par>
                          <p:cTn id="125" fill="hold">
                            <p:stCondLst>
                              <p:cond delay="7000"/>
                            </p:stCondLst>
                            <p:childTnLst>
                              <p:par>
                                <p:cTn id="126" presetID="37" presetClass="entr" presetSubtype="0" fill="hold" grpId="0" nodeType="afterEffect">
                                  <p:stCondLst>
                                    <p:cond delay="0"/>
                                  </p:stCondLst>
                                  <p:childTnLst>
                                    <p:set>
                                      <p:cBhvr>
                                        <p:cTn id="127" dur="1" fill="hold">
                                          <p:stCondLst>
                                            <p:cond delay="0"/>
                                          </p:stCondLst>
                                        </p:cTn>
                                        <p:tgtEl>
                                          <p:spTgt spid="58"/>
                                        </p:tgtEl>
                                        <p:attrNameLst>
                                          <p:attrName>style.visibility</p:attrName>
                                        </p:attrNameLst>
                                      </p:cBhvr>
                                      <p:to>
                                        <p:strVal val="visible"/>
                                      </p:to>
                                    </p:set>
                                    <p:animEffect transition="in" filter="fade">
                                      <p:cBhvr>
                                        <p:cTn id="128" dur="900"/>
                                        <p:tgtEl>
                                          <p:spTgt spid="58"/>
                                        </p:tgtEl>
                                      </p:cBhvr>
                                    </p:animEffect>
                                    <p:anim calcmode="lin" valueType="num">
                                      <p:cBhvr>
                                        <p:cTn id="129" dur="900" fill="hold"/>
                                        <p:tgtEl>
                                          <p:spTgt spid="58"/>
                                        </p:tgtEl>
                                        <p:attrNameLst>
                                          <p:attrName>ppt_x</p:attrName>
                                        </p:attrNameLst>
                                      </p:cBhvr>
                                      <p:tavLst>
                                        <p:tav tm="0">
                                          <p:val>
                                            <p:strVal val="#ppt_x"/>
                                          </p:val>
                                        </p:tav>
                                        <p:tav tm="100000">
                                          <p:val>
                                            <p:strVal val="#ppt_x"/>
                                          </p:val>
                                        </p:tav>
                                      </p:tavLst>
                                    </p:anim>
                                    <p:anim calcmode="lin" valueType="num">
                                      <p:cBhvr>
                                        <p:cTn id="130" dur="810" decel="100000" fill="hold"/>
                                        <p:tgtEl>
                                          <p:spTgt spid="58"/>
                                        </p:tgtEl>
                                        <p:attrNameLst>
                                          <p:attrName>ppt_y</p:attrName>
                                        </p:attrNameLst>
                                      </p:cBhvr>
                                      <p:tavLst>
                                        <p:tav tm="0">
                                          <p:val>
                                            <p:strVal val="#ppt_y+1"/>
                                          </p:val>
                                        </p:tav>
                                        <p:tav tm="100000">
                                          <p:val>
                                            <p:strVal val="#ppt_y-.03"/>
                                          </p:val>
                                        </p:tav>
                                      </p:tavLst>
                                    </p:anim>
                                    <p:anim calcmode="lin" valueType="num">
                                      <p:cBhvr>
                                        <p:cTn id="131" dur="90" accel="100000" fill="hold">
                                          <p:stCondLst>
                                            <p:cond delay="810"/>
                                          </p:stCondLst>
                                        </p:cTn>
                                        <p:tgtEl>
                                          <p:spTgt spid="58"/>
                                        </p:tgtEl>
                                        <p:attrNameLst>
                                          <p:attrName>ppt_y</p:attrName>
                                        </p:attrNameLst>
                                      </p:cBhvr>
                                      <p:tavLst>
                                        <p:tav tm="0">
                                          <p:val>
                                            <p:strVal val="#ppt_y-.03"/>
                                          </p:val>
                                        </p:tav>
                                        <p:tav tm="100000">
                                          <p:val>
                                            <p:strVal val="#ppt_y"/>
                                          </p:val>
                                        </p:tav>
                                      </p:tavLst>
                                    </p:anim>
                                  </p:childTnLst>
                                </p:cTn>
                              </p:par>
                            </p:childTnLst>
                          </p:cTn>
                        </p:par>
                        <p:par>
                          <p:cTn id="132" fill="hold">
                            <p:stCondLst>
                              <p:cond delay="7900"/>
                            </p:stCondLst>
                            <p:childTnLst>
                              <p:par>
                                <p:cTn id="133" presetID="22" presetClass="entr" presetSubtype="8" fill="hold" nodeType="afterEffect">
                                  <p:stCondLst>
                                    <p:cond delay="0"/>
                                  </p:stCondLst>
                                  <p:childTnLst>
                                    <p:set>
                                      <p:cBhvr>
                                        <p:cTn id="134" dur="1" fill="hold">
                                          <p:stCondLst>
                                            <p:cond delay="0"/>
                                          </p:stCondLst>
                                        </p:cTn>
                                        <p:tgtEl>
                                          <p:spTgt spid="55"/>
                                        </p:tgtEl>
                                        <p:attrNameLst>
                                          <p:attrName>style.visibility</p:attrName>
                                        </p:attrNameLst>
                                      </p:cBhvr>
                                      <p:to>
                                        <p:strVal val="visible"/>
                                      </p:to>
                                    </p:set>
                                    <p:animEffect transition="in" filter="wipe(left)">
                                      <p:cBhvr>
                                        <p:cTn id="135" dur="750"/>
                                        <p:tgtEl>
                                          <p:spTgt spid="55"/>
                                        </p:tgtEl>
                                      </p:cBhvr>
                                    </p:animEffect>
                                  </p:childTnLst>
                                </p:cTn>
                              </p:par>
                            </p:childTnLst>
                          </p:cTn>
                        </p:par>
                        <p:par>
                          <p:cTn id="136" fill="hold">
                            <p:stCondLst>
                              <p:cond delay="8650"/>
                            </p:stCondLst>
                            <p:childTnLst>
                              <p:par>
                                <p:cTn id="137" presetID="37" presetClass="entr" presetSubtype="0" fill="hold" grpId="0" nodeType="afterEffect">
                                  <p:stCondLst>
                                    <p:cond delay="0"/>
                                  </p:stCondLst>
                                  <p:childTnLst>
                                    <p:set>
                                      <p:cBhvr>
                                        <p:cTn id="138" dur="1" fill="hold">
                                          <p:stCondLst>
                                            <p:cond delay="0"/>
                                          </p:stCondLst>
                                        </p:cTn>
                                        <p:tgtEl>
                                          <p:spTgt spid="29"/>
                                        </p:tgtEl>
                                        <p:attrNameLst>
                                          <p:attrName>style.visibility</p:attrName>
                                        </p:attrNameLst>
                                      </p:cBhvr>
                                      <p:to>
                                        <p:strVal val="visible"/>
                                      </p:to>
                                    </p:set>
                                    <p:animEffect transition="in" filter="fade">
                                      <p:cBhvr>
                                        <p:cTn id="139" dur="1000"/>
                                        <p:tgtEl>
                                          <p:spTgt spid="29"/>
                                        </p:tgtEl>
                                      </p:cBhvr>
                                    </p:animEffect>
                                    <p:anim calcmode="lin" valueType="num">
                                      <p:cBhvr>
                                        <p:cTn id="140" dur="1000" fill="hold"/>
                                        <p:tgtEl>
                                          <p:spTgt spid="29"/>
                                        </p:tgtEl>
                                        <p:attrNameLst>
                                          <p:attrName>ppt_x</p:attrName>
                                        </p:attrNameLst>
                                      </p:cBhvr>
                                      <p:tavLst>
                                        <p:tav tm="0">
                                          <p:val>
                                            <p:strVal val="#ppt_x"/>
                                          </p:val>
                                        </p:tav>
                                        <p:tav tm="100000">
                                          <p:val>
                                            <p:strVal val="#ppt_x"/>
                                          </p:val>
                                        </p:tav>
                                      </p:tavLst>
                                    </p:anim>
                                    <p:anim calcmode="lin" valueType="num">
                                      <p:cBhvr>
                                        <p:cTn id="141" dur="900" decel="100000" fill="hold"/>
                                        <p:tgtEl>
                                          <p:spTgt spid="29"/>
                                        </p:tgtEl>
                                        <p:attrNameLst>
                                          <p:attrName>ppt_y</p:attrName>
                                        </p:attrNameLst>
                                      </p:cBhvr>
                                      <p:tavLst>
                                        <p:tav tm="0">
                                          <p:val>
                                            <p:strVal val="#ppt_y+1"/>
                                          </p:val>
                                        </p:tav>
                                        <p:tav tm="100000">
                                          <p:val>
                                            <p:strVal val="#ppt_y-.03"/>
                                          </p:val>
                                        </p:tav>
                                      </p:tavLst>
                                    </p:anim>
                                    <p:anim calcmode="lin" valueType="num">
                                      <p:cBhvr>
                                        <p:cTn id="142"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par>
                                <p:cTn id="143" presetID="37" presetClass="entr" presetSubtype="0" fill="hold" grpId="0" nodeType="withEffect">
                                  <p:stCondLst>
                                    <p:cond delay="0"/>
                                  </p:stCondLst>
                                  <p:childTnLst>
                                    <p:set>
                                      <p:cBhvr>
                                        <p:cTn id="144" dur="1" fill="hold">
                                          <p:stCondLst>
                                            <p:cond delay="0"/>
                                          </p:stCondLst>
                                        </p:cTn>
                                        <p:tgtEl>
                                          <p:spTgt spid="30"/>
                                        </p:tgtEl>
                                        <p:attrNameLst>
                                          <p:attrName>style.visibility</p:attrName>
                                        </p:attrNameLst>
                                      </p:cBhvr>
                                      <p:to>
                                        <p:strVal val="visible"/>
                                      </p:to>
                                    </p:set>
                                    <p:animEffect transition="in" filter="fade">
                                      <p:cBhvr>
                                        <p:cTn id="145" dur="1000"/>
                                        <p:tgtEl>
                                          <p:spTgt spid="30"/>
                                        </p:tgtEl>
                                      </p:cBhvr>
                                    </p:animEffect>
                                    <p:anim calcmode="lin" valueType="num">
                                      <p:cBhvr>
                                        <p:cTn id="146" dur="1000" fill="hold"/>
                                        <p:tgtEl>
                                          <p:spTgt spid="30"/>
                                        </p:tgtEl>
                                        <p:attrNameLst>
                                          <p:attrName>ppt_x</p:attrName>
                                        </p:attrNameLst>
                                      </p:cBhvr>
                                      <p:tavLst>
                                        <p:tav tm="0">
                                          <p:val>
                                            <p:strVal val="#ppt_x"/>
                                          </p:val>
                                        </p:tav>
                                        <p:tav tm="100000">
                                          <p:val>
                                            <p:strVal val="#ppt_x"/>
                                          </p:val>
                                        </p:tav>
                                      </p:tavLst>
                                    </p:anim>
                                    <p:anim calcmode="lin" valueType="num">
                                      <p:cBhvr>
                                        <p:cTn id="147" dur="900" decel="100000" fill="hold"/>
                                        <p:tgtEl>
                                          <p:spTgt spid="30"/>
                                        </p:tgtEl>
                                        <p:attrNameLst>
                                          <p:attrName>ppt_y</p:attrName>
                                        </p:attrNameLst>
                                      </p:cBhvr>
                                      <p:tavLst>
                                        <p:tav tm="0">
                                          <p:val>
                                            <p:strVal val="#ppt_y+1"/>
                                          </p:val>
                                        </p:tav>
                                        <p:tav tm="100000">
                                          <p:val>
                                            <p:strVal val="#ppt_y-.03"/>
                                          </p:val>
                                        </p:tav>
                                      </p:tavLst>
                                    </p:anim>
                                    <p:anim calcmode="lin" valueType="num">
                                      <p:cBhvr>
                                        <p:cTn id="148"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149" fill="hold">
                            <p:stCondLst>
                              <p:cond delay="9650"/>
                            </p:stCondLst>
                            <p:childTnLst>
                              <p:par>
                                <p:cTn id="150" presetID="22" presetClass="entr" presetSubtype="4" fill="hold" grpId="0" nodeType="afterEffect">
                                  <p:stCondLst>
                                    <p:cond delay="0"/>
                                  </p:stCondLst>
                                  <p:childTnLst>
                                    <p:set>
                                      <p:cBhvr>
                                        <p:cTn id="151" dur="1" fill="hold">
                                          <p:stCondLst>
                                            <p:cond delay="0"/>
                                          </p:stCondLst>
                                        </p:cTn>
                                        <p:tgtEl>
                                          <p:spTgt spid="27"/>
                                        </p:tgtEl>
                                        <p:attrNameLst>
                                          <p:attrName>style.visibility</p:attrName>
                                        </p:attrNameLst>
                                      </p:cBhvr>
                                      <p:to>
                                        <p:strVal val="visible"/>
                                      </p:to>
                                    </p:set>
                                    <p:animEffect transition="in" filter="wipe(down)">
                                      <p:cBhvr>
                                        <p:cTn id="152" dur="750"/>
                                        <p:tgtEl>
                                          <p:spTgt spid="27"/>
                                        </p:tgtEl>
                                      </p:cBhvr>
                                    </p:animEffect>
                                  </p:childTnLst>
                                </p:cTn>
                              </p:par>
                            </p:childTnLst>
                          </p:cTn>
                        </p:par>
                        <p:par>
                          <p:cTn id="153" fill="hold">
                            <p:stCondLst>
                              <p:cond delay="10400"/>
                            </p:stCondLst>
                            <p:childTnLst>
                              <p:par>
                                <p:cTn id="154" presetID="37" presetClass="entr" presetSubtype="0" fill="hold" grpId="0" nodeType="afterEffect">
                                  <p:stCondLst>
                                    <p:cond delay="0"/>
                                  </p:stCondLst>
                                  <p:childTnLst>
                                    <p:set>
                                      <p:cBhvr>
                                        <p:cTn id="155" dur="1" fill="hold">
                                          <p:stCondLst>
                                            <p:cond delay="0"/>
                                          </p:stCondLst>
                                        </p:cTn>
                                        <p:tgtEl>
                                          <p:spTgt spid="62"/>
                                        </p:tgtEl>
                                        <p:attrNameLst>
                                          <p:attrName>style.visibility</p:attrName>
                                        </p:attrNameLst>
                                      </p:cBhvr>
                                      <p:to>
                                        <p:strVal val="visible"/>
                                      </p:to>
                                    </p:set>
                                    <p:animEffect transition="in" filter="fade">
                                      <p:cBhvr>
                                        <p:cTn id="156" dur="800"/>
                                        <p:tgtEl>
                                          <p:spTgt spid="62"/>
                                        </p:tgtEl>
                                      </p:cBhvr>
                                    </p:animEffect>
                                    <p:anim calcmode="lin" valueType="num">
                                      <p:cBhvr>
                                        <p:cTn id="157" dur="800" fill="hold"/>
                                        <p:tgtEl>
                                          <p:spTgt spid="62"/>
                                        </p:tgtEl>
                                        <p:attrNameLst>
                                          <p:attrName>ppt_x</p:attrName>
                                        </p:attrNameLst>
                                      </p:cBhvr>
                                      <p:tavLst>
                                        <p:tav tm="0">
                                          <p:val>
                                            <p:strVal val="#ppt_x"/>
                                          </p:val>
                                        </p:tav>
                                        <p:tav tm="100000">
                                          <p:val>
                                            <p:strVal val="#ppt_x"/>
                                          </p:val>
                                        </p:tav>
                                      </p:tavLst>
                                    </p:anim>
                                    <p:anim calcmode="lin" valueType="num">
                                      <p:cBhvr>
                                        <p:cTn id="158" dur="720" decel="100000" fill="hold"/>
                                        <p:tgtEl>
                                          <p:spTgt spid="62"/>
                                        </p:tgtEl>
                                        <p:attrNameLst>
                                          <p:attrName>ppt_y</p:attrName>
                                        </p:attrNameLst>
                                      </p:cBhvr>
                                      <p:tavLst>
                                        <p:tav tm="0">
                                          <p:val>
                                            <p:strVal val="#ppt_y+1"/>
                                          </p:val>
                                        </p:tav>
                                        <p:tav tm="100000">
                                          <p:val>
                                            <p:strVal val="#ppt_y-.03"/>
                                          </p:val>
                                        </p:tav>
                                      </p:tavLst>
                                    </p:anim>
                                    <p:anim calcmode="lin" valueType="num">
                                      <p:cBhvr>
                                        <p:cTn id="159" dur="80" accel="100000" fill="hold">
                                          <p:stCondLst>
                                            <p:cond delay="720"/>
                                          </p:stCondLst>
                                        </p:cTn>
                                        <p:tgtEl>
                                          <p:spTgt spid="62"/>
                                        </p:tgtEl>
                                        <p:attrNameLst>
                                          <p:attrName>ppt_y</p:attrName>
                                        </p:attrNameLst>
                                      </p:cBhvr>
                                      <p:tavLst>
                                        <p:tav tm="0">
                                          <p:val>
                                            <p:strVal val="#ppt_y-.03"/>
                                          </p:val>
                                        </p:tav>
                                        <p:tav tm="100000">
                                          <p:val>
                                            <p:strVal val="#ppt_y"/>
                                          </p:val>
                                        </p:tav>
                                      </p:tavLst>
                                    </p:anim>
                                  </p:childTnLst>
                                </p:cTn>
                              </p:par>
                            </p:childTnLst>
                          </p:cTn>
                        </p:par>
                        <p:par>
                          <p:cTn id="160" fill="hold">
                            <p:stCondLst>
                              <p:cond delay="11200"/>
                            </p:stCondLst>
                            <p:childTnLst>
                              <p:par>
                                <p:cTn id="161" presetID="22" presetClass="entr" presetSubtype="8" fill="hold" nodeType="afterEffect">
                                  <p:stCondLst>
                                    <p:cond delay="0"/>
                                  </p:stCondLst>
                                  <p:childTnLst>
                                    <p:set>
                                      <p:cBhvr>
                                        <p:cTn id="162" dur="1" fill="hold">
                                          <p:stCondLst>
                                            <p:cond delay="0"/>
                                          </p:stCondLst>
                                        </p:cTn>
                                        <p:tgtEl>
                                          <p:spTgt spid="59"/>
                                        </p:tgtEl>
                                        <p:attrNameLst>
                                          <p:attrName>style.visibility</p:attrName>
                                        </p:attrNameLst>
                                      </p:cBhvr>
                                      <p:to>
                                        <p:strVal val="visible"/>
                                      </p:to>
                                    </p:set>
                                    <p:animEffect transition="in" filter="wipe(left)">
                                      <p:cBhvr>
                                        <p:cTn id="163" dur="750"/>
                                        <p:tgtEl>
                                          <p:spTgt spid="59"/>
                                        </p:tgtEl>
                                      </p:cBhvr>
                                    </p:animEffect>
                                  </p:childTnLst>
                                </p:cTn>
                              </p:par>
                            </p:childTnLst>
                          </p:cTn>
                        </p:par>
                        <p:par>
                          <p:cTn id="164" fill="hold">
                            <p:stCondLst>
                              <p:cond delay="11950"/>
                            </p:stCondLst>
                            <p:childTnLst>
                              <p:par>
                                <p:cTn id="165" presetID="37" presetClass="entr" presetSubtype="0" fill="hold" grpId="0" nodeType="afterEffect">
                                  <p:stCondLst>
                                    <p:cond delay="0"/>
                                  </p:stCondLst>
                                  <p:childTnLst>
                                    <p:set>
                                      <p:cBhvr>
                                        <p:cTn id="166" dur="1" fill="hold">
                                          <p:stCondLst>
                                            <p:cond delay="0"/>
                                          </p:stCondLst>
                                        </p:cTn>
                                        <p:tgtEl>
                                          <p:spTgt spid="34"/>
                                        </p:tgtEl>
                                        <p:attrNameLst>
                                          <p:attrName>style.visibility</p:attrName>
                                        </p:attrNameLst>
                                      </p:cBhvr>
                                      <p:to>
                                        <p:strVal val="visible"/>
                                      </p:to>
                                    </p:set>
                                    <p:animEffect transition="in" filter="fade">
                                      <p:cBhvr>
                                        <p:cTn id="167" dur="1000"/>
                                        <p:tgtEl>
                                          <p:spTgt spid="34"/>
                                        </p:tgtEl>
                                      </p:cBhvr>
                                    </p:animEffect>
                                    <p:anim calcmode="lin" valueType="num">
                                      <p:cBhvr>
                                        <p:cTn id="168" dur="1000" fill="hold"/>
                                        <p:tgtEl>
                                          <p:spTgt spid="34"/>
                                        </p:tgtEl>
                                        <p:attrNameLst>
                                          <p:attrName>ppt_x</p:attrName>
                                        </p:attrNameLst>
                                      </p:cBhvr>
                                      <p:tavLst>
                                        <p:tav tm="0">
                                          <p:val>
                                            <p:strVal val="#ppt_x"/>
                                          </p:val>
                                        </p:tav>
                                        <p:tav tm="100000">
                                          <p:val>
                                            <p:strVal val="#ppt_x"/>
                                          </p:val>
                                        </p:tav>
                                      </p:tavLst>
                                    </p:anim>
                                    <p:anim calcmode="lin" valueType="num">
                                      <p:cBhvr>
                                        <p:cTn id="169" dur="900" decel="100000" fill="hold"/>
                                        <p:tgtEl>
                                          <p:spTgt spid="34"/>
                                        </p:tgtEl>
                                        <p:attrNameLst>
                                          <p:attrName>ppt_y</p:attrName>
                                        </p:attrNameLst>
                                      </p:cBhvr>
                                      <p:tavLst>
                                        <p:tav tm="0">
                                          <p:val>
                                            <p:strVal val="#ppt_y+1"/>
                                          </p:val>
                                        </p:tav>
                                        <p:tav tm="100000">
                                          <p:val>
                                            <p:strVal val="#ppt_y-.03"/>
                                          </p:val>
                                        </p:tav>
                                      </p:tavLst>
                                    </p:anim>
                                    <p:anim calcmode="lin" valueType="num">
                                      <p:cBhvr>
                                        <p:cTn id="170" dur="100" accel="100000" fill="hold">
                                          <p:stCondLst>
                                            <p:cond delay="900"/>
                                          </p:stCondLst>
                                        </p:cTn>
                                        <p:tgtEl>
                                          <p:spTgt spid="34"/>
                                        </p:tgtEl>
                                        <p:attrNameLst>
                                          <p:attrName>ppt_y</p:attrName>
                                        </p:attrNameLst>
                                      </p:cBhvr>
                                      <p:tavLst>
                                        <p:tav tm="0">
                                          <p:val>
                                            <p:strVal val="#ppt_y-.03"/>
                                          </p:val>
                                        </p:tav>
                                        <p:tav tm="100000">
                                          <p:val>
                                            <p:strVal val="#ppt_y"/>
                                          </p:val>
                                        </p:tav>
                                      </p:tavLst>
                                    </p:anim>
                                  </p:childTnLst>
                                </p:cTn>
                              </p:par>
                              <p:par>
                                <p:cTn id="171" presetID="37" presetClass="entr" presetSubtype="0" fill="hold" grpId="0" nodeType="withEffect">
                                  <p:stCondLst>
                                    <p:cond delay="0"/>
                                  </p:stCondLst>
                                  <p:childTnLst>
                                    <p:set>
                                      <p:cBhvr>
                                        <p:cTn id="172" dur="1" fill="hold">
                                          <p:stCondLst>
                                            <p:cond delay="0"/>
                                          </p:stCondLst>
                                        </p:cTn>
                                        <p:tgtEl>
                                          <p:spTgt spid="35"/>
                                        </p:tgtEl>
                                        <p:attrNameLst>
                                          <p:attrName>style.visibility</p:attrName>
                                        </p:attrNameLst>
                                      </p:cBhvr>
                                      <p:to>
                                        <p:strVal val="visible"/>
                                      </p:to>
                                    </p:set>
                                    <p:animEffect transition="in" filter="fade">
                                      <p:cBhvr>
                                        <p:cTn id="173" dur="1000"/>
                                        <p:tgtEl>
                                          <p:spTgt spid="35"/>
                                        </p:tgtEl>
                                      </p:cBhvr>
                                    </p:animEffect>
                                    <p:anim calcmode="lin" valueType="num">
                                      <p:cBhvr>
                                        <p:cTn id="174" dur="1000" fill="hold"/>
                                        <p:tgtEl>
                                          <p:spTgt spid="35"/>
                                        </p:tgtEl>
                                        <p:attrNameLst>
                                          <p:attrName>ppt_x</p:attrName>
                                        </p:attrNameLst>
                                      </p:cBhvr>
                                      <p:tavLst>
                                        <p:tav tm="0">
                                          <p:val>
                                            <p:strVal val="#ppt_x"/>
                                          </p:val>
                                        </p:tav>
                                        <p:tav tm="100000">
                                          <p:val>
                                            <p:strVal val="#ppt_x"/>
                                          </p:val>
                                        </p:tav>
                                      </p:tavLst>
                                    </p:anim>
                                    <p:anim calcmode="lin" valueType="num">
                                      <p:cBhvr>
                                        <p:cTn id="175" dur="900" decel="100000" fill="hold"/>
                                        <p:tgtEl>
                                          <p:spTgt spid="35"/>
                                        </p:tgtEl>
                                        <p:attrNameLst>
                                          <p:attrName>ppt_y</p:attrName>
                                        </p:attrNameLst>
                                      </p:cBhvr>
                                      <p:tavLst>
                                        <p:tav tm="0">
                                          <p:val>
                                            <p:strVal val="#ppt_y+1"/>
                                          </p:val>
                                        </p:tav>
                                        <p:tav tm="100000">
                                          <p:val>
                                            <p:strVal val="#ppt_y-.03"/>
                                          </p:val>
                                        </p:tav>
                                      </p:tavLst>
                                    </p:anim>
                                    <p:anim calcmode="lin" valueType="num">
                                      <p:cBhvr>
                                        <p:cTn id="176" dur="100" accel="100000" fill="hold">
                                          <p:stCondLst>
                                            <p:cond delay="900"/>
                                          </p:stCondLst>
                                        </p:cTn>
                                        <p:tgtEl>
                                          <p:spTgt spid="35"/>
                                        </p:tgtEl>
                                        <p:attrNameLst>
                                          <p:attrName>ppt_y</p:attrName>
                                        </p:attrNameLst>
                                      </p:cBhvr>
                                      <p:tavLst>
                                        <p:tav tm="0">
                                          <p:val>
                                            <p:strVal val="#ppt_y-.03"/>
                                          </p:val>
                                        </p:tav>
                                        <p:tav tm="100000">
                                          <p:val>
                                            <p:strVal val="#ppt_y"/>
                                          </p:val>
                                        </p:tav>
                                      </p:tavLst>
                                    </p:anim>
                                  </p:childTnLst>
                                </p:cTn>
                              </p:par>
                            </p:childTnLst>
                          </p:cTn>
                        </p:par>
                        <p:par>
                          <p:cTn id="177" fill="hold">
                            <p:stCondLst>
                              <p:cond delay="12950"/>
                            </p:stCondLst>
                            <p:childTnLst>
                              <p:par>
                                <p:cTn id="178" presetID="22" presetClass="entr" presetSubtype="4" fill="hold" grpId="0" nodeType="afterEffect">
                                  <p:stCondLst>
                                    <p:cond delay="0"/>
                                  </p:stCondLst>
                                  <p:childTnLst>
                                    <p:set>
                                      <p:cBhvr>
                                        <p:cTn id="179" dur="1" fill="hold">
                                          <p:stCondLst>
                                            <p:cond delay="0"/>
                                          </p:stCondLst>
                                        </p:cTn>
                                        <p:tgtEl>
                                          <p:spTgt spid="32"/>
                                        </p:tgtEl>
                                        <p:attrNameLst>
                                          <p:attrName>style.visibility</p:attrName>
                                        </p:attrNameLst>
                                      </p:cBhvr>
                                      <p:to>
                                        <p:strVal val="visible"/>
                                      </p:to>
                                    </p:set>
                                    <p:animEffect transition="in" filter="wipe(down)">
                                      <p:cBhvr>
                                        <p:cTn id="180" dur="750"/>
                                        <p:tgtEl>
                                          <p:spTgt spid="32"/>
                                        </p:tgtEl>
                                      </p:cBhvr>
                                    </p:animEffect>
                                  </p:childTnLst>
                                </p:cTn>
                              </p:par>
                            </p:childTnLst>
                          </p:cTn>
                        </p:par>
                        <p:par>
                          <p:cTn id="181" fill="hold">
                            <p:stCondLst>
                              <p:cond delay="13700"/>
                            </p:stCondLst>
                            <p:childTnLst>
                              <p:par>
                                <p:cTn id="182" presetID="37" presetClass="entr" presetSubtype="0" fill="hold" grpId="0" nodeType="afterEffect">
                                  <p:stCondLst>
                                    <p:cond delay="0"/>
                                  </p:stCondLst>
                                  <p:childTnLst>
                                    <p:set>
                                      <p:cBhvr>
                                        <p:cTn id="183" dur="1" fill="hold">
                                          <p:stCondLst>
                                            <p:cond delay="0"/>
                                          </p:stCondLst>
                                        </p:cTn>
                                        <p:tgtEl>
                                          <p:spTgt spid="66"/>
                                        </p:tgtEl>
                                        <p:attrNameLst>
                                          <p:attrName>style.visibility</p:attrName>
                                        </p:attrNameLst>
                                      </p:cBhvr>
                                      <p:to>
                                        <p:strVal val="visible"/>
                                      </p:to>
                                    </p:set>
                                    <p:animEffect transition="in" filter="fade">
                                      <p:cBhvr>
                                        <p:cTn id="184" dur="700"/>
                                        <p:tgtEl>
                                          <p:spTgt spid="66"/>
                                        </p:tgtEl>
                                      </p:cBhvr>
                                    </p:animEffect>
                                    <p:anim calcmode="lin" valueType="num">
                                      <p:cBhvr>
                                        <p:cTn id="185" dur="700" fill="hold"/>
                                        <p:tgtEl>
                                          <p:spTgt spid="66"/>
                                        </p:tgtEl>
                                        <p:attrNameLst>
                                          <p:attrName>ppt_x</p:attrName>
                                        </p:attrNameLst>
                                      </p:cBhvr>
                                      <p:tavLst>
                                        <p:tav tm="0">
                                          <p:val>
                                            <p:strVal val="#ppt_x"/>
                                          </p:val>
                                        </p:tav>
                                        <p:tav tm="100000">
                                          <p:val>
                                            <p:strVal val="#ppt_x"/>
                                          </p:val>
                                        </p:tav>
                                      </p:tavLst>
                                    </p:anim>
                                    <p:anim calcmode="lin" valueType="num">
                                      <p:cBhvr>
                                        <p:cTn id="186" dur="630" decel="100000" fill="hold"/>
                                        <p:tgtEl>
                                          <p:spTgt spid="66"/>
                                        </p:tgtEl>
                                        <p:attrNameLst>
                                          <p:attrName>ppt_y</p:attrName>
                                        </p:attrNameLst>
                                      </p:cBhvr>
                                      <p:tavLst>
                                        <p:tav tm="0">
                                          <p:val>
                                            <p:strVal val="#ppt_y+1"/>
                                          </p:val>
                                        </p:tav>
                                        <p:tav tm="100000">
                                          <p:val>
                                            <p:strVal val="#ppt_y-.03"/>
                                          </p:val>
                                        </p:tav>
                                      </p:tavLst>
                                    </p:anim>
                                    <p:anim calcmode="lin" valueType="num">
                                      <p:cBhvr>
                                        <p:cTn id="187" dur="70" accel="100000" fill="hold">
                                          <p:stCondLst>
                                            <p:cond delay="630"/>
                                          </p:stCondLst>
                                        </p:cTn>
                                        <p:tgtEl>
                                          <p:spTgt spid="66"/>
                                        </p:tgtEl>
                                        <p:attrNameLst>
                                          <p:attrName>ppt_y</p:attrName>
                                        </p:attrNameLst>
                                      </p:cBhvr>
                                      <p:tavLst>
                                        <p:tav tm="0">
                                          <p:val>
                                            <p:strVal val="#ppt_y-.03"/>
                                          </p:val>
                                        </p:tav>
                                        <p:tav tm="100000">
                                          <p:val>
                                            <p:strVal val="#ppt_y"/>
                                          </p:val>
                                        </p:tav>
                                      </p:tavLst>
                                    </p:anim>
                                  </p:childTnLst>
                                </p:cTn>
                              </p:par>
                            </p:childTnLst>
                          </p:cTn>
                        </p:par>
                        <p:par>
                          <p:cTn id="188" fill="hold">
                            <p:stCondLst>
                              <p:cond delay="14400"/>
                            </p:stCondLst>
                            <p:childTnLst>
                              <p:par>
                                <p:cTn id="189" presetID="22" presetClass="entr" presetSubtype="8" fill="hold" nodeType="afterEffect">
                                  <p:stCondLst>
                                    <p:cond delay="0"/>
                                  </p:stCondLst>
                                  <p:childTnLst>
                                    <p:set>
                                      <p:cBhvr>
                                        <p:cTn id="190" dur="1" fill="hold">
                                          <p:stCondLst>
                                            <p:cond delay="0"/>
                                          </p:stCondLst>
                                        </p:cTn>
                                        <p:tgtEl>
                                          <p:spTgt spid="63"/>
                                        </p:tgtEl>
                                        <p:attrNameLst>
                                          <p:attrName>style.visibility</p:attrName>
                                        </p:attrNameLst>
                                      </p:cBhvr>
                                      <p:to>
                                        <p:strVal val="visible"/>
                                      </p:to>
                                    </p:set>
                                    <p:animEffect transition="in" filter="wipe(left)">
                                      <p:cBhvr>
                                        <p:cTn id="191" dur="750"/>
                                        <p:tgtEl>
                                          <p:spTgt spid="63"/>
                                        </p:tgtEl>
                                      </p:cBhvr>
                                    </p:animEffect>
                                  </p:childTnLst>
                                </p:cTn>
                              </p:par>
                            </p:childTnLst>
                          </p:cTn>
                        </p:par>
                        <p:par>
                          <p:cTn id="192" fill="hold">
                            <p:stCondLst>
                              <p:cond delay="15150"/>
                            </p:stCondLst>
                            <p:childTnLst>
                              <p:par>
                                <p:cTn id="193" presetID="37" presetClass="entr" presetSubtype="0" fill="hold" grpId="0" nodeType="afterEffect">
                                  <p:stCondLst>
                                    <p:cond delay="0"/>
                                  </p:stCondLst>
                                  <p:childTnLst>
                                    <p:set>
                                      <p:cBhvr>
                                        <p:cTn id="194" dur="1" fill="hold">
                                          <p:stCondLst>
                                            <p:cond delay="0"/>
                                          </p:stCondLst>
                                        </p:cTn>
                                        <p:tgtEl>
                                          <p:spTgt spid="39"/>
                                        </p:tgtEl>
                                        <p:attrNameLst>
                                          <p:attrName>style.visibility</p:attrName>
                                        </p:attrNameLst>
                                      </p:cBhvr>
                                      <p:to>
                                        <p:strVal val="visible"/>
                                      </p:to>
                                    </p:set>
                                    <p:animEffect transition="in" filter="fade">
                                      <p:cBhvr>
                                        <p:cTn id="195" dur="1000"/>
                                        <p:tgtEl>
                                          <p:spTgt spid="39"/>
                                        </p:tgtEl>
                                      </p:cBhvr>
                                    </p:animEffect>
                                    <p:anim calcmode="lin" valueType="num">
                                      <p:cBhvr>
                                        <p:cTn id="196" dur="1000" fill="hold"/>
                                        <p:tgtEl>
                                          <p:spTgt spid="39"/>
                                        </p:tgtEl>
                                        <p:attrNameLst>
                                          <p:attrName>ppt_x</p:attrName>
                                        </p:attrNameLst>
                                      </p:cBhvr>
                                      <p:tavLst>
                                        <p:tav tm="0">
                                          <p:val>
                                            <p:strVal val="#ppt_x"/>
                                          </p:val>
                                        </p:tav>
                                        <p:tav tm="100000">
                                          <p:val>
                                            <p:strVal val="#ppt_x"/>
                                          </p:val>
                                        </p:tav>
                                      </p:tavLst>
                                    </p:anim>
                                    <p:anim calcmode="lin" valueType="num">
                                      <p:cBhvr>
                                        <p:cTn id="197" dur="900" decel="100000" fill="hold"/>
                                        <p:tgtEl>
                                          <p:spTgt spid="39"/>
                                        </p:tgtEl>
                                        <p:attrNameLst>
                                          <p:attrName>ppt_y</p:attrName>
                                        </p:attrNameLst>
                                      </p:cBhvr>
                                      <p:tavLst>
                                        <p:tav tm="0">
                                          <p:val>
                                            <p:strVal val="#ppt_y+1"/>
                                          </p:val>
                                        </p:tav>
                                        <p:tav tm="100000">
                                          <p:val>
                                            <p:strVal val="#ppt_y-.03"/>
                                          </p:val>
                                        </p:tav>
                                      </p:tavLst>
                                    </p:anim>
                                    <p:anim calcmode="lin" valueType="num">
                                      <p:cBhvr>
                                        <p:cTn id="198"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par>
                                <p:cTn id="199" presetID="37" presetClass="entr" presetSubtype="0" fill="hold" grpId="0" nodeType="withEffect">
                                  <p:stCondLst>
                                    <p:cond delay="0"/>
                                  </p:stCondLst>
                                  <p:childTnLst>
                                    <p:set>
                                      <p:cBhvr>
                                        <p:cTn id="200" dur="1" fill="hold">
                                          <p:stCondLst>
                                            <p:cond delay="0"/>
                                          </p:stCondLst>
                                        </p:cTn>
                                        <p:tgtEl>
                                          <p:spTgt spid="40"/>
                                        </p:tgtEl>
                                        <p:attrNameLst>
                                          <p:attrName>style.visibility</p:attrName>
                                        </p:attrNameLst>
                                      </p:cBhvr>
                                      <p:to>
                                        <p:strVal val="visible"/>
                                      </p:to>
                                    </p:set>
                                    <p:animEffect transition="in" filter="fade">
                                      <p:cBhvr>
                                        <p:cTn id="201" dur="1000"/>
                                        <p:tgtEl>
                                          <p:spTgt spid="40"/>
                                        </p:tgtEl>
                                      </p:cBhvr>
                                    </p:animEffect>
                                    <p:anim calcmode="lin" valueType="num">
                                      <p:cBhvr>
                                        <p:cTn id="202" dur="1000" fill="hold"/>
                                        <p:tgtEl>
                                          <p:spTgt spid="40"/>
                                        </p:tgtEl>
                                        <p:attrNameLst>
                                          <p:attrName>ppt_x</p:attrName>
                                        </p:attrNameLst>
                                      </p:cBhvr>
                                      <p:tavLst>
                                        <p:tav tm="0">
                                          <p:val>
                                            <p:strVal val="#ppt_x"/>
                                          </p:val>
                                        </p:tav>
                                        <p:tav tm="100000">
                                          <p:val>
                                            <p:strVal val="#ppt_x"/>
                                          </p:val>
                                        </p:tav>
                                      </p:tavLst>
                                    </p:anim>
                                    <p:anim calcmode="lin" valueType="num">
                                      <p:cBhvr>
                                        <p:cTn id="203" dur="900" decel="100000" fill="hold"/>
                                        <p:tgtEl>
                                          <p:spTgt spid="40"/>
                                        </p:tgtEl>
                                        <p:attrNameLst>
                                          <p:attrName>ppt_y</p:attrName>
                                        </p:attrNameLst>
                                      </p:cBhvr>
                                      <p:tavLst>
                                        <p:tav tm="0">
                                          <p:val>
                                            <p:strVal val="#ppt_y+1"/>
                                          </p:val>
                                        </p:tav>
                                        <p:tav tm="100000">
                                          <p:val>
                                            <p:strVal val="#ppt_y-.03"/>
                                          </p:val>
                                        </p:tav>
                                      </p:tavLst>
                                    </p:anim>
                                    <p:anim calcmode="lin" valueType="num">
                                      <p:cBhvr>
                                        <p:cTn id="204" dur="100" accel="100000" fill="hold">
                                          <p:stCondLst>
                                            <p:cond delay="900"/>
                                          </p:stCondLst>
                                        </p:cTn>
                                        <p:tgtEl>
                                          <p:spTgt spid="40"/>
                                        </p:tgtEl>
                                        <p:attrNameLst>
                                          <p:attrName>ppt_y</p:attrName>
                                        </p:attrNameLst>
                                      </p:cBhvr>
                                      <p:tavLst>
                                        <p:tav tm="0">
                                          <p:val>
                                            <p:strVal val="#ppt_y-.03"/>
                                          </p:val>
                                        </p:tav>
                                        <p:tav tm="100000">
                                          <p:val>
                                            <p:strVal val="#ppt_y"/>
                                          </p:val>
                                        </p:tav>
                                      </p:tavLst>
                                    </p:anim>
                                  </p:childTnLst>
                                </p:cTn>
                              </p:par>
                            </p:childTnLst>
                          </p:cTn>
                        </p:par>
                        <p:par>
                          <p:cTn id="205" fill="hold">
                            <p:stCondLst>
                              <p:cond delay="16150"/>
                            </p:stCondLst>
                            <p:childTnLst>
                              <p:par>
                                <p:cTn id="206" presetID="22" presetClass="entr" presetSubtype="4" fill="hold" grpId="0" nodeType="afterEffect">
                                  <p:stCondLst>
                                    <p:cond delay="0"/>
                                  </p:stCondLst>
                                  <p:childTnLst>
                                    <p:set>
                                      <p:cBhvr>
                                        <p:cTn id="207" dur="1" fill="hold">
                                          <p:stCondLst>
                                            <p:cond delay="0"/>
                                          </p:stCondLst>
                                        </p:cTn>
                                        <p:tgtEl>
                                          <p:spTgt spid="37"/>
                                        </p:tgtEl>
                                        <p:attrNameLst>
                                          <p:attrName>style.visibility</p:attrName>
                                        </p:attrNameLst>
                                      </p:cBhvr>
                                      <p:to>
                                        <p:strVal val="visible"/>
                                      </p:to>
                                    </p:set>
                                    <p:animEffect transition="in" filter="wipe(down)">
                                      <p:cBhvr>
                                        <p:cTn id="208" dur="750"/>
                                        <p:tgtEl>
                                          <p:spTgt spid="37"/>
                                        </p:tgtEl>
                                      </p:cBhvr>
                                    </p:animEffect>
                                  </p:childTnLst>
                                </p:cTn>
                              </p:par>
                            </p:childTnLst>
                          </p:cTn>
                        </p:par>
                        <p:par>
                          <p:cTn id="209" fill="hold">
                            <p:stCondLst>
                              <p:cond delay="16900"/>
                            </p:stCondLst>
                            <p:childTnLst>
                              <p:par>
                                <p:cTn id="210" presetID="37" presetClass="entr" presetSubtype="0" fill="hold" grpId="0" nodeType="afterEffect">
                                  <p:stCondLst>
                                    <p:cond delay="0"/>
                                  </p:stCondLst>
                                  <p:childTnLst>
                                    <p:set>
                                      <p:cBhvr>
                                        <p:cTn id="211" dur="1" fill="hold">
                                          <p:stCondLst>
                                            <p:cond delay="0"/>
                                          </p:stCondLst>
                                        </p:cTn>
                                        <p:tgtEl>
                                          <p:spTgt spid="70"/>
                                        </p:tgtEl>
                                        <p:attrNameLst>
                                          <p:attrName>style.visibility</p:attrName>
                                        </p:attrNameLst>
                                      </p:cBhvr>
                                      <p:to>
                                        <p:strVal val="visible"/>
                                      </p:to>
                                    </p:set>
                                    <p:animEffect transition="in" filter="fade">
                                      <p:cBhvr>
                                        <p:cTn id="212" dur="600"/>
                                        <p:tgtEl>
                                          <p:spTgt spid="70"/>
                                        </p:tgtEl>
                                      </p:cBhvr>
                                    </p:animEffect>
                                    <p:anim calcmode="lin" valueType="num">
                                      <p:cBhvr>
                                        <p:cTn id="213" dur="600" fill="hold"/>
                                        <p:tgtEl>
                                          <p:spTgt spid="70"/>
                                        </p:tgtEl>
                                        <p:attrNameLst>
                                          <p:attrName>ppt_x</p:attrName>
                                        </p:attrNameLst>
                                      </p:cBhvr>
                                      <p:tavLst>
                                        <p:tav tm="0">
                                          <p:val>
                                            <p:strVal val="#ppt_x"/>
                                          </p:val>
                                        </p:tav>
                                        <p:tav tm="100000">
                                          <p:val>
                                            <p:strVal val="#ppt_x"/>
                                          </p:val>
                                        </p:tav>
                                      </p:tavLst>
                                    </p:anim>
                                    <p:anim calcmode="lin" valueType="num">
                                      <p:cBhvr>
                                        <p:cTn id="214" dur="540" decel="100000" fill="hold"/>
                                        <p:tgtEl>
                                          <p:spTgt spid="70"/>
                                        </p:tgtEl>
                                        <p:attrNameLst>
                                          <p:attrName>ppt_y</p:attrName>
                                        </p:attrNameLst>
                                      </p:cBhvr>
                                      <p:tavLst>
                                        <p:tav tm="0">
                                          <p:val>
                                            <p:strVal val="#ppt_y+1"/>
                                          </p:val>
                                        </p:tav>
                                        <p:tav tm="100000">
                                          <p:val>
                                            <p:strVal val="#ppt_y-.03"/>
                                          </p:val>
                                        </p:tav>
                                      </p:tavLst>
                                    </p:anim>
                                    <p:anim calcmode="lin" valueType="num">
                                      <p:cBhvr>
                                        <p:cTn id="215" dur="60" accel="100000" fill="hold">
                                          <p:stCondLst>
                                            <p:cond delay="540"/>
                                          </p:stCondLst>
                                        </p:cTn>
                                        <p:tgtEl>
                                          <p:spTgt spid="70"/>
                                        </p:tgtEl>
                                        <p:attrNameLst>
                                          <p:attrName>ppt_y</p:attrName>
                                        </p:attrNameLst>
                                      </p:cBhvr>
                                      <p:tavLst>
                                        <p:tav tm="0">
                                          <p:val>
                                            <p:strVal val="#ppt_y-.03"/>
                                          </p:val>
                                        </p:tav>
                                        <p:tav tm="100000">
                                          <p:val>
                                            <p:strVal val="#ppt_y"/>
                                          </p:val>
                                        </p:tav>
                                      </p:tavLst>
                                    </p:anim>
                                  </p:childTnLst>
                                </p:cTn>
                              </p:par>
                            </p:childTnLst>
                          </p:cTn>
                        </p:par>
                        <p:par>
                          <p:cTn id="216" fill="hold">
                            <p:stCondLst>
                              <p:cond delay="17500"/>
                            </p:stCondLst>
                            <p:childTnLst>
                              <p:par>
                                <p:cTn id="217" presetID="22" presetClass="entr" presetSubtype="8" fill="hold" nodeType="afterEffect">
                                  <p:stCondLst>
                                    <p:cond delay="0"/>
                                  </p:stCondLst>
                                  <p:childTnLst>
                                    <p:set>
                                      <p:cBhvr>
                                        <p:cTn id="218" dur="1" fill="hold">
                                          <p:stCondLst>
                                            <p:cond delay="0"/>
                                          </p:stCondLst>
                                        </p:cTn>
                                        <p:tgtEl>
                                          <p:spTgt spid="67"/>
                                        </p:tgtEl>
                                        <p:attrNameLst>
                                          <p:attrName>style.visibility</p:attrName>
                                        </p:attrNameLst>
                                      </p:cBhvr>
                                      <p:to>
                                        <p:strVal val="visible"/>
                                      </p:to>
                                    </p:set>
                                    <p:animEffect transition="in" filter="wipe(left)">
                                      <p:cBhvr>
                                        <p:cTn id="219" dur="75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animBg="1"/>
      <p:bldP spid="89" grpId="0" animBg="1"/>
      <p:bldP spid="90" grpId="0" animBg="1"/>
      <p:bldP spid="91" grpId="0" animBg="1"/>
      <p:bldP spid="92" grpId="0" animBg="1"/>
      <p:bldP spid="16" grpId="0" animBg="1"/>
      <p:bldP spid="15" grpId="0" animBg="1"/>
      <p:bldP spid="17" grpId="0" animBg="1"/>
      <p:bldP spid="18" grpId="0"/>
      <p:bldP spid="22" grpId="0" animBg="1"/>
      <p:bldP spid="23" grpId="0" animBg="1"/>
      <p:bldP spid="24" grpId="0" animBg="1"/>
      <p:bldP spid="25" grpId="0"/>
      <p:bldP spid="27" grpId="0" animBg="1"/>
      <p:bldP spid="28" grpId="0" animBg="1"/>
      <p:bldP spid="29" grpId="0" animBg="1"/>
      <p:bldP spid="30" grpId="0"/>
      <p:bldP spid="32" grpId="0" animBg="1"/>
      <p:bldP spid="33" grpId="0" animBg="1"/>
      <p:bldP spid="34" grpId="0" animBg="1"/>
      <p:bldP spid="35" grpId="0"/>
      <p:bldP spid="37" grpId="0" animBg="1"/>
      <p:bldP spid="38" grpId="0" animBg="1"/>
      <p:bldP spid="39" grpId="0" animBg="1"/>
      <p:bldP spid="40" grpId="0"/>
      <p:bldP spid="41" grpId="0"/>
      <p:bldP spid="45" grpId="0" animBg="1"/>
      <p:bldP spid="58" grpId="0" animBg="1"/>
      <p:bldP spid="62" grpId="0" animBg="1"/>
      <p:bldP spid="66" grpId="0" animBg="1"/>
      <p:bldP spid="7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1513</TotalTime>
  <Words>1321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2018-11-21T17:04:48Z</dcterms:modified>
</cp:coreProperties>
</file>