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650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FF7467"/>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4CC8EC"/>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1"/>
                </a:solidFill>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F4C956"/>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57CCC6"/>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1"/>
                </a:solidFill>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FF9285"/>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1"/>
                </a:solidFill>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pic>
        <p:nvPicPr>
          <p:cNvPr id="76" name="Picture 75">
            <a:hlinkClick r:id="rId2"/>
            <a:extLst>
              <a:ext uri="{FF2B5EF4-FFF2-40B4-BE49-F238E27FC236}">
                <a16:creationId xmlns:a16="http://schemas.microsoft.com/office/drawing/2014/main" id="{50F1CF07-FF25-4C0C-A330-38342FC562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360976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2018-11-21T17:04:48Z</dcterms:modified>
</cp:coreProperties>
</file>