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5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26" y="4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mock_up">
    <p:spTree>
      <p:nvGrpSpPr>
        <p:cNvPr id="1" name=""/>
        <p:cNvGrpSpPr/>
        <p:nvPr/>
      </p:nvGrpSpPr>
      <p:grpSpPr>
        <a:xfrm>
          <a:off x="0" y="0"/>
          <a:ext cx="0" cy="0"/>
          <a:chOff x="0" y="0"/>
          <a:chExt cx="0" cy="0"/>
        </a:xfrm>
      </p:grpSpPr>
    </p:spTree>
    <p:extLst>
      <p:ext uri="{BB962C8B-B14F-4D97-AF65-F5344CB8AC3E}">
        <p14:creationId xmlns:p14="http://schemas.microsoft.com/office/powerpoint/2010/main" val="21976272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0" name="Group 59">
            <a:extLst>
              <a:ext uri="{FF2B5EF4-FFF2-40B4-BE49-F238E27FC236}">
                <a16:creationId xmlns:a16="http://schemas.microsoft.com/office/drawing/2014/main" id="{7CC6B023-82A7-49B8-924C-3B3C54ED27A9}"/>
              </a:ext>
            </a:extLst>
          </p:cNvPr>
          <p:cNvGrpSpPr/>
          <p:nvPr/>
        </p:nvGrpSpPr>
        <p:grpSpPr>
          <a:xfrm>
            <a:off x="272448" y="1527080"/>
            <a:ext cx="11612880" cy="369332"/>
            <a:chOff x="212068" y="862839"/>
            <a:chExt cx="11612880" cy="369332"/>
          </a:xfrm>
        </p:grpSpPr>
        <p:cxnSp>
          <p:nvCxnSpPr>
            <p:cNvPr id="61" name="Straight Connector 60">
              <a:extLst>
                <a:ext uri="{FF2B5EF4-FFF2-40B4-BE49-F238E27FC236}">
                  <a16:creationId xmlns:a16="http://schemas.microsoft.com/office/drawing/2014/main" id="{8EE6E193-6D2A-45D8-8A44-500DF3C9F1BA}"/>
                </a:ext>
              </a:extLst>
            </p:cNvPr>
            <p:cNvCxnSpPr>
              <a:cxnSpLocks/>
            </p:cNvCxnSpPr>
            <p:nvPr/>
          </p:nvCxnSpPr>
          <p:spPr>
            <a:xfrm>
              <a:off x="212068" y="1210905"/>
              <a:ext cx="11612880" cy="2524"/>
            </a:xfrm>
            <a:prstGeom prst="line">
              <a:avLst/>
            </a:prstGeom>
            <a:ln w="19050">
              <a:solidFill>
                <a:schemeClr val="bg1">
                  <a:alpha val="4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62" name="TextBox 61">
              <a:extLst>
                <a:ext uri="{FF2B5EF4-FFF2-40B4-BE49-F238E27FC236}">
                  <a16:creationId xmlns:a16="http://schemas.microsoft.com/office/drawing/2014/main" id="{A18DD40E-A331-4D5B-99C3-7B0E87E80BDC}"/>
                </a:ext>
              </a:extLst>
            </p:cNvPr>
            <p:cNvSpPr txBox="1"/>
            <p:nvPr/>
          </p:nvSpPr>
          <p:spPr>
            <a:xfrm>
              <a:off x="5272490" y="862839"/>
              <a:ext cx="1610856" cy="369332"/>
            </a:xfrm>
            <a:prstGeom prst="rect">
              <a:avLst/>
            </a:prstGeom>
            <a:noFill/>
          </p:spPr>
          <p:txBody>
            <a:bodyPr wrap="square" rtlCol="0">
              <a:spAutoFit/>
            </a:bodyPr>
            <a:lstStyle/>
            <a:p>
              <a:pPr algn="ctr"/>
              <a:r>
                <a:rPr lang="en-US" dirty="0">
                  <a:solidFill>
                    <a:schemeClr val="bg1"/>
                  </a:solidFill>
                </a:rPr>
                <a:t>100%</a:t>
              </a:r>
            </a:p>
          </p:txBody>
        </p:sp>
      </p:grpSp>
      <p:grpSp>
        <p:nvGrpSpPr>
          <p:cNvPr id="63" name="Group 62">
            <a:extLst>
              <a:ext uri="{FF2B5EF4-FFF2-40B4-BE49-F238E27FC236}">
                <a16:creationId xmlns:a16="http://schemas.microsoft.com/office/drawing/2014/main" id="{EB8DC5CE-9ED4-4A07-9651-65C04DDF4D55}"/>
              </a:ext>
            </a:extLst>
          </p:cNvPr>
          <p:cNvGrpSpPr/>
          <p:nvPr/>
        </p:nvGrpSpPr>
        <p:grpSpPr>
          <a:xfrm>
            <a:off x="272448" y="2455101"/>
            <a:ext cx="11612880" cy="369332"/>
            <a:chOff x="212068" y="862839"/>
            <a:chExt cx="11612880" cy="369332"/>
          </a:xfrm>
        </p:grpSpPr>
        <p:cxnSp>
          <p:nvCxnSpPr>
            <p:cNvPr id="64" name="Straight Connector 63">
              <a:extLst>
                <a:ext uri="{FF2B5EF4-FFF2-40B4-BE49-F238E27FC236}">
                  <a16:creationId xmlns:a16="http://schemas.microsoft.com/office/drawing/2014/main" id="{7F6AE878-E55C-4057-BD21-5A7334FA1EEF}"/>
                </a:ext>
              </a:extLst>
            </p:cNvPr>
            <p:cNvCxnSpPr>
              <a:cxnSpLocks/>
            </p:cNvCxnSpPr>
            <p:nvPr/>
          </p:nvCxnSpPr>
          <p:spPr>
            <a:xfrm>
              <a:off x="212068" y="1210905"/>
              <a:ext cx="11612880" cy="2524"/>
            </a:xfrm>
            <a:prstGeom prst="line">
              <a:avLst/>
            </a:prstGeom>
            <a:ln w="19050">
              <a:solidFill>
                <a:schemeClr val="bg1">
                  <a:alpha val="4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65" name="TextBox 64">
              <a:extLst>
                <a:ext uri="{FF2B5EF4-FFF2-40B4-BE49-F238E27FC236}">
                  <a16:creationId xmlns:a16="http://schemas.microsoft.com/office/drawing/2014/main" id="{43BD4603-E2AA-4C2C-8C68-09A26CC95B27}"/>
                </a:ext>
              </a:extLst>
            </p:cNvPr>
            <p:cNvSpPr txBox="1"/>
            <p:nvPr/>
          </p:nvSpPr>
          <p:spPr>
            <a:xfrm>
              <a:off x="5272489" y="862839"/>
              <a:ext cx="1610857" cy="369332"/>
            </a:xfrm>
            <a:prstGeom prst="rect">
              <a:avLst/>
            </a:prstGeom>
            <a:noFill/>
          </p:spPr>
          <p:txBody>
            <a:bodyPr wrap="square" rtlCol="0">
              <a:spAutoFit/>
            </a:bodyPr>
            <a:lstStyle/>
            <a:p>
              <a:pPr algn="ctr"/>
              <a:r>
                <a:rPr lang="en-US" dirty="0">
                  <a:solidFill>
                    <a:schemeClr val="bg1"/>
                  </a:solidFill>
                </a:rPr>
                <a:t>80%</a:t>
              </a:r>
            </a:p>
          </p:txBody>
        </p:sp>
      </p:grpSp>
      <p:grpSp>
        <p:nvGrpSpPr>
          <p:cNvPr id="66" name="Group 65">
            <a:extLst>
              <a:ext uri="{FF2B5EF4-FFF2-40B4-BE49-F238E27FC236}">
                <a16:creationId xmlns:a16="http://schemas.microsoft.com/office/drawing/2014/main" id="{17ED35A2-ACCE-4FD3-9061-AEDA48CC5139}"/>
              </a:ext>
            </a:extLst>
          </p:cNvPr>
          <p:cNvGrpSpPr/>
          <p:nvPr/>
        </p:nvGrpSpPr>
        <p:grpSpPr>
          <a:xfrm>
            <a:off x="281359" y="3331948"/>
            <a:ext cx="11612880" cy="369332"/>
            <a:chOff x="212068" y="862839"/>
            <a:chExt cx="11612880" cy="369332"/>
          </a:xfrm>
        </p:grpSpPr>
        <p:cxnSp>
          <p:nvCxnSpPr>
            <p:cNvPr id="67" name="Straight Connector 66">
              <a:extLst>
                <a:ext uri="{FF2B5EF4-FFF2-40B4-BE49-F238E27FC236}">
                  <a16:creationId xmlns:a16="http://schemas.microsoft.com/office/drawing/2014/main" id="{86D030AD-8C0F-4E8E-985A-5C4FBF14421C}"/>
                </a:ext>
              </a:extLst>
            </p:cNvPr>
            <p:cNvCxnSpPr>
              <a:cxnSpLocks/>
            </p:cNvCxnSpPr>
            <p:nvPr/>
          </p:nvCxnSpPr>
          <p:spPr>
            <a:xfrm>
              <a:off x="212068" y="1210905"/>
              <a:ext cx="11612880" cy="2524"/>
            </a:xfrm>
            <a:prstGeom prst="line">
              <a:avLst/>
            </a:prstGeom>
            <a:ln w="19050">
              <a:solidFill>
                <a:schemeClr val="bg1">
                  <a:alpha val="4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68" name="TextBox 67">
              <a:extLst>
                <a:ext uri="{FF2B5EF4-FFF2-40B4-BE49-F238E27FC236}">
                  <a16:creationId xmlns:a16="http://schemas.microsoft.com/office/drawing/2014/main" id="{D3C42C50-A986-45D9-A076-EDCB7630E6F2}"/>
                </a:ext>
              </a:extLst>
            </p:cNvPr>
            <p:cNvSpPr txBox="1"/>
            <p:nvPr/>
          </p:nvSpPr>
          <p:spPr>
            <a:xfrm>
              <a:off x="5263578" y="862839"/>
              <a:ext cx="1610857" cy="369332"/>
            </a:xfrm>
            <a:prstGeom prst="rect">
              <a:avLst/>
            </a:prstGeom>
            <a:noFill/>
          </p:spPr>
          <p:txBody>
            <a:bodyPr wrap="square" rtlCol="0">
              <a:spAutoFit/>
            </a:bodyPr>
            <a:lstStyle/>
            <a:p>
              <a:pPr algn="ctr"/>
              <a:r>
                <a:rPr lang="en-US" dirty="0">
                  <a:solidFill>
                    <a:schemeClr val="bg1"/>
                  </a:solidFill>
                </a:rPr>
                <a:t>60%</a:t>
              </a:r>
            </a:p>
          </p:txBody>
        </p:sp>
      </p:grpSp>
      <p:grpSp>
        <p:nvGrpSpPr>
          <p:cNvPr id="69" name="Group 68">
            <a:extLst>
              <a:ext uri="{FF2B5EF4-FFF2-40B4-BE49-F238E27FC236}">
                <a16:creationId xmlns:a16="http://schemas.microsoft.com/office/drawing/2014/main" id="{CFF8EF03-E1D8-46A8-BCE7-EFE5449B8C35}"/>
              </a:ext>
            </a:extLst>
          </p:cNvPr>
          <p:cNvGrpSpPr/>
          <p:nvPr/>
        </p:nvGrpSpPr>
        <p:grpSpPr>
          <a:xfrm>
            <a:off x="281359" y="4266960"/>
            <a:ext cx="11612880" cy="369332"/>
            <a:chOff x="212068" y="862839"/>
            <a:chExt cx="11612880" cy="369332"/>
          </a:xfrm>
          <a:solidFill>
            <a:schemeClr val="bg2">
              <a:lumMod val="50000"/>
            </a:schemeClr>
          </a:solidFill>
        </p:grpSpPr>
        <p:cxnSp>
          <p:nvCxnSpPr>
            <p:cNvPr id="70" name="Straight Connector 69">
              <a:extLst>
                <a:ext uri="{FF2B5EF4-FFF2-40B4-BE49-F238E27FC236}">
                  <a16:creationId xmlns:a16="http://schemas.microsoft.com/office/drawing/2014/main" id="{A77D29BC-F164-4D4C-81EC-CA28E7CD41D6}"/>
                </a:ext>
              </a:extLst>
            </p:cNvPr>
            <p:cNvCxnSpPr>
              <a:cxnSpLocks/>
            </p:cNvCxnSpPr>
            <p:nvPr/>
          </p:nvCxnSpPr>
          <p:spPr>
            <a:xfrm>
              <a:off x="212068" y="1210905"/>
              <a:ext cx="11612880" cy="2524"/>
            </a:xfrm>
            <a:prstGeom prst="line">
              <a:avLst/>
            </a:prstGeom>
            <a:grpFill/>
            <a:ln w="19050">
              <a:solidFill>
                <a:schemeClr val="bg1">
                  <a:alpha val="4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71" name="TextBox 70">
              <a:extLst>
                <a:ext uri="{FF2B5EF4-FFF2-40B4-BE49-F238E27FC236}">
                  <a16:creationId xmlns:a16="http://schemas.microsoft.com/office/drawing/2014/main" id="{FB8B2EC4-766F-4731-8327-ECA7EB1916B0}"/>
                </a:ext>
              </a:extLst>
            </p:cNvPr>
            <p:cNvSpPr txBox="1"/>
            <p:nvPr/>
          </p:nvSpPr>
          <p:spPr>
            <a:xfrm>
              <a:off x="5263578" y="862839"/>
              <a:ext cx="1610857" cy="369332"/>
            </a:xfrm>
            <a:prstGeom prst="rect">
              <a:avLst/>
            </a:prstGeom>
            <a:noFill/>
          </p:spPr>
          <p:txBody>
            <a:bodyPr wrap="square" rtlCol="0">
              <a:spAutoFit/>
            </a:bodyPr>
            <a:lstStyle/>
            <a:p>
              <a:pPr algn="ctr"/>
              <a:r>
                <a:rPr lang="en-US" dirty="0">
                  <a:solidFill>
                    <a:schemeClr val="bg1"/>
                  </a:solidFill>
                </a:rPr>
                <a:t>40%</a:t>
              </a:r>
            </a:p>
          </p:txBody>
        </p:sp>
      </p:grpSp>
      <p:grpSp>
        <p:nvGrpSpPr>
          <p:cNvPr id="72" name="Group 71">
            <a:extLst>
              <a:ext uri="{FF2B5EF4-FFF2-40B4-BE49-F238E27FC236}">
                <a16:creationId xmlns:a16="http://schemas.microsoft.com/office/drawing/2014/main" id="{BBE24DA0-4532-46C2-9768-C533D2C9758A}"/>
              </a:ext>
            </a:extLst>
          </p:cNvPr>
          <p:cNvGrpSpPr/>
          <p:nvPr/>
        </p:nvGrpSpPr>
        <p:grpSpPr>
          <a:xfrm>
            <a:off x="231216" y="5162830"/>
            <a:ext cx="11612880" cy="369332"/>
            <a:chOff x="212068" y="862839"/>
            <a:chExt cx="11612880" cy="369332"/>
          </a:xfrm>
        </p:grpSpPr>
        <p:cxnSp>
          <p:nvCxnSpPr>
            <p:cNvPr id="73" name="Straight Connector 72">
              <a:extLst>
                <a:ext uri="{FF2B5EF4-FFF2-40B4-BE49-F238E27FC236}">
                  <a16:creationId xmlns:a16="http://schemas.microsoft.com/office/drawing/2014/main" id="{87EEAFFD-58DC-41B9-96B6-8AB4507ECF44}"/>
                </a:ext>
              </a:extLst>
            </p:cNvPr>
            <p:cNvCxnSpPr>
              <a:cxnSpLocks/>
            </p:cNvCxnSpPr>
            <p:nvPr/>
          </p:nvCxnSpPr>
          <p:spPr>
            <a:xfrm>
              <a:off x="212068" y="1210905"/>
              <a:ext cx="11612880" cy="2524"/>
            </a:xfrm>
            <a:prstGeom prst="line">
              <a:avLst/>
            </a:prstGeom>
            <a:ln w="19050">
              <a:solidFill>
                <a:schemeClr val="bg1">
                  <a:alpha val="4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76" name="TextBox 75">
              <a:extLst>
                <a:ext uri="{FF2B5EF4-FFF2-40B4-BE49-F238E27FC236}">
                  <a16:creationId xmlns:a16="http://schemas.microsoft.com/office/drawing/2014/main" id="{39F0C795-2916-4778-95C4-7D61C9C6F999}"/>
                </a:ext>
              </a:extLst>
            </p:cNvPr>
            <p:cNvSpPr txBox="1"/>
            <p:nvPr/>
          </p:nvSpPr>
          <p:spPr>
            <a:xfrm>
              <a:off x="5313721" y="862839"/>
              <a:ext cx="1610857" cy="369332"/>
            </a:xfrm>
            <a:prstGeom prst="rect">
              <a:avLst/>
            </a:prstGeom>
            <a:noFill/>
          </p:spPr>
          <p:txBody>
            <a:bodyPr wrap="square" rtlCol="0">
              <a:spAutoFit/>
            </a:bodyPr>
            <a:lstStyle/>
            <a:p>
              <a:pPr algn="ctr"/>
              <a:r>
                <a:rPr lang="en-US" dirty="0">
                  <a:solidFill>
                    <a:schemeClr val="bg1"/>
                  </a:solidFill>
                </a:rPr>
                <a:t>20%</a:t>
              </a:r>
            </a:p>
          </p:txBody>
        </p:sp>
      </p:grpSp>
      <p:pic>
        <p:nvPicPr>
          <p:cNvPr id="48" name="Picture 47" descr="iPhone-5-Black-White-MockUp.png"/>
          <p:cNvPicPr>
            <a:picLocks noChangeAspect="1"/>
          </p:cNvPicPr>
          <p:nvPr/>
        </p:nvPicPr>
        <p:blipFill>
          <a:blip r:embed="rId2" cstate="print"/>
          <a:stretch>
            <a:fillRect/>
          </a:stretch>
        </p:blipFill>
        <p:spPr>
          <a:xfrm>
            <a:off x="3595509" y="1896412"/>
            <a:ext cx="1737360" cy="3642567"/>
          </a:xfrm>
          <a:prstGeom prst="rect">
            <a:avLst/>
          </a:prstGeom>
        </p:spPr>
      </p:pic>
      <p:sp>
        <p:nvSpPr>
          <p:cNvPr id="50" name="Picture Placeholder 7"/>
          <p:cNvSpPr txBox="1">
            <a:spLocks noChangeAspect="1"/>
          </p:cNvSpPr>
          <p:nvPr/>
        </p:nvSpPr>
        <p:spPr>
          <a:xfrm>
            <a:off x="3743302" y="2427379"/>
            <a:ext cx="1463040" cy="2580632"/>
          </a:xfrm>
          <a:prstGeom prst="rect">
            <a:avLst/>
          </a:prstGeom>
          <a:blipFill>
            <a:blip r:embed="rId3"/>
            <a:stretch>
              <a:fillRect/>
            </a:stretch>
          </a:blipFill>
          <a:ln w="3175">
            <a:noFill/>
          </a:ln>
        </p:spPr>
        <p:txBody>
          <a:bodyPr wrap="none" tIns="0" bIns="731520" anchor="b"/>
          <a:lstStyle>
            <a:lvl1pPr marL="228600" indent="-228600" algn="ctr" defTabSz="914400" rtl="0" eaLnBrk="1" latinLnBrk="0" hangingPunct="1">
              <a:lnSpc>
                <a:spcPct val="90000"/>
              </a:lnSpc>
              <a:spcBef>
                <a:spcPts val="1000"/>
              </a:spcBef>
              <a:buFont typeface="Arial" panose="020B0604020202020204" pitchFamily="34" charset="0"/>
              <a:buNone/>
              <a:defRPr sz="1200" b="1"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pic>
        <p:nvPicPr>
          <p:cNvPr id="51" name="Picture 50" descr="iPhone-5-Black-White-Moc.png"/>
          <p:cNvPicPr>
            <a:picLocks noChangeAspect="1"/>
          </p:cNvPicPr>
          <p:nvPr/>
        </p:nvPicPr>
        <p:blipFill>
          <a:blip r:embed="rId4" cstate="print"/>
          <a:stretch>
            <a:fillRect/>
          </a:stretch>
        </p:blipFill>
        <p:spPr>
          <a:xfrm>
            <a:off x="6943726" y="1908373"/>
            <a:ext cx="1737360" cy="3630606"/>
          </a:xfrm>
          <a:prstGeom prst="rect">
            <a:avLst/>
          </a:prstGeom>
        </p:spPr>
      </p:pic>
      <p:sp>
        <p:nvSpPr>
          <p:cNvPr id="52" name="Picture Placeholder 7"/>
          <p:cNvSpPr txBox="1">
            <a:spLocks noChangeAspect="1"/>
          </p:cNvSpPr>
          <p:nvPr/>
        </p:nvSpPr>
        <p:spPr>
          <a:xfrm>
            <a:off x="7080927" y="2423567"/>
            <a:ext cx="1508760" cy="2637492"/>
          </a:xfrm>
          <a:prstGeom prst="rect">
            <a:avLst/>
          </a:prstGeom>
          <a:blipFill>
            <a:blip r:embed="rId5"/>
            <a:stretch>
              <a:fillRect/>
            </a:stretch>
          </a:blipFill>
          <a:ln w="3175">
            <a:noFill/>
          </a:ln>
        </p:spPr>
        <p:txBody>
          <a:bodyPr wrap="none" tIns="0" bIns="731520" anchor="b"/>
          <a:lstStyle>
            <a:lvl1pPr marL="228600" indent="-228600" algn="ctr" defTabSz="914400" rtl="0" eaLnBrk="1" latinLnBrk="0" hangingPunct="1">
              <a:lnSpc>
                <a:spcPct val="90000"/>
              </a:lnSpc>
              <a:spcBef>
                <a:spcPts val="1000"/>
              </a:spcBef>
              <a:buFont typeface="Arial" panose="020B0604020202020204" pitchFamily="34" charset="0"/>
              <a:buNone/>
              <a:defRPr sz="1200" b="1"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86" name="TextBox 85"/>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91" name="Freeform: Shape 90">
            <a:extLst>
              <a:ext uri="{FF2B5EF4-FFF2-40B4-BE49-F238E27FC236}">
                <a16:creationId xmlns:a16="http://schemas.microsoft.com/office/drawing/2014/main" id="{62275052-F3A4-44E5-A207-F82286ED2248}"/>
              </a:ext>
            </a:extLst>
          </p:cNvPr>
          <p:cNvSpPr>
            <a:spLocks noChangeAspect="1"/>
          </p:cNvSpPr>
          <p:nvPr/>
        </p:nvSpPr>
        <p:spPr>
          <a:xfrm>
            <a:off x="762858" y="837522"/>
            <a:ext cx="777240" cy="4877750"/>
          </a:xfrm>
          <a:custGeom>
            <a:avLst/>
            <a:gdLst>
              <a:gd name="connsiteX0" fmla="*/ 412812 w 825624"/>
              <a:gd name="connsiteY0" fmla="*/ 208402 h 5181393"/>
              <a:gd name="connsiteX1" fmla="*/ 399701 w 825624"/>
              <a:gd name="connsiteY1" fmla="*/ 211049 h 5181393"/>
              <a:gd name="connsiteX2" fmla="*/ 425923 w 825624"/>
              <a:gd name="connsiteY2" fmla="*/ 211049 h 5181393"/>
              <a:gd name="connsiteX3" fmla="*/ 412812 w 825624"/>
              <a:gd name="connsiteY3" fmla="*/ 0 h 5181393"/>
              <a:gd name="connsiteX4" fmla="*/ 755123 w 825624"/>
              <a:gd name="connsiteY4" fmla="*/ 178091 h 5181393"/>
              <a:gd name="connsiteX5" fmla="*/ 773405 w 825624"/>
              <a:gd name="connsiteY5" fmla="*/ 211049 h 5181393"/>
              <a:gd name="connsiteX6" fmla="*/ 775494 w 825624"/>
              <a:gd name="connsiteY6" fmla="*/ 211049 h 5181393"/>
              <a:gd name="connsiteX7" fmla="*/ 775494 w 825624"/>
              <a:gd name="connsiteY7" fmla="*/ 214816 h 5181393"/>
              <a:gd name="connsiteX8" fmla="*/ 793183 w 825624"/>
              <a:gd name="connsiteY8" fmla="*/ 246705 h 5181393"/>
              <a:gd name="connsiteX9" fmla="*/ 825624 w 825624"/>
              <a:gd name="connsiteY9" fmla="*/ 403934 h 5181393"/>
              <a:gd name="connsiteX10" fmla="*/ 823300 w 825624"/>
              <a:gd name="connsiteY10" fmla="*/ 426495 h 5181393"/>
              <a:gd name="connsiteX11" fmla="*/ 825623 w 825624"/>
              <a:gd name="connsiteY11" fmla="*/ 438003 h 5181393"/>
              <a:gd name="connsiteX12" fmla="*/ 825623 w 825624"/>
              <a:gd name="connsiteY12" fmla="*/ 4745420 h 5181393"/>
              <a:gd name="connsiteX13" fmla="*/ 823438 w 825624"/>
              <a:gd name="connsiteY13" fmla="*/ 4756242 h 5181393"/>
              <a:gd name="connsiteX14" fmla="*/ 825624 w 825624"/>
              <a:gd name="connsiteY14" fmla="*/ 4777459 h 5181393"/>
              <a:gd name="connsiteX15" fmla="*/ 412812 w 825624"/>
              <a:gd name="connsiteY15" fmla="*/ 5181393 h 5181393"/>
              <a:gd name="connsiteX16" fmla="*/ 0 w 825624"/>
              <a:gd name="connsiteY16" fmla="*/ 4777459 h 5181393"/>
              <a:gd name="connsiteX17" fmla="*/ 2186 w 825624"/>
              <a:gd name="connsiteY17" fmla="*/ 4756246 h 5181393"/>
              <a:gd name="connsiteX18" fmla="*/ 0 w 825624"/>
              <a:gd name="connsiteY18" fmla="*/ 4745420 h 5181393"/>
              <a:gd name="connsiteX19" fmla="*/ 0 w 825624"/>
              <a:gd name="connsiteY19" fmla="*/ 438003 h 5181393"/>
              <a:gd name="connsiteX20" fmla="*/ 2324 w 825624"/>
              <a:gd name="connsiteY20" fmla="*/ 426492 h 5181393"/>
              <a:gd name="connsiteX21" fmla="*/ 0 w 825624"/>
              <a:gd name="connsiteY21" fmla="*/ 403934 h 5181393"/>
              <a:gd name="connsiteX22" fmla="*/ 412812 w 825624"/>
              <a:gd name="connsiteY22"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825624" h="5181393">
                <a:moveTo>
                  <a:pt x="412812" y="208402"/>
                </a:moveTo>
                <a:lnTo>
                  <a:pt x="399701" y="211049"/>
                </a:lnTo>
                <a:lnTo>
                  <a:pt x="425923" y="211049"/>
                </a:lnTo>
                <a:close/>
                <a:moveTo>
                  <a:pt x="412812" y="0"/>
                </a:moveTo>
                <a:cubicBezTo>
                  <a:pt x="555306" y="0"/>
                  <a:pt x="680937" y="70643"/>
                  <a:pt x="755123" y="178091"/>
                </a:cubicBezTo>
                <a:lnTo>
                  <a:pt x="773405" y="211049"/>
                </a:lnTo>
                <a:lnTo>
                  <a:pt x="775494" y="211049"/>
                </a:lnTo>
                <a:lnTo>
                  <a:pt x="775494" y="214816"/>
                </a:lnTo>
                <a:lnTo>
                  <a:pt x="793183" y="246705"/>
                </a:lnTo>
                <a:cubicBezTo>
                  <a:pt x="814073" y="295031"/>
                  <a:pt x="825624" y="348162"/>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chemeClr val="tx1">
              <a:alpha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Rectangle 91">
            <a:extLst>
              <a:ext uri="{FF2B5EF4-FFF2-40B4-BE49-F238E27FC236}">
                <a16:creationId xmlns:a16="http://schemas.microsoft.com/office/drawing/2014/main" id="{49991FD1-FF9E-45D6-B957-974ADC692A30}"/>
              </a:ext>
            </a:extLst>
          </p:cNvPr>
          <p:cNvSpPr/>
          <p:nvPr/>
        </p:nvSpPr>
        <p:spPr>
          <a:xfrm>
            <a:off x="823421" y="1973597"/>
            <a:ext cx="648586" cy="3667630"/>
          </a:xfrm>
          <a:prstGeom prst="rect">
            <a:avLst/>
          </a:pr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Freeform: Shape 92">
            <a:extLst>
              <a:ext uri="{FF2B5EF4-FFF2-40B4-BE49-F238E27FC236}">
                <a16:creationId xmlns:a16="http://schemas.microsoft.com/office/drawing/2014/main" id="{A5E05994-6F31-4168-AC96-83366C70426C}"/>
              </a:ext>
            </a:extLst>
          </p:cNvPr>
          <p:cNvSpPr/>
          <p:nvPr/>
        </p:nvSpPr>
        <p:spPr>
          <a:xfrm>
            <a:off x="730102" y="741595"/>
            <a:ext cx="825624" cy="5181393"/>
          </a:xfrm>
          <a:custGeom>
            <a:avLst/>
            <a:gdLst>
              <a:gd name="connsiteX0" fmla="*/ 412812 w 825624"/>
              <a:gd name="connsiteY0" fmla="*/ 208402 h 5181393"/>
              <a:gd name="connsiteX1" fmla="*/ 115632 w 825624"/>
              <a:gd name="connsiteY1" fmla="*/ 505582 h 5181393"/>
              <a:gd name="connsiteX2" fmla="*/ 246656 w 825624"/>
              <a:gd name="connsiteY2" fmla="*/ 752008 h 5181393"/>
              <a:gd name="connsiteX3" fmla="*/ 275652 w 825624"/>
              <a:gd name="connsiteY3" fmla="*/ 767747 h 5181393"/>
              <a:gd name="connsiteX4" fmla="*/ 275652 w 825624"/>
              <a:gd name="connsiteY4" fmla="*/ 4665201 h 5181393"/>
              <a:gd name="connsiteX5" fmla="*/ 278109 w 825624"/>
              <a:gd name="connsiteY5" fmla="*/ 4677370 h 5181393"/>
              <a:gd name="connsiteX6" fmla="*/ 275652 w 825624"/>
              <a:gd name="connsiteY6" fmla="*/ 4689538 h 5181393"/>
              <a:gd name="connsiteX7" fmla="*/ 412812 w 825624"/>
              <a:gd name="connsiteY7" fmla="*/ 4826698 h 5181393"/>
              <a:gd name="connsiteX8" fmla="*/ 549972 w 825624"/>
              <a:gd name="connsiteY8" fmla="*/ 4689538 h 5181393"/>
              <a:gd name="connsiteX9" fmla="*/ 547515 w 825624"/>
              <a:gd name="connsiteY9" fmla="*/ 4677370 h 5181393"/>
              <a:gd name="connsiteX10" fmla="*/ 549972 w 825624"/>
              <a:gd name="connsiteY10" fmla="*/ 4665201 h 5181393"/>
              <a:gd name="connsiteX11" fmla="*/ 549972 w 825624"/>
              <a:gd name="connsiteY11" fmla="*/ 767747 h 5181393"/>
              <a:gd name="connsiteX12" fmla="*/ 578968 w 825624"/>
              <a:gd name="connsiteY12" fmla="*/ 752008 h 5181393"/>
              <a:gd name="connsiteX13" fmla="*/ 709992 w 825624"/>
              <a:gd name="connsiteY13" fmla="*/ 505582 h 5181393"/>
              <a:gd name="connsiteX14" fmla="*/ 412812 w 825624"/>
              <a:gd name="connsiteY14" fmla="*/ 208402 h 5181393"/>
              <a:gd name="connsiteX15" fmla="*/ 412812 w 825624"/>
              <a:gd name="connsiteY15" fmla="*/ 0 h 5181393"/>
              <a:gd name="connsiteX16" fmla="*/ 825624 w 825624"/>
              <a:gd name="connsiteY16" fmla="*/ 403934 h 5181393"/>
              <a:gd name="connsiteX17" fmla="*/ 823300 w 825624"/>
              <a:gd name="connsiteY17" fmla="*/ 426495 h 5181393"/>
              <a:gd name="connsiteX18" fmla="*/ 825623 w 825624"/>
              <a:gd name="connsiteY18" fmla="*/ 438003 h 5181393"/>
              <a:gd name="connsiteX19" fmla="*/ 825623 w 825624"/>
              <a:gd name="connsiteY19" fmla="*/ 4745420 h 5181393"/>
              <a:gd name="connsiteX20" fmla="*/ 823438 w 825624"/>
              <a:gd name="connsiteY20" fmla="*/ 4756242 h 5181393"/>
              <a:gd name="connsiteX21" fmla="*/ 825624 w 825624"/>
              <a:gd name="connsiteY21" fmla="*/ 4777459 h 5181393"/>
              <a:gd name="connsiteX22" fmla="*/ 412812 w 825624"/>
              <a:gd name="connsiteY22" fmla="*/ 5181393 h 5181393"/>
              <a:gd name="connsiteX23" fmla="*/ 0 w 825624"/>
              <a:gd name="connsiteY23" fmla="*/ 4777459 h 5181393"/>
              <a:gd name="connsiteX24" fmla="*/ 2186 w 825624"/>
              <a:gd name="connsiteY24" fmla="*/ 4756246 h 5181393"/>
              <a:gd name="connsiteX25" fmla="*/ 0 w 825624"/>
              <a:gd name="connsiteY25" fmla="*/ 4745420 h 5181393"/>
              <a:gd name="connsiteX26" fmla="*/ 0 w 825624"/>
              <a:gd name="connsiteY26" fmla="*/ 438003 h 5181393"/>
              <a:gd name="connsiteX27" fmla="*/ 2324 w 825624"/>
              <a:gd name="connsiteY27" fmla="*/ 426492 h 5181393"/>
              <a:gd name="connsiteX28" fmla="*/ 0 w 825624"/>
              <a:gd name="connsiteY28" fmla="*/ 403934 h 5181393"/>
              <a:gd name="connsiteX29" fmla="*/ 412812 w 825624"/>
              <a:gd name="connsiteY29"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25624" h="5181393">
                <a:moveTo>
                  <a:pt x="412812" y="208402"/>
                </a:moveTo>
                <a:cubicBezTo>
                  <a:pt x="248684" y="208402"/>
                  <a:pt x="115632" y="341454"/>
                  <a:pt x="115632" y="505582"/>
                </a:cubicBezTo>
                <a:cubicBezTo>
                  <a:pt x="115632" y="608162"/>
                  <a:pt x="167606" y="698603"/>
                  <a:pt x="246656" y="752008"/>
                </a:cubicBezTo>
                <a:lnTo>
                  <a:pt x="275652" y="767747"/>
                </a:lnTo>
                <a:lnTo>
                  <a:pt x="275652" y="4665201"/>
                </a:lnTo>
                <a:lnTo>
                  <a:pt x="278109" y="4677370"/>
                </a:lnTo>
                <a:lnTo>
                  <a:pt x="275652" y="4689538"/>
                </a:lnTo>
                <a:cubicBezTo>
                  <a:pt x="275652" y="4765289"/>
                  <a:pt x="337061" y="4826698"/>
                  <a:pt x="412812" y="4826698"/>
                </a:cubicBezTo>
                <a:cubicBezTo>
                  <a:pt x="488563" y="4826698"/>
                  <a:pt x="549972" y="4765289"/>
                  <a:pt x="549972" y="4689538"/>
                </a:cubicBezTo>
                <a:lnTo>
                  <a:pt x="547515" y="4677370"/>
                </a:lnTo>
                <a:lnTo>
                  <a:pt x="549972" y="4665201"/>
                </a:lnTo>
                <a:lnTo>
                  <a:pt x="549972" y="767747"/>
                </a:lnTo>
                <a:lnTo>
                  <a:pt x="578968" y="752008"/>
                </a:lnTo>
                <a:cubicBezTo>
                  <a:pt x="658019" y="698603"/>
                  <a:pt x="709992" y="608162"/>
                  <a:pt x="709992" y="505582"/>
                </a:cubicBezTo>
                <a:cubicBezTo>
                  <a:pt x="709992" y="341454"/>
                  <a:pt x="576940" y="208402"/>
                  <a:pt x="412812" y="208402"/>
                </a:cubicBezTo>
                <a:close/>
                <a:moveTo>
                  <a:pt x="412812" y="0"/>
                </a:moveTo>
                <a:cubicBezTo>
                  <a:pt x="640802" y="0"/>
                  <a:pt x="825624" y="180847"/>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Oval 93">
            <a:extLst>
              <a:ext uri="{FF2B5EF4-FFF2-40B4-BE49-F238E27FC236}">
                <a16:creationId xmlns:a16="http://schemas.microsoft.com/office/drawing/2014/main" id="{A505B096-434F-4E21-8716-7299866A5B28}"/>
              </a:ext>
            </a:extLst>
          </p:cNvPr>
          <p:cNvSpPr>
            <a:spLocks noChangeAspect="1"/>
          </p:cNvSpPr>
          <p:nvPr/>
        </p:nvSpPr>
        <p:spPr>
          <a:xfrm>
            <a:off x="1005754" y="5785829"/>
            <a:ext cx="274320" cy="274320"/>
          </a:xfrm>
          <a:prstGeom prst="ellipse">
            <a:avLst/>
          </a:prstGeom>
          <a:solidFill>
            <a:srgbClr val="FF7467"/>
          </a:soli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TextBox 94">
            <a:extLst>
              <a:ext uri="{FF2B5EF4-FFF2-40B4-BE49-F238E27FC236}">
                <a16:creationId xmlns:a16="http://schemas.microsoft.com/office/drawing/2014/main" id="{BA0583B7-EA09-49BF-8676-B3F24E64E3C4}"/>
              </a:ext>
            </a:extLst>
          </p:cNvPr>
          <p:cNvSpPr txBox="1"/>
          <p:nvPr/>
        </p:nvSpPr>
        <p:spPr>
          <a:xfrm>
            <a:off x="739547" y="6111745"/>
            <a:ext cx="806733" cy="461665"/>
          </a:xfrm>
          <a:prstGeom prst="rect">
            <a:avLst/>
          </a:prstGeom>
          <a:noFill/>
        </p:spPr>
        <p:txBody>
          <a:bodyPr wrap="square" rtlCol="0">
            <a:spAutoFit/>
          </a:bodyPr>
          <a:lstStyle/>
          <a:p>
            <a:r>
              <a:rPr lang="en-US" sz="2400" b="1" dirty="0">
                <a:solidFill>
                  <a:schemeClr val="bg1"/>
                </a:solidFill>
              </a:rPr>
              <a:t>2017</a:t>
            </a:r>
          </a:p>
        </p:txBody>
      </p:sp>
      <p:sp>
        <p:nvSpPr>
          <p:cNvPr id="96" name="Freeform: Shape 95">
            <a:extLst>
              <a:ext uri="{FF2B5EF4-FFF2-40B4-BE49-F238E27FC236}">
                <a16:creationId xmlns:a16="http://schemas.microsoft.com/office/drawing/2014/main" id="{50A797C6-1D9A-4CD1-9B1D-4F01B27760C0}"/>
              </a:ext>
            </a:extLst>
          </p:cNvPr>
          <p:cNvSpPr>
            <a:spLocks noChangeAspect="1"/>
          </p:cNvSpPr>
          <p:nvPr/>
        </p:nvSpPr>
        <p:spPr>
          <a:xfrm>
            <a:off x="2046136" y="837178"/>
            <a:ext cx="777240" cy="4877750"/>
          </a:xfrm>
          <a:custGeom>
            <a:avLst/>
            <a:gdLst>
              <a:gd name="connsiteX0" fmla="*/ 412812 w 825624"/>
              <a:gd name="connsiteY0" fmla="*/ 208402 h 5181393"/>
              <a:gd name="connsiteX1" fmla="*/ 399701 w 825624"/>
              <a:gd name="connsiteY1" fmla="*/ 211049 h 5181393"/>
              <a:gd name="connsiteX2" fmla="*/ 425923 w 825624"/>
              <a:gd name="connsiteY2" fmla="*/ 211049 h 5181393"/>
              <a:gd name="connsiteX3" fmla="*/ 412812 w 825624"/>
              <a:gd name="connsiteY3" fmla="*/ 0 h 5181393"/>
              <a:gd name="connsiteX4" fmla="*/ 755123 w 825624"/>
              <a:gd name="connsiteY4" fmla="*/ 178091 h 5181393"/>
              <a:gd name="connsiteX5" fmla="*/ 773405 w 825624"/>
              <a:gd name="connsiteY5" fmla="*/ 211049 h 5181393"/>
              <a:gd name="connsiteX6" fmla="*/ 775494 w 825624"/>
              <a:gd name="connsiteY6" fmla="*/ 211049 h 5181393"/>
              <a:gd name="connsiteX7" fmla="*/ 775494 w 825624"/>
              <a:gd name="connsiteY7" fmla="*/ 214816 h 5181393"/>
              <a:gd name="connsiteX8" fmla="*/ 793183 w 825624"/>
              <a:gd name="connsiteY8" fmla="*/ 246705 h 5181393"/>
              <a:gd name="connsiteX9" fmla="*/ 825624 w 825624"/>
              <a:gd name="connsiteY9" fmla="*/ 403934 h 5181393"/>
              <a:gd name="connsiteX10" fmla="*/ 823300 w 825624"/>
              <a:gd name="connsiteY10" fmla="*/ 426495 h 5181393"/>
              <a:gd name="connsiteX11" fmla="*/ 825623 w 825624"/>
              <a:gd name="connsiteY11" fmla="*/ 438003 h 5181393"/>
              <a:gd name="connsiteX12" fmla="*/ 825623 w 825624"/>
              <a:gd name="connsiteY12" fmla="*/ 4745420 h 5181393"/>
              <a:gd name="connsiteX13" fmla="*/ 823438 w 825624"/>
              <a:gd name="connsiteY13" fmla="*/ 4756242 h 5181393"/>
              <a:gd name="connsiteX14" fmla="*/ 825624 w 825624"/>
              <a:gd name="connsiteY14" fmla="*/ 4777459 h 5181393"/>
              <a:gd name="connsiteX15" fmla="*/ 412812 w 825624"/>
              <a:gd name="connsiteY15" fmla="*/ 5181393 h 5181393"/>
              <a:gd name="connsiteX16" fmla="*/ 0 w 825624"/>
              <a:gd name="connsiteY16" fmla="*/ 4777459 h 5181393"/>
              <a:gd name="connsiteX17" fmla="*/ 2186 w 825624"/>
              <a:gd name="connsiteY17" fmla="*/ 4756246 h 5181393"/>
              <a:gd name="connsiteX18" fmla="*/ 0 w 825624"/>
              <a:gd name="connsiteY18" fmla="*/ 4745420 h 5181393"/>
              <a:gd name="connsiteX19" fmla="*/ 0 w 825624"/>
              <a:gd name="connsiteY19" fmla="*/ 438003 h 5181393"/>
              <a:gd name="connsiteX20" fmla="*/ 2324 w 825624"/>
              <a:gd name="connsiteY20" fmla="*/ 426492 h 5181393"/>
              <a:gd name="connsiteX21" fmla="*/ 0 w 825624"/>
              <a:gd name="connsiteY21" fmla="*/ 403934 h 5181393"/>
              <a:gd name="connsiteX22" fmla="*/ 412812 w 825624"/>
              <a:gd name="connsiteY22"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825624" h="5181393">
                <a:moveTo>
                  <a:pt x="412812" y="208402"/>
                </a:moveTo>
                <a:lnTo>
                  <a:pt x="399701" y="211049"/>
                </a:lnTo>
                <a:lnTo>
                  <a:pt x="425923" y="211049"/>
                </a:lnTo>
                <a:close/>
                <a:moveTo>
                  <a:pt x="412812" y="0"/>
                </a:moveTo>
                <a:cubicBezTo>
                  <a:pt x="555306" y="0"/>
                  <a:pt x="680937" y="70643"/>
                  <a:pt x="755123" y="178091"/>
                </a:cubicBezTo>
                <a:lnTo>
                  <a:pt x="773405" y="211049"/>
                </a:lnTo>
                <a:lnTo>
                  <a:pt x="775494" y="211049"/>
                </a:lnTo>
                <a:lnTo>
                  <a:pt x="775494" y="214816"/>
                </a:lnTo>
                <a:lnTo>
                  <a:pt x="793183" y="246705"/>
                </a:lnTo>
                <a:cubicBezTo>
                  <a:pt x="814073" y="295031"/>
                  <a:pt x="825624" y="348162"/>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chemeClr val="tx1">
              <a:alpha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Rectangle 137">
            <a:extLst>
              <a:ext uri="{FF2B5EF4-FFF2-40B4-BE49-F238E27FC236}">
                <a16:creationId xmlns:a16="http://schemas.microsoft.com/office/drawing/2014/main" id="{546CE302-35B7-4F41-A299-FE43FD322F17}"/>
              </a:ext>
            </a:extLst>
          </p:cNvPr>
          <p:cNvSpPr/>
          <p:nvPr/>
        </p:nvSpPr>
        <p:spPr>
          <a:xfrm>
            <a:off x="2106699" y="2594344"/>
            <a:ext cx="648586" cy="3046539"/>
          </a:xfrm>
          <a:prstGeom prst="rect">
            <a:avLst/>
          </a:pr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Freeform: Shape 138">
            <a:extLst>
              <a:ext uri="{FF2B5EF4-FFF2-40B4-BE49-F238E27FC236}">
                <a16:creationId xmlns:a16="http://schemas.microsoft.com/office/drawing/2014/main" id="{269B6FD4-A361-4FC6-AACE-1668830CC56E}"/>
              </a:ext>
            </a:extLst>
          </p:cNvPr>
          <p:cNvSpPr/>
          <p:nvPr/>
        </p:nvSpPr>
        <p:spPr>
          <a:xfrm>
            <a:off x="2013380" y="741251"/>
            <a:ext cx="825624" cy="5181393"/>
          </a:xfrm>
          <a:custGeom>
            <a:avLst/>
            <a:gdLst>
              <a:gd name="connsiteX0" fmla="*/ 412812 w 825624"/>
              <a:gd name="connsiteY0" fmla="*/ 208402 h 5181393"/>
              <a:gd name="connsiteX1" fmla="*/ 115632 w 825624"/>
              <a:gd name="connsiteY1" fmla="*/ 505582 h 5181393"/>
              <a:gd name="connsiteX2" fmla="*/ 246656 w 825624"/>
              <a:gd name="connsiteY2" fmla="*/ 752008 h 5181393"/>
              <a:gd name="connsiteX3" fmla="*/ 275652 w 825624"/>
              <a:gd name="connsiteY3" fmla="*/ 767747 h 5181393"/>
              <a:gd name="connsiteX4" fmla="*/ 275652 w 825624"/>
              <a:gd name="connsiteY4" fmla="*/ 4665201 h 5181393"/>
              <a:gd name="connsiteX5" fmla="*/ 278109 w 825624"/>
              <a:gd name="connsiteY5" fmla="*/ 4677370 h 5181393"/>
              <a:gd name="connsiteX6" fmla="*/ 275652 w 825624"/>
              <a:gd name="connsiteY6" fmla="*/ 4689538 h 5181393"/>
              <a:gd name="connsiteX7" fmla="*/ 412812 w 825624"/>
              <a:gd name="connsiteY7" fmla="*/ 4826698 h 5181393"/>
              <a:gd name="connsiteX8" fmla="*/ 549972 w 825624"/>
              <a:gd name="connsiteY8" fmla="*/ 4689538 h 5181393"/>
              <a:gd name="connsiteX9" fmla="*/ 547515 w 825624"/>
              <a:gd name="connsiteY9" fmla="*/ 4677370 h 5181393"/>
              <a:gd name="connsiteX10" fmla="*/ 549972 w 825624"/>
              <a:gd name="connsiteY10" fmla="*/ 4665201 h 5181393"/>
              <a:gd name="connsiteX11" fmla="*/ 549972 w 825624"/>
              <a:gd name="connsiteY11" fmla="*/ 767747 h 5181393"/>
              <a:gd name="connsiteX12" fmla="*/ 578968 w 825624"/>
              <a:gd name="connsiteY12" fmla="*/ 752008 h 5181393"/>
              <a:gd name="connsiteX13" fmla="*/ 709992 w 825624"/>
              <a:gd name="connsiteY13" fmla="*/ 505582 h 5181393"/>
              <a:gd name="connsiteX14" fmla="*/ 412812 w 825624"/>
              <a:gd name="connsiteY14" fmla="*/ 208402 h 5181393"/>
              <a:gd name="connsiteX15" fmla="*/ 412812 w 825624"/>
              <a:gd name="connsiteY15" fmla="*/ 0 h 5181393"/>
              <a:gd name="connsiteX16" fmla="*/ 825624 w 825624"/>
              <a:gd name="connsiteY16" fmla="*/ 403934 h 5181393"/>
              <a:gd name="connsiteX17" fmla="*/ 823300 w 825624"/>
              <a:gd name="connsiteY17" fmla="*/ 426495 h 5181393"/>
              <a:gd name="connsiteX18" fmla="*/ 825623 w 825624"/>
              <a:gd name="connsiteY18" fmla="*/ 438003 h 5181393"/>
              <a:gd name="connsiteX19" fmla="*/ 825623 w 825624"/>
              <a:gd name="connsiteY19" fmla="*/ 4745420 h 5181393"/>
              <a:gd name="connsiteX20" fmla="*/ 823438 w 825624"/>
              <a:gd name="connsiteY20" fmla="*/ 4756242 h 5181393"/>
              <a:gd name="connsiteX21" fmla="*/ 825624 w 825624"/>
              <a:gd name="connsiteY21" fmla="*/ 4777459 h 5181393"/>
              <a:gd name="connsiteX22" fmla="*/ 412812 w 825624"/>
              <a:gd name="connsiteY22" fmla="*/ 5181393 h 5181393"/>
              <a:gd name="connsiteX23" fmla="*/ 0 w 825624"/>
              <a:gd name="connsiteY23" fmla="*/ 4777459 h 5181393"/>
              <a:gd name="connsiteX24" fmla="*/ 2186 w 825624"/>
              <a:gd name="connsiteY24" fmla="*/ 4756246 h 5181393"/>
              <a:gd name="connsiteX25" fmla="*/ 0 w 825624"/>
              <a:gd name="connsiteY25" fmla="*/ 4745420 h 5181393"/>
              <a:gd name="connsiteX26" fmla="*/ 0 w 825624"/>
              <a:gd name="connsiteY26" fmla="*/ 438003 h 5181393"/>
              <a:gd name="connsiteX27" fmla="*/ 2324 w 825624"/>
              <a:gd name="connsiteY27" fmla="*/ 426492 h 5181393"/>
              <a:gd name="connsiteX28" fmla="*/ 0 w 825624"/>
              <a:gd name="connsiteY28" fmla="*/ 403934 h 5181393"/>
              <a:gd name="connsiteX29" fmla="*/ 412812 w 825624"/>
              <a:gd name="connsiteY29"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25624" h="5181393">
                <a:moveTo>
                  <a:pt x="412812" y="208402"/>
                </a:moveTo>
                <a:cubicBezTo>
                  <a:pt x="248684" y="208402"/>
                  <a:pt x="115632" y="341454"/>
                  <a:pt x="115632" y="505582"/>
                </a:cubicBezTo>
                <a:cubicBezTo>
                  <a:pt x="115632" y="608162"/>
                  <a:pt x="167606" y="698603"/>
                  <a:pt x="246656" y="752008"/>
                </a:cubicBezTo>
                <a:lnTo>
                  <a:pt x="275652" y="767747"/>
                </a:lnTo>
                <a:lnTo>
                  <a:pt x="275652" y="4665201"/>
                </a:lnTo>
                <a:lnTo>
                  <a:pt x="278109" y="4677370"/>
                </a:lnTo>
                <a:lnTo>
                  <a:pt x="275652" y="4689538"/>
                </a:lnTo>
                <a:cubicBezTo>
                  <a:pt x="275652" y="4765289"/>
                  <a:pt x="337061" y="4826698"/>
                  <a:pt x="412812" y="4826698"/>
                </a:cubicBezTo>
                <a:cubicBezTo>
                  <a:pt x="488563" y="4826698"/>
                  <a:pt x="549972" y="4765289"/>
                  <a:pt x="549972" y="4689538"/>
                </a:cubicBezTo>
                <a:lnTo>
                  <a:pt x="547515" y="4677370"/>
                </a:lnTo>
                <a:lnTo>
                  <a:pt x="549972" y="4665201"/>
                </a:lnTo>
                <a:lnTo>
                  <a:pt x="549972" y="767747"/>
                </a:lnTo>
                <a:lnTo>
                  <a:pt x="578968" y="752008"/>
                </a:lnTo>
                <a:cubicBezTo>
                  <a:pt x="658019" y="698603"/>
                  <a:pt x="709992" y="608162"/>
                  <a:pt x="709992" y="505582"/>
                </a:cubicBezTo>
                <a:cubicBezTo>
                  <a:pt x="709992" y="341454"/>
                  <a:pt x="576940" y="208402"/>
                  <a:pt x="412812" y="208402"/>
                </a:cubicBezTo>
                <a:close/>
                <a:moveTo>
                  <a:pt x="412812" y="0"/>
                </a:moveTo>
                <a:cubicBezTo>
                  <a:pt x="640802" y="0"/>
                  <a:pt x="825624" y="180847"/>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Oval 139">
            <a:extLst>
              <a:ext uri="{FF2B5EF4-FFF2-40B4-BE49-F238E27FC236}">
                <a16:creationId xmlns:a16="http://schemas.microsoft.com/office/drawing/2014/main" id="{A84BD77A-D1A6-4AC9-9AE6-77741DC6F172}"/>
              </a:ext>
            </a:extLst>
          </p:cNvPr>
          <p:cNvSpPr>
            <a:spLocks noChangeAspect="1"/>
          </p:cNvSpPr>
          <p:nvPr/>
        </p:nvSpPr>
        <p:spPr>
          <a:xfrm>
            <a:off x="2289032" y="5785485"/>
            <a:ext cx="274320" cy="274320"/>
          </a:xfrm>
          <a:prstGeom prst="ellipse">
            <a:avLst/>
          </a:prstGeom>
          <a:solidFill>
            <a:srgbClr val="4CC8EC"/>
          </a:soli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TextBox 140">
            <a:extLst>
              <a:ext uri="{FF2B5EF4-FFF2-40B4-BE49-F238E27FC236}">
                <a16:creationId xmlns:a16="http://schemas.microsoft.com/office/drawing/2014/main" id="{60D5D259-EEA8-4607-B1D8-C8C221F4DD51}"/>
              </a:ext>
            </a:extLst>
          </p:cNvPr>
          <p:cNvSpPr txBox="1"/>
          <p:nvPr/>
        </p:nvSpPr>
        <p:spPr>
          <a:xfrm>
            <a:off x="2022825" y="6111401"/>
            <a:ext cx="806733" cy="461665"/>
          </a:xfrm>
          <a:prstGeom prst="rect">
            <a:avLst/>
          </a:prstGeom>
          <a:noFill/>
        </p:spPr>
        <p:txBody>
          <a:bodyPr wrap="square" rtlCol="0">
            <a:spAutoFit/>
          </a:bodyPr>
          <a:lstStyle/>
          <a:p>
            <a:r>
              <a:rPr lang="en-US" sz="2400" b="1" dirty="0">
                <a:solidFill>
                  <a:schemeClr val="bg1"/>
                </a:solidFill>
              </a:rPr>
              <a:t>2018</a:t>
            </a:r>
          </a:p>
        </p:txBody>
      </p:sp>
      <p:sp>
        <p:nvSpPr>
          <p:cNvPr id="142" name="Freeform: Shape 141">
            <a:extLst>
              <a:ext uri="{FF2B5EF4-FFF2-40B4-BE49-F238E27FC236}">
                <a16:creationId xmlns:a16="http://schemas.microsoft.com/office/drawing/2014/main" id="{FA373A95-B295-4A64-910B-BBC6DF6498AB}"/>
              </a:ext>
            </a:extLst>
          </p:cNvPr>
          <p:cNvSpPr>
            <a:spLocks noChangeAspect="1"/>
          </p:cNvSpPr>
          <p:nvPr/>
        </p:nvSpPr>
        <p:spPr>
          <a:xfrm>
            <a:off x="9387425" y="837522"/>
            <a:ext cx="777240" cy="4877750"/>
          </a:xfrm>
          <a:custGeom>
            <a:avLst/>
            <a:gdLst>
              <a:gd name="connsiteX0" fmla="*/ 412812 w 825624"/>
              <a:gd name="connsiteY0" fmla="*/ 208402 h 5181393"/>
              <a:gd name="connsiteX1" fmla="*/ 399701 w 825624"/>
              <a:gd name="connsiteY1" fmla="*/ 211049 h 5181393"/>
              <a:gd name="connsiteX2" fmla="*/ 425923 w 825624"/>
              <a:gd name="connsiteY2" fmla="*/ 211049 h 5181393"/>
              <a:gd name="connsiteX3" fmla="*/ 412812 w 825624"/>
              <a:gd name="connsiteY3" fmla="*/ 0 h 5181393"/>
              <a:gd name="connsiteX4" fmla="*/ 755123 w 825624"/>
              <a:gd name="connsiteY4" fmla="*/ 178091 h 5181393"/>
              <a:gd name="connsiteX5" fmla="*/ 773405 w 825624"/>
              <a:gd name="connsiteY5" fmla="*/ 211049 h 5181393"/>
              <a:gd name="connsiteX6" fmla="*/ 775494 w 825624"/>
              <a:gd name="connsiteY6" fmla="*/ 211049 h 5181393"/>
              <a:gd name="connsiteX7" fmla="*/ 775494 w 825624"/>
              <a:gd name="connsiteY7" fmla="*/ 214816 h 5181393"/>
              <a:gd name="connsiteX8" fmla="*/ 793183 w 825624"/>
              <a:gd name="connsiteY8" fmla="*/ 246705 h 5181393"/>
              <a:gd name="connsiteX9" fmla="*/ 825624 w 825624"/>
              <a:gd name="connsiteY9" fmla="*/ 403934 h 5181393"/>
              <a:gd name="connsiteX10" fmla="*/ 823300 w 825624"/>
              <a:gd name="connsiteY10" fmla="*/ 426495 h 5181393"/>
              <a:gd name="connsiteX11" fmla="*/ 825623 w 825624"/>
              <a:gd name="connsiteY11" fmla="*/ 438003 h 5181393"/>
              <a:gd name="connsiteX12" fmla="*/ 825623 w 825624"/>
              <a:gd name="connsiteY12" fmla="*/ 4745420 h 5181393"/>
              <a:gd name="connsiteX13" fmla="*/ 823438 w 825624"/>
              <a:gd name="connsiteY13" fmla="*/ 4756242 h 5181393"/>
              <a:gd name="connsiteX14" fmla="*/ 825624 w 825624"/>
              <a:gd name="connsiteY14" fmla="*/ 4777459 h 5181393"/>
              <a:gd name="connsiteX15" fmla="*/ 412812 w 825624"/>
              <a:gd name="connsiteY15" fmla="*/ 5181393 h 5181393"/>
              <a:gd name="connsiteX16" fmla="*/ 0 w 825624"/>
              <a:gd name="connsiteY16" fmla="*/ 4777459 h 5181393"/>
              <a:gd name="connsiteX17" fmla="*/ 2186 w 825624"/>
              <a:gd name="connsiteY17" fmla="*/ 4756246 h 5181393"/>
              <a:gd name="connsiteX18" fmla="*/ 0 w 825624"/>
              <a:gd name="connsiteY18" fmla="*/ 4745420 h 5181393"/>
              <a:gd name="connsiteX19" fmla="*/ 0 w 825624"/>
              <a:gd name="connsiteY19" fmla="*/ 438003 h 5181393"/>
              <a:gd name="connsiteX20" fmla="*/ 2324 w 825624"/>
              <a:gd name="connsiteY20" fmla="*/ 426492 h 5181393"/>
              <a:gd name="connsiteX21" fmla="*/ 0 w 825624"/>
              <a:gd name="connsiteY21" fmla="*/ 403934 h 5181393"/>
              <a:gd name="connsiteX22" fmla="*/ 412812 w 825624"/>
              <a:gd name="connsiteY22"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825624" h="5181393">
                <a:moveTo>
                  <a:pt x="412812" y="208402"/>
                </a:moveTo>
                <a:lnTo>
                  <a:pt x="399701" y="211049"/>
                </a:lnTo>
                <a:lnTo>
                  <a:pt x="425923" y="211049"/>
                </a:lnTo>
                <a:close/>
                <a:moveTo>
                  <a:pt x="412812" y="0"/>
                </a:moveTo>
                <a:cubicBezTo>
                  <a:pt x="555306" y="0"/>
                  <a:pt x="680937" y="70643"/>
                  <a:pt x="755123" y="178091"/>
                </a:cubicBezTo>
                <a:lnTo>
                  <a:pt x="773405" y="211049"/>
                </a:lnTo>
                <a:lnTo>
                  <a:pt x="775494" y="211049"/>
                </a:lnTo>
                <a:lnTo>
                  <a:pt x="775494" y="214816"/>
                </a:lnTo>
                <a:lnTo>
                  <a:pt x="793183" y="246705"/>
                </a:lnTo>
                <a:cubicBezTo>
                  <a:pt x="814073" y="295031"/>
                  <a:pt x="825624" y="348162"/>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chemeClr val="tx1">
              <a:alpha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Rectangle 142">
            <a:extLst>
              <a:ext uri="{FF2B5EF4-FFF2-40B4-BE49-F238E27FC236}">
                <a16:creationId xmlns:a16="http://schemas.microsoft.com/office/drawing/2014/main" id="{6522678A-5B8E-4631-AEA9-F2E5EDA64124}"/>
              </a:ext>
            </a:extLst>
          </p:cNvPr>
          <p:cNvSpPr/>
          <p:nvPr/>
        </p:nvSpPr>
        <p:spPr>
          <a:xfrm>
            <a:off x="9447988" y="3331947"/>
            <a:ext cx="648586" cy="2309279"/>
          </a:xfrm>
          <a:prstGeom prst="rect">
            <a:avLst/>
          </a:pr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Freeform: Shape 143">
            <a:extLst>
              <a:ext uri="{FF2B5EF4-FFF2-40B4-BE49-F238E27FC236}">
                <a16:creationId xmlns:a16="http://schemas.microsoft.com/office/drawing/2014/main" id="{B544E92A-BEA3-414F-AE82-A0054A4B6FD5}"/>
              </a:ext>
            </a:extLst>
          </p:cNvPr>
          <p:cNvSpPr/>
          <p:nvPr/>
        </p:nvSpPr>
        <p:spPr>
          <a:xfrm>
            <a:off x="9354669" y="741595"/>
            <a:ext cx="825624" cy="5181393"/>
          </a:xfrm>
          <a:custGeom>
            <a:avLst/>
            <a:gdLst>
              <a:gd name="connsiteX0" fmla="*/ 412812 w 825624"/>
              <a:gd name="connsiteY0" fmla="*/ 208402 h 5181393"/>
              <a:gd name="connsiteX1" fmla="*/ 115632 w 825624"/>
              <a:gd name="connsiteY1" fmla="*/ 505582 h 5181393"/>
              <a:gd name="connsiteX2" fmla="*/ 246656 w 825624"/>
              <a:gd name="connsiteY2" fmla="*/ 752008 h 5181393"/>
              <a:gd name="connsiteX3" fmla="*/ 275652 w 825624"/>
              <a:gd name="connsiteY3" fmla="*/ 767747 h 5181393"/>
              <a:gd name="connsiteX4" fmla="*/ 275652 w 825624"/>
              <a:gd name="connsiteY4" fmla="*/ 4665201 h 5181393"/>
              <a:gd name="connsiteX5" fmla="*/ 278109 w 825624"/>
              <a:gd name="connsiteY5" fmla="*/ 4677370 h 5181393"/>
              <a:gd name="connsiteX6" fmla="*/ 275652 w 825624"/>
              <a:gd name="connsiteY6" fmla="*/ 4689538 h 5181393"/>
              <a:gd name="connsiteX7" fmla="*/ 412812 w 825624"/>
              <a:gd name="connsiteY7" fmla="*/ 4826698 h 5181393"/>
              <a:gd name="connsiteX8" fmla="*/ 549972 w 825624"/>
              <a:gd name="connsiteY8" fmla="*/ 4689538 h 5181393"/>
              <a:gd name="connsiteX9" fmla="*/ 547515 w 825624"/>
              <a:gd name="connsiteY9" fmla="*/ 4677370 h 5181393"/>
              <a:gd name="connsiteX10" fmla="*/ 549972 w 825624"/>
              <a:gd name="connsiteY10" fmla="*/ 4665201 h 5181393"/>
              <a:gd name="connsiteX11" fmla="*/ 549972 w 825624"/>
              <a:gd name="connsiteY11" fmla="*/ 767747 h 5181393"/>
              <a:gd name="connsiteX12" fmla="*/ 578968 w 825624"/>
              <a:gd name="connsiteY12" fmla="*/ 752008 h 5181393"/>
              <a:gd name="connsiteX13" fmla="*/ 709992 w 825624"/>
              <a:gd name="connsiteY13" fmla="*/ 505582 h 5181393"/>
              <a:gd name="connsiteX14" fmla="*/ 412812 w 825624"/>
              <a:gd name="connsiteY14" fmla="*/ 208402 h 5181393"/>
              <a:gd name="connsiteX15" fmla="*/ 412812 w 825624"/>
              <a:gd name="connsiteY15" fmla="*/ 0 h 5181393"/>
              <a:gd name="connsiteX16" fmla="*/ 825624 w 825624"/>
              <a:gd name="connsiteY16" fmla="*/ 403934 h 5181393"/>
              <a:gd name="connsiteX17" fmla="*/ 823300 w 825624"/>
              <a:gd name="connsiteY17" fmla="*/ 426495 h 5181393"/>
              <a:gd name="connsiteX18" fmla="*/ 825623 w 825624"/>
              <a:gd name="connsiteY18" fmla="*/ 438003 h 5181393"/>
              <a:gd name="connsiteX19" fmla="*/ 825623 w 825624"/>
              <a:gd name="connsiteY19" fmla="*/ 4745420 h 5181393"/>
              <a:gd name="connsiteX20" fmla="*/ 823438 w 825624"/>
              <a:gd name="connsiteY20" fmla="*/ 4756242 h 5181393"/>
              <a:gd name="connsiteX21" fmla="*/ 825624 w 825624"/>
              <a:gd name="connsiteY21" fmla="*/ 4777459 h 5181393"/>
              <a:gd name="connsiteX22" fmla="*/ 412812 w 825624"/>
              <a:gd name="connsiteY22" fmla="*/ 5181393 h 5181393"/>
              <a:gd name="connsiteX23" fmla="*/ 0 w 825624"/>
              <a:gd name="connsiteY23" fmla="*/ 4777459 h 5181393"/>
              <a:gd name="connsiteX24" fmla="*/ 2186 w 825624"/>
              <a:gd name="connsiteY24" fmla="*/ 4756246 h 5181393"/>
              <a:gd name="connsiteX25" fmla="*/ 0 w 825624"/>
              <a:gd name="connsiteY25" fmla="*/ 4745420 h 5181393"/>
              <a:gd name="connsiteX26" fmla="*/ 0 w 825624"/>
              <a:gd name="connsiteY26" fmla="*/ 438003 h 5181393"/>
              <a:gd name="connsiteX27" fmla="*/ 2324 w 825624"/>
              <a:gd name="connsiteY27" fmla="*/ 426492 h 5181393"/>
              <a:gd name="connsiteX28" fmla="*/ 0 w 825624"/>
              <a:gd name="connsiteY28" fmla="*/ 403934 h 5181393"/>
              <a:gd name="connsiteX29" fmla="*/ 412812 w 825624"/>
              <a:gd name="connsiteY29"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25624" h="5181393">
                <a:moveTo>
                  <a:pt x="412812" y="208402"/>
                </a:moveTo>
                <a:cubicBezTo>
                  <a:pt x="248684" y="208402"/>
                  <a:pt x="115632" y="341454"/>
                  <a:pt x="115632" y="505582"/>
                </a:cubicBezTo>
                <a:cubicBezTo>
                  <a:pt x="115632" y="608162"/>
                  <a:pt x="167606" y="698603"/>
                  <a:pt x="246656" y="752008"/>
                </a:cubicBezTo>
                <a:lnTo>
                  <a:pt x="275652" y="767747"/>
                </a:lnTo>
                <a:lnTo>
                  <a:pt x="275652" y="4665201"/>
                </a:lnTo>
                <a:lnTo>
                  <a:pt x="278109" y="4677370"/>
                </a:lnTo>
                <a:lnTo>
                  <a:pt x="275652" y="4689538"/>
                </a:lnTo>
                <a:cubicBezTo>
                  <a:pt x="275652" y="4765289"/>
                  <a:pt x="337061" y="4826698"/>
                  <a:pt x="412812" y="4826698"/>
                </a:cubicBezTo>
                <a:cubicBezTo>
                  <a:pt x="488563" y="4826698"/>
                  <a:pt x="549972" y="4765289"/>
                  <a:pt x="549972" y="4689538"/>
                </a:cubicBezTo>
                <a:lnTo>
                  <a:pt x="547515" y="4677370"/>
                </a:lnTo>
                <a:lnTo>
                  <a:pt x="549972" y="4665201"/>
                </a:lnTo>
                <a:lnTo>
                  <a:pt x="549972" y="767747"/>
                </a:lnTo>
                <a:lnTo>
                  <a:pt x="578968" y="752008"/>
                </a:lnTo>
                <a:cubicBezTo>
                  <a:pt x="658019" y="698603"/>
                  <a:pt x="709992" y="608162"/>
                  <a:pt x="709992" y="505582"/>
                </a:cubicBezTo>
                <a:cubicBezTo>
                  <a:pt x="709992" y="341454"/>
                  <a:pt x="576940" y="208402"/>
                  <a:pt x="412812" y="208402"/>
                </a:cubicBezTo>
                <a:close/>
                <a:moveTo>
                  <a:pt x="412812" y="0"/>
                </a:moveTo>
                <a:cubicBezTo>
                  <a:pt x="640802" y="0"/>
                  <a:pt x="825624" y="180847"/>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Oval 144">
            <a:extLst>
              <a:ext uri="{FF2B5EF4-FFF2-40B4-BE49-F238E27FC236}">
                <a16:creationId xmlns:a16="http://schemas.microsoft.com/office/drawing/2014/main" id="{29285F7F-D013-465E-8092-E508B204FB50}"/>
              </a:ext>
            </a:extLst>
          </p:cNvPr>
          <p:cNvSpPr>
            <a:spLocks noChangeAspect="1"/>
          </p:cNvSpPr>
          <p:nvPr/>
        </p:nvSpPr>
        <p:spPr>
          <a:xfrm>
            <a:off x="9630321" y="5785829"/>
            <a:ext cx="274320" cy="274320"/>
          </a:xfrm>
          <a:prstGeom prst="ellipse">
            <a:avLst/>
          </a:prstGeom>
          <a:solidFill>
            <a:srgbClr val="4CC8EC"/>
          </a:soli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TextBox 145">
            <a:extLst>
              <a:ext uri="{FF2B5EF4-FFF2-40B4-BE49-F238E27FC236}">
                <a16:creationId xmlns:a16="http://schemas.microsoft.com/office/drawing/2014/main" id="{B49910E1-D84B-4442-8699-A106858BEB68}"/>
              </a:ext>
            </a:extLst>
          </p:cNvPr>
          <p:cNvSpPr txBox="1"/>
          <p:nvPr/>
        </p:nvSpPr>
        <p:spPr>
          <a:xfrm>
            <a:off x="9364114" y="6111745"/>
            <a:ext cx="806733" cy="461665"/>
          </a:xfrm>
          <a:prstGeom prst="rect">
            <a:avLst/>
          </a:prstGeom>
          <a:noFill/>
        </p:spPr>
        <p:txBody>
          <a:bodyPr wrap="square" rtlCol="0">
            <a:spAutoFit/>
          </a:bodyPr>
          <a:lstStyle/>
          <a:p>
            <a:r>
              <a:rPr lang="en-US" sz="2400" b="1" dirty="0">
                <a:solidFill>
                  <a:schemeClr val="bg1"/>
                </a:solidFill>
              </a:rPr>
              <a:t>2017</a:t>
            </a:r>
          </a:p>
        </p:txBody>
      </p:sp>
      <p:sp>
        <p:nvSpPr>
          <p:cNvPr id="147" name="Freeform: Shape 146">
            <a:extLst>
              <a:ext uri="{FF2B5EF4-FFF2-40B4-BE49-F238E27FC236}">
                <a16:creationId xmlns:a16="http://schemas.microsoft.com/office/drawing/2014/main" id="{DFF4ABC9-4A46-4842-8CBF-EA2E1876E7D3}"/>
              </a:ext>
            </a:extLst>
          </p:cNvPr>
          <p:cNvSpPr>
            <a:spLocks noChangeAspect="1"/>
          </p:cNvSpPr>
          <p:nvPr/>
        </p:nvSpPr>
        <p:spPr>
          <a:xfrm>
            <a:off x="10670703" y="837178"/>
            <a:ext cx="777240" cy="4877750"/>
          </a:xfrm>
          <a:custGeom>
            <a:avLst/>
            <a:gdLst>
              <a:gd name="connsiteX0" fmla="*/ 412812 w 825624"/>
              <a:gd name="connsiteY0" fmla="*/ 208402 h 5181393"/>
              <a:gd name="connsiteX1" fmla="*/ 399701 w 825624"/>
              <a:gd name="connsiteY1" fmla="*/ 211049 h 5181393"/>
              <a:gd name="connsiteX2" fmla="*/ 425923 w 825624"/>
              <a:gd name="connsiteY2" fmla="*/ 211049 h 5181393"/>
              <a:gd name="connsiteX3" fmla="*/ 412812 w 825624"/>
              <a:gd name="connsiteY3" fmla="*/ 0 h 5181393"/>
              <a:gd name="connsiteX4" fmla="*/ 755123 w 825624"/>
              <a:gd name="connsiteY4" fmla="*/ 178091 h 5181393"/>
              <a:gd name="connsiteX5" fmla="*/ 773405 w 825624"/>
              <a:gd name="connsiteY5" fmla="*/ 211049 h 5181393"/>
              <a:gd name="connsiteX6" fmla="*/ 775494 w 825624"/>
              <a:gd name="connsiteY6" fmla="*/ 211049 h 5181393"/>
              <a:gd name="connsiteX7" fmla="*/ 775494 w 825624"/>
              <a:gd name="connsiteY7" fmla="*/ 214816 h 5181393"/>
              <a:gd name="connsiteX8" fmla="*/ 793183 w 825624"/>
              <a:gd name="connsiteY8" fmla="*/ 246705 h 5181393"/>
              <a:gd name="connsiteX9" fmla="*/ 825624 w 825624"/>
              <a:gd name="connsiteY9" fmla="*/ 403934 h 5181393"/>
              <a:gd name="connsiteX10" fmla="*/ 823300 w 825624"/>
              <a:gd name="connsiteY10" fmla="*/ 426495 h 5181393"/>
              <a:gd name="connsiteX11" fmla="*/ 825623 w 825624"/>
              <a:gd name="connsiteY11" fmla="*/ 438003 h 5181393"/>
              <a:gd name="connsiteX12" fmla="*/ 825623 w 825624"/>
              <a:gd name="connsiteY12" fmla="*/ 4745420 h 5181393"/>
              <a:gd name="connsiteX13" fmla="*/ 823438 w 825624"/>
              <a:gd name="connsiteY13" fmla="*/ 4756242 h 5181393"/>
              <a:gd name="connsiteX14" fmla="*/ 825624 w 825624"/>
              <a:gd name="connsiteY14" fmla="*/ 4777459 h 5181393"/>
              <a:gd name="connsiteX15" fmla="*/ 412812 w 825624"/>
              <a:gd name="connsiteY15" fmla="*/ 5181393 h 5181393"/>
              <a:gd name="connsiteX16" fmla="*/ 0 w 825624"/>
              <a:gd name="connsiteY16" fmla="*/ 4777459 h 5181393"/>
              <a:gd name="connsiteX17" fmla="*/ 2186 w 825624"/>
              <a:gd name="connsiteY17" fmla="*/ 4756246 h 5181393"/>
              <a:gd name="connsiteX18" fmla="*/ 0 w 825624"/>
              <a:gd name="connsiteY18" fmla="*/ 4745420 h 5181393"/>
              <a:gd name="connsiteX19" fmla="*/ 0 w 825624"/>
              <a:gd name="connsiteY19" fmla="*/ 438003 h 5181393"/>
              <a:gd name="connsiteX20" fmla="*/ 2324 w 825624"/>
              <a:gd name="connsiteY20" fmla="*/ 426492 h 5181393"/>
              <a:gd name="connsiteX21" fmla="*/ 0 w 825624"/>
              <a:gd name="connsiteY21" fmla="*/ 403934 h 5181393"/>
              <a:gd name="connsiteX22" fmla="*/ 412812 w 825624"/>
              <a:gd name="connsiteY22"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825624" h="5181393">
                <a:moveTo>
                  <a:pt x="412812" y="208402"/>
                </a:moveTo>
                <a:lnTo>
                  <a:pt x="399701" y="211049"/>
                </a:lnTo>
                <a:lnTo>
                  <a:pt x="425923" y="211049"/>
                </a:lnTo>
                <a:close/>
                <a:moveTo>
                  <a:pt x="412812" y="0"/>
                </a:moveTo>
                <a:cubicBezTo>
                  <a:pt x="555306" y="0"/>
                  <a:pt x="680937" y="70643"/>
                  <a:pt x="755123" y="178091"/>
                </a:cubicBezTo>
                <a:lnTo>
                  <a:pt x="773405" y="211049"/>
                </a:lnTo>
                <a:lnTo>
                  <a:pt x="775494" y="211049"/>
                </a:lnTo>
                <a:lnTo>
                  <a:pt x="775494" y="214816"/>
                </a:lnTo>
                <a:lnTo>
                  <a:pt x="793183" y="246705"/>
                </a:lnTo>
                <a:cubicBezTo>
                  <a:pt x="814073" y="295031"/>
                  <a:pt x="825624" y="348162"/>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solidFill>
            <a:schemeClr val="tx1">
              <a:alpha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8" name="Rectangle 147">
            <a:extLst>
              <a:ext uri="{FF2B5EF4-FFF2-40B4-BE49-F238E27FC236}">
                <a16:creationId xmlns:a16="http://schemas.microsoft.com/office/drawing/2014/main" id="{5C18F99A-4A53-4414-A610-CDF49840653B}"/>
              </a:ext>
            </a:extLst>
          </p:cNvPr>
          <p:cNvSpPr/>
          <p:nvPr/>
        </p:nvSpPr>
        <p:spPr>
          <a:xfrm>
            <a:off x="10731266" y="2225736"/>
            <a:ext cx="648586" cy="3415147"/>
          </a:xfrm>
          <a:prstGeom prst="rect">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9" name="Freeform: Shape 148">
            <a:extLst>
              <a:ext uri="{FF2B5EF4-FFF2-40B4-BE49-F238E27FC236}">
                <a16:creationId xmlns:a16="http://schemas.microsoft.com/office/drawing/2014/main" id="{D8973D7A-BCE0-42FE-94FB-F5DC0B98BD43}"/>
              </a:ext>
            </a:extLst>
          </p:cNvPr>
          <p:cNvSpPr/>
          <p:nvPr/>
        </p:nvSpPr>
        <p:spPr>
          <a:xfrm>
            <a:off x="10637947" y="741251"/>
            <a:ext cx="825624" cy="5181393"/>
          </a:xfrm>
          <a:custGeom>
            <a:avLst/>
            <a:gdLst>
              <a:gd name="connsiteX0" fmla="*/ 412812 w 825624"/>
              <a:gd name="connsiteY0" fmla="*/ 208402 h 5181393"/>
              <a:gd name="connsiteX1" fmla="*/ 115632 w 825624"/>
              <a:gd name="connsiteY1" fmla="*/ 505582 h 5181393"/>
              <a:gd name="connsiteX2" fmla="*/ 246656 w 825624"/>
              <a:gd name="connsiteY2" fmla="*/ 752008 h 5181393"/>
              <a:gd name="connsiteX3" fmla="*/ 275652 w 825624"/>
              <a:gd name="connsiteY3" fmla="*/ 767747 h 5181393"/>
              <a:gd name="connsiteX4" fmla="*/ 275652 w 825624"/>
              <a:gd name="connsiteY4" fmla="*/ 4665201 h 5181393"/>
              <a:gd name="connsiteX5" fmla="*/ 278109 w 825624"/>
              <a:gd name="connsiteY5" fmla="*/ 4677370 h 5181393"/>
              <a:gd name="connsiteX6" fmla="*/ 275652 w 825624"/>
              <a:gd name="connsiteY6" fmla="*/ 4689538 h 5181393"/>
              <a:gd name="connsiteX7" fmla="*/ 412812 w 825624"/>
              <a:gd name="connsiteY7" fmla="*/ 4826698 h 5181393"/>
              <a:gd name="connsiteX8" fmla="*/ 549972 w 825624"/>
              <a:gd name="connsiteY8" fmla="*/ 4689538 h 5181393"/>
              <a:gd name="connsiteX9" fmla="*/ 547515 w 825624"/>
              <a:gd name="connsiteY9" fmla="*/ 4677370 h 5181393"/>
              <a:gd name="connsiteX10" fmla="*/ 549972 w 825624"/>
              <a:gd name="connsiteY10" fmla="*/ 4665201 h 5181393"/>
              <a:gd name="connsiteX11" fmla="*/ 549972 w 825624"/>
              <a:gd name="connsiteY11" fmla="*/ 767747 h 5181393"/>
              <a:gd name="connsiteX12" fmla="*/ 578968 w 825624"/>
              <a:gd name="connsiteY12" fmla="*/ 752008 h 5181393"/>
              <a:gd name="connsiteX13" fmla="*/ 709992 w 825624"/>
              <a:gd name="connsiteY13" fmla="*/ 505582 h 5181393"/>
              <a:gd name="connsiteX14" fmla="*/ 412812 w 825624"/>
              <a:gd name="connsiteY14" fmla="*/ 208402 h 5181393"/>
              <a:gd name="connsiteX15" fmla="*/ 412812 w 825624"/>
              <a:gd name="connsiteY15" fmla="*/ 0 h 5181393"/>
              <a:gd name="connsiteX16" fmla="*/ 825624 w 825624"/>
              <a:gd name="connsiteY16" fmla="*/ 403934 h 5181393"/>
              <a:gd name="connsiteX17" fmla="*/ 823300 w 825624"/>
              <a:gd name="connsiteY17" fmla="*/ 426495 h 5181393"/>
              <a:gd name="connsiteX18" fmla="*/ 825623 w 825624"/>
              <a:gd name="connsiteY18" fmla="*/ 438003 h 5181393"/>
              <a:gd name="connsiteX19" fmla="*/ 825623 w 825624"/>
              <a:gd name="connsiteY19" fmla="*/ 4745420 h 5181393"/>
              <a:gd name="connsiteX20" fmla="*/ 823438 w 825624"/>
              <a:gd name="connsiteY20" fmla="*/ 4756242 h 5181393"/>
              <a:gd name="connsiteX21" fmla="*/ 825624 w 825624"/>
              <a:gd name="connsiteY21" fmla="*/ 4777459 h 5181393"/>
              <a:gd name="connsiteX22" fmla="*/ 412812 w 825624"/>
              <a:gd name="connsiteY22" fmla="*/ 5181393 h 5181393"/>
              <a:gd name="connsiteX23" fmla="*/ 0 w 825624"/>
              <a:gd name="connsiteY23" fmla="*/ 4777459 h 5181393"/>
              <a:gd name="connsiteX24" fmla="*/ 2186 w 825624"/>
              <a:gd name="connsiteY24" fmla="*/ 4756246 h 5181393"/>
              <a:gd name="connsiteX25" fmla="*/ 0 w 825624"/>
              <a:gd name="connsiteY25" fmla="*/ 4745420 h 5181393"/>
              <a:gd name="connsiteX26" fmla="*/ 0 w 825624"/>
              <a:gd name="connsiteY26" fmla="*/ 438003 h 5181393"/>
              <a:gd name="connsiteX27" fmla="*/ 2324 w 825624"/>
              <a:gd name="connsiteY27" fmla="*/ 426492 h 5181393"/>
              <a:gd name="connsiteX28" fmla="*/ 0 w 825624"/>
              <a:gd name="connsiteY28" fmla="*/ 403934 h 5181393"/>
              <a:gd name="connsiteX29" fmla="*/ 412812 w 825624"/>
              <a:gd name="connsiteY29" fmla="*/ 0 h 5181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25624" h="5181393">
                <a:moveTo>
                  <a:pt x="412812" y="208402"/>
                </a:moveTo>
                <a:cubicBezTo>
                  <a:pt x="248684" y="208402"/>
                  <a:pt x="115632" y="341454"/>
                  <a:pt x="115632" y="505582"/>
                </a:cubicBezTo>
                <a:cubicBezTo>
                  <a:pt x="115632" y="608162"/>
                  <a:pt x="167606" y="698603"/>
                  <a:pt x="246656" y="752008"/>
                </a:cubicBezTo>
                <a:lnTo>
                  <a:pt x="275652" y="767747"/>
                </a:lnTo>
                <a:lnTo>
                  <a:pt x="275652" y="4665201"/>
                </a:lnTo>
                <a:lnTo>
                  <a:pt x="278109" y="4677370"/>
                </a:lnTo>
                <a:lnTo>
                  <a:pt x="275652" y="4689538"/>
                </a:lnTo>
                <a:cubicBezTo>
                  <a:pt x="275652" y="4765289"/>
                  <a:pt x="337061" y="4826698"/>
                  <a:pt x="412812" y="4826698"/>
                </a:cubicBezTo>
                <a:cubicBezTo>
                  <a:pt x="488563" y="4826698"/>
                  <a:pt x="549972" y="4765289"/>
                  <a:pt x="549972" y="4689538"/>
                </a:cubicBezTo>
                <a:lnTo>
                  <a:pt x="547515" y="4677370"/>
                </a:lnTo>
                <a:lnTo>
                  <a:pt x="549972" y="4665201"/>
                </a:lnTo>
                <a:lnTo>
                  <a:pt x="549972" y="767747"/>
                </a:lnTo>
                <a:lnTo>
                  <a:pt x="578968" y="752008"/>
                </a:lnTo>
                <a:cubicBezTo>
                  <a:pt x="658019" y="698603"/>
                  <a:pt x="709992" y="608162"/>
                  <a:pt x="709992" y="505582"/>
                </a:cubicBezTo>
                <a:cubicBezTo>
                  <a:pt x="709992" y="341454"/>
                  <a:pt x="576940" y="208402"/>
                  <a:pt x="412812" y="208402"/>
                </a:cubicBezTo>
                <a:close/>
                <a:moveTo>
                  <a:pt x="412812" y="0"/>
                </a:moveTo>
                <a:cubicBezTo>
                  <a:pt x="640802" y="0"/>
                  <a:pt x="825624" y="180847"/>
                  <a:pt x="825624" y="403934"/>
                </a:cubicBezTo>
                <a:lnTo>
                  <a:pt x="823300" y="426495"/>
                </a:lnTo>
                <a:lnTo>
                  <a:pt x="825623" y="438003"/>
                </a:lnTo>
                <a:lnTo>
                  <a:pt x="825623" y="4745420"/>
                </a:lnTo>
                <a:lnTo>
                  <a:pt x="823438" y="4756242"/>
                </a:lnTo>
                <a:lnTo>
                  <a:pt x="825624" y="4777459"/>
                </a:lnTo>
                <a:cubicBezTo>
                  <a:pt x="825624" y="5000546"/>
                  <a:pt x="640802" y="5181393"/>
                  <a:pt x="412812" y="5181393"/>
                </a:cubicBezTo>
                <a:cubicBezTo>
                  <a:pt x="184822" y="5181393"/>
                  <a:pt x="0" y="5000546"/>
                  <a:pt x="0" y="4777459"/>
                </a:cubicBezTo>
                <a:lnTo>
                  <a:pt x="2186" y="4756246"/>
                </a:lnTo>
                <a:lnTo>
                  <a:pt x="0" y="4745420"/>
                </a:lnTo>
                <a:lnTo>
                  <a:pt x="0" y="438003"/>
                </a:lnTo>
                <a:lnTo>
                  <a:pt x="2324" y="426492"/>
                </a:lnTo>
                <a:lnTo>
                  <a:pt x="0" y="403934"/>
                </a:lnTo>
                <a:cubicBezTo>
                  <a:pt x="0" y="180847"/>
                  <a:pt x="184822" y="0"/>
                  <a:pt x="412812"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0" name="Oval 149">
            <a:extLst>
              <a:ext uri="{FF2B5EF4-FFF2-40B4-BE49-F238E27FC236}">
                <a16:creationId xmlns:a16="http://schemas.microsoft.com/office/drawing/2014/main" id="{E5DEC2E2-57ED-49F1-8632-B507632B02B7}"/>
              </a:ext>
            </a:extLst>
          </p:cNvPr>
          <p:cNvSpPr>
            <a:spLocks noChangeAspect="1"/>
          </p:cNvSpPr>
          <p:nvPr/>
        </p:nvSpPr>
        <p:spPr>
          <a:xfrm>
            <a:off x="10913599" y="5785485"/>
            <a:ext cx="274320" cy="274320"/>
          </a:xfrm>
          <a:prstGeom prst="ellipse">
            <a:avLst/>
          </a:prstGeom>
          <a:solidFill>
            <a:srgbClr val="ED7D31"/>
          </a:solidFill>
          <a:ln>
            <a:solidFill>
              <a:schemeClr val="bg1">
                <a:alpha val="7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1" name="TextBox 150">
            <a:extLst>
              <a:ext uri="{FF2B5EF4-FFF2-40B4-BE49-F238E27FC236}">
                <a16:creationId xmlns:a16="http://schemas.microsoft.com/office/drawing/2014/main" id="{32E9B6A6-0B86-4298-B178-0A07A40DC66C}"/>
              </a:ext>
            </a:extLst>
          </p:cNvPr>
          <p:cNvSpPr txBox="1"/>
          <p:nvPr/>
        </p:nvSpPr>
        <p:spPr>
          <a:xfrm>
            <a:off x="10647392" y="6111401"/>
            <a:ext cx="806733" cy="461665"/>
          </a:xfrm>
          <a:prstGeom prst="rect">
            <a:avLst/>
          </a:prstGeom>
          <a:noFill/>
        </p:spPr>
        <p:txBody>
          <a:bodyPr wrap="square" rtlCol="0">
            <a:spAutoFit/>
          </a:bodyPr>
          <a:lstStyle/>
          <a:p>
            <a:r>
              <a:rPr lang="en-US" sz="2400" b="1" dirty="0">
                <a:solidFill>
                  <a:schemeClr val="bg1"/>
                </a:solidFill>
              </a:rPr>
              <a:t>2018</a:t>
            </a:r>
          </a:p>
        </p:txBody>
      </p:sp>
      <p:grpSp>
        <p:nvGrpSpPr>
          <p:cNvPr id="152" name="Group 94">
            <a:extLst>
              <a:ext uri="{FF2B5EF4-FFF2-40B4-BE49-F238E27FC236}">
                <a16:creationId xmlns:a16="http://schemas.microsoft.com/office/drawing/2014/main" id="{ECD170DE-6714-47A9-9A65-6BFA350BB652}"/>
              </a:ext>
            </a:extLst>
          </p:cNvPr>
          <p:cNvGrpSpPr/>
          <p:nvPr/>
        </p:nvGrpSpPr>
        <p:grpSpPr>
          <a:xfrm>
            <a:off x="4533538" y="6065517"/>
            <a:ext cx="3008235" cy="236507"/>
            <a:chOff x="1105494" y="4417230"/>
            <a:chExt cx="2558754" cy="201168"/>
          </a:xfrm>
        </p:grpSpPr>
        <p:grpSp>
          <p:nvGrpSpPr>
            <p:cNvPr id="153" name="Group 50">
              <a:extLst>
                <a:ext uri="{FF2B5EF4-FFF2-40B4-BE49-F238E27FC236}">
                  <a16:creationId xmlns:a16="http://schemas.microsoft.com/office/drawing/2014/main" id="{8AB6BAC4-630F-4E0D-B6AD-05B71CBEBAF8}"/>
                </a:ext>
              </a:extLst>
            </p:cNvPr>
            <p:cNvGrpSpPr/>
            <p:nvPr/>
          </p:nvGrpSpPr>
          <p:grpSpPr>
            <a:xfrm>
              <a:off x="1105494" y="4417230"/>
              <a:ext cx="1158729" cy="201168"/>
              <a:chOff x="2221306" y="3914656"/>
              <a:chExt cx="1158729" cy="201168"/>
            </a:xfrm>
          </p:grpSpPr>
          <p:sp>
            <p:nvSpPr>
              <p:cNvPr id="157" name="TextBox 156">
                <a:extLst>
                  <a:ext uri="{FF2B5EF4-FFF2-40B4-BE49-F238E27FC236}">
                    <a16:creationId xmlns:a16="http://schemas.microsoft.com/office/drawing/2014/main" id="{0F6850D3-06D5-43ED-8544-167FAA134346}"/>
                  </a:ext>
                </a:extLst>
              </p:cNvPr>
              <p:cNvSpPr txBox="1"/>
              <p:nvPr/>
            </p:nvSpPr>
            <p:spPr>
              <a:xfrm>
                <a:off x="2559215" y="3934935"/>
                <a:ext cx="820820" cy="174472"/>
              </a:xfrm>
              <a:prstGeom prst="rect">
                <a:avLst/>
              </a:prstGeom>
              <a:noFill/>
            </p:spPr>
            <p:txBody>
              <a:bodyPr wrap="none" lIns="0" tIns="0" rIns="0" bIns="0" rtlCol="0" anchor="t">
                <a:spAutoFit/>
              </a:bodyPr>
              <a:lstStyle/>
              <a:p>
                <a:pPr algn="ctr"/>
                <a:r>
                  <a:rPr lang="en-US" sz="1333" b="1" dirty="0">
                    <a:solidFill>
                      <a:schemeClr val="bg1">
                        <a:lumMod val="95000"/>
                      </a:schemeClr>
                    </a:solidFill>
                    <a:latin typeface="Candara" panose="020E0502030303020204" pitchFamily="34" charset="0"/>
                  </a:rPr>
                  <a:t>Lorem Ipsum</a:t>
                </a:r>
              </a:p>
            </p:txBody>
          </p:sp>
          <p:sp>
            <p:nvSpPr>
              <p:cNvPr id="158" name="Rectangle 157">
                <a:extLst>
                  <a:ext uri="{FF2B5EF4-FFF2-40B4-BE49-F238E27FC236}">
                    <a16:creationId xmlns:a16="http://schemas.microsoft.com/office/drawing/2014/main" id="{C184D25B-33B9-45ED-809A-2650D50849BE}"/>
                  </a:ext>
                </a:extLst>
              </p:cNvPr>
              <p:cNvSpPr>
                <a:spLocks noChangeAspect="1"/>
              </p:cNvSpPr>
              <p:nvPr/>
            </p:nvSpPr>
            <p:spPr>
              <a:xfrm>
                <a:off x="2221306" y="3914656"/>
                <a:ext cx="207097" cy="201168"/>
              </a:xfrm>
              <a:prstGeom prst="rect">
                <a:avLst/>
              </a:pr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54" name="Group 45">
              <a:extLst>
                <a:ext uri="{FF2B5EF4-FFF2-40B4-BE49-F238E27FC236}">
                  <a16:creationId xmlns:a16="http://schemas.microsoft.com/office/drawing/2014/main" id="{8582228A-1576-4A36-846F-51B59556B214}"/>
                </a:ext>
              </a:extLst>
            </p:cNvPr>
            <p:cNvGrpSpPr/>
            <p:nvPr/>
          </p:nvGrpSpPr>
          <p:grpSpPr>
            <a:xfrm>
              <a:off x="2483332" y="4417230"/>
              <a:ext cx="1180916" cy="201168"/>
              <a:chOff x="3776442" y="3947915"/>
              <a:chExt cx="1180916" cy="201168"/>
            </a:xfrm>
          </p:grpSpPr>
          <p:sp>
            <p:nvSpPr>
              <p:cNvPr id="155" name="TextBox 154">
                <a:extLst>
                  <a:ext uri="{FF2B5EF4-FFF2-40B4-BE49-F238E27FC236}">
                    <a16:creationId xmlns:a16="http://schemas.microsoft.com/office/drawing/2014/main" id="{9DD59A63-4249-4E97-82E9-88F89D40A4D4}"/>
                  </a:ext>
                </a:extLst>
              </p:cNvPr>
              <p:cNvSpPr txBox="1"/>
              <p:nvPr/>
            </p:nvSpPr>
            <p:spPr>
              <a:xfrm>
                <a:off x="4136537" y="3968189"/>
                <a:ext cx="820821" cy="174472"/>
              </a:xfrm>
              <a:prstGeom prst="rect">
                <a:avLst/>
              </a:prstGeom>
              <a:noFill/>
            </p:spPr>
            <p:txBody>
              <a:bodyPr wrap="none" lIns="0" tIns="0" rIns="0" bIns="0" rtlCol="0" anchor="t">
                <a:spAutoFit/>
              </a:bodyPr>
              <a:lstStyle/>
              <a:p>
                <a:pPr algn="ctr"/>
                <a:r>
                  <a:rPr lang="en-US" sz="1333" b="1" dirty="0">
                    <a:solidFill>
                      <a:schemeClr val="bg1">
                        <a:lumMod val="95000"/>
                      </a:schemeClr>
                    </a:solidFill>
                    <a:latin typeface="Candara" panose="020E0502030303020204" pitchFamily="34" charset="0"/>
                  </a:rPr>
                  <a:t>Lorem Ipsum</a:t>
                </a:r>
              </a:p>
            </p:txBody>
          </p:sp>
          <p:sp>
            <p:nvSpPr>
              <p:cNvPr id="156" name="Rectangle 155">
                <a:extLst>
                  <a:ext uri="{FF2B5EF4-FFF2-40B4-BE49-F238E27FC236}">
                    <a16:creationId xmlns:a16="http://schemas.microsoft.com/office/drawing/2014/main" id="{DA37BC37-181E-4E28-AFD6-15DD9A9FCAC4}"/>
                  </a:ext>
                </a:extLst>
              </p:cNvPr>
              <p:cNvSpPr>
                <a:spLocks noChangeAspect="1"/>
              </p:cNvSpPr>
              <p:nvPr/>
            </p:nvSpPr>
            <p:spPr>
              <a:xfrm>
                <a:off x="3776442" y="3947915"/>
                <a:ext cx="207097" cy="201168"/>
              </a:xfrm>
              <a:prstGeom prst="rect">
                <a:avLst/>
              </a:pr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pic>
        <p:nvPicPr>
          <p:cNvPr id="49" name="Picture 48">
            <a:hlinkClick r:id="rId6"/>
            <a:extLst>
              <a:ext uri="{FF2B5EF4-FFF2-40B4-BE49-F238E27FC236}">
                <a16:creationId xmlns:a16="http://schemas.microsoft.com/office/drawing/2014/main" id="{631A55D7-2430-40D9-957C-F373892DAECA}"/>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78177751"/>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6"/>
                                        </p:tgtEl>
                                        <p:attrNameLst>
                                          <p:attrName>style.visibility</p:attrName>
                                        </p:attrNameLst>
                                      </p:cBhvr>
                                      <p:to>
                                        <p:strVal val="visible"/>
                                      </p:to>
                                    </p:set>
                                    <p:animEffect transition="in" filter="wipe(left)">
                                      <p:cBhvr>
                                        <p:cTn id="7" dur="500"/>
                                        <p:tgtEl>
                                          <p:spTgt spid="86"/>
                                        </p:tgtEl>
                                      </p:cBhvr>
                                    </p:animEffect>
                                  </p:childTnLst>
                                </p:cTn>
                              </p:par>
                            </p:childTnLst>
                          </p:cTn>
                        </p:par>
                        <p:par>
                          <p:cTn id="8" fill="hold">
                            <p:stCondLst>
                              <p:cond delay="500"/>
                            </p:stCondLst>
                            <p:childTnLst>
                              <p:par>
                                <p:cTn id="9" presetID="37" presetClass="entr" presetSubtype="0" fill="hold" nodeType="afterEffect">
                                  <p:stCondLst>
                                    <p:cond delay="0"/>
                                  </p:stCondLst>
                                  <p:childTnLst>
                                    <p:set>
                                      <p:cBhvr>
                                        <p:cTn id="10" dur="1" fill="hold">
                                          <p:stCondLst>
                                            <p:cond delay="0"/>
                                          </p:stCondLst>
                                        </p:cTn>
                                        <p:tgtEl>
                                          <p:spTgt spid="48"/>
                                        </p:tgtEl>
                                        <p:attrNameLst>
                                          <p:attrName>style.visibility</p:attrName>
                                        </p:attrNameLst>
                                      </p:cBhvr>
                                      <p:to>
                                        <p:strVal val="visible"/>
                                      </p:to>
                                    </p:set>
                                    <p:animEffect transition="in" filter="fade">
                                      <p:cBhvr>
                                        <p:cTn id="11" dur="1000"/>
                                        <p:tgtEl>
                                          <p:spTgt spid="48"/>
                                        </p:tgtEl>
                                      </p:cBhvr>
                                    </p:animEffect>
                                    <p:anim calcmode="lin" valueType="num">
                                      <p:cBhvr>
                                        <p:cTn id="12" dur="1000" fill="hold"/>
                                        <p:tgtEl>
                                          <p:spTgt spid="48"/>
                                        </p:tgtEl>
                                        <p:attrNameLst>
                                          <p:attrName>ppt_x</p:attrName>
                                        </p:attrNameLst>
                                      </p:cBhvr>
                                      <p:tavLst>
                                        <p:tav tm="0">
                                          <p:val>
                                            <p:strVal val="#ppt_x"/>
                                          </p:val>
                                        </p:tav>
                                        <p:tav tm="100000">
                                          <p:val>
                                            <p:strVal val="#ppt_x"/>
                                          </p:val>
                                        </p:tav>
                                      </p:tavLst>
                                    </p:anim>
                                    <p:anim calcmode="lin" valueType="num">
                                      <p:cBhvr>
                                        <p:cTn id="13" dur="900" decel="100000" fill="hold"/>
                                        <p:tgtEl>
                                          <p:spTgt spid="48"/>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48"/>
                                        </p:tgtEl>
                                        <p:attrNameLst>
                                          <p:attrName>ppt_y</p:attrName>
                                        </p:attrNameLst>
                                      </p:cBhvr>
                                      <p:tavLst>
                                        <p:tav tm="0">
                                          <p:val>
                                            <p:strVal val="#ppt_y-.03"/>
                                          </p:val>
                                        </p:tav>
                                        <p:tav tm="100000">
                                          <p:val>
                                            <p:strVal val="#ppt_y"/>
                                          </p:val>
                                        </p:tav>
                                      </p:tavLst>
                                    </p:anim>
                                  </p:childTnLst>
                                </p:cTn>
                              </p:par>
                              <p:par>
                                <p:cTn id="15" presetID="37" presetClass="entr" presetSubtype="0" fill="hold" nodeType="withEffect">
                                  <p:stCondLst>
                                    <p:cond delay="1000"/>
                                  </p:stCondLst>
                                  <p:childTnLst>
                                    <p:set>
                                      <p:cBhvr>
                                        <p:cTn id="16" dur="1" fill="hold">
                                          <p:stCondLst>
                                            <p:cond delay="0"/>
                                          </p:stCondLst>
                                        </p:cTn>
                                        <p:tgtEl>
                                          <p:spTgt spid="51"/>
                                        </p:tgtEl>
                                        <p:attrNameLst>
                                          <p:attrName>style.visibility</p:attrName>
                                        </p:attrNameLst>
                                      </p:cBhvr>
                                      <p:to>
                                        <p:strVal val="visible"/>
                                      </p:to>
                                    </p:set>
                                    <p:animEffect transition="in" filter="fade">
                                      <p:cBhvr>
                                        <p:cTn id="17" dur="1000"/>
                                        <p:tgtEl>
                                          <p:spTgt spid="51"/>
                                        </p:tgtEl>
                                      </p:cBhvr>
                                    </p:animEffect>
                                    <p:anim calcmode="lin" valueType="num">
                                      <p:cBhvr>
                                        <p:cTn id="18" dur="1000" fill="hold"/>
                                        <p:tgtEl>
                                          <p:spTgt spid="51"/>
                                        </p:tgtEl>
                                        <p:attrNameLst>
                                          <p:attrName>ppt_x</p:attrName>
                                        </p:attrNameLst>
                                      </p:cBhvr>
                                      <p:tavLst>
                                        <p:tav tm="0">
                                          <p:val>
                                            <p:strVal val="#ppt_x"/>
                                          </p:val>
                                        </p:tav>
                                        <p:tav tm="100000">
                                          <p:val>
                                            <p:strVal val="#ppt_x"/>
                                          </p:val>
                                        </p:tav>
                                      </p:tavLst>
                                    </p:anim>
                                    <p:anim calcmode="lin" valueType="num">
                                      <p:cBhvr>
                                        <p:cTn id="19" dur="900" decel="100000" fill="hold"/>
                                        <p:tgtEl>
                                          <p:spTgt spid="51"/>
                                        </p:tgtEl>
                                        <p:attrNameLst>
                                          <p:attrName>ppt_y</p:attrName>
                                        </p:attrNameLst>
                                      </p:cBhvr>
                                      <p:tavLst>
                                        <p:tav tm="0">
                                          <p:val>
                                            <p:strVal val="#ppt_y+1"/>
                                          </p:val>
                                        </p:tav>
                                        <p:tav tm="100000">
                                          <p:val>
                                            <p:strVal val="#ppt_y-.03"/>
                                          </p:val>
                                        </p:tav>
                                      </p:tavLst>
                                    </p:anim>
                                    <p:anim calcmode="lin" valueType="num">
                                      <p:cBhvr>
                                        <p:cTn id="20" dur="100" accel="100000" fill="hold">
                                          <p:stCondLst>
                                            <p:cond delay="900"/>
                                          </p:stCondLst>
                                        </p:cTn>
                                        <p:tgtEl>
                                          <p:spTgt spid="51"/>
                                        </p:tgtEl>
                                        <p:attrNameLst>
                                          <p:attrName>ppt_y</p:attrName>
                                        </p:attrNameLst>
                                      </p:cBhvr>
                                      <p:tavLst>
                                        <p:tav tm="0">
                                          <p:val>
                                            <p:strVal val="#ppt_y-.03"/>
                                          </p:val>
                                        </p:tav>
                                        <p:tav tm="100000">
                                          <p:val>
                                            <p:strVal val="#ppt_y"/>
                                          </p:val>
                                        </p:tav>
                                      </p:tavLst>
                                    </p:anim>
                                  </p:childTnLst>
                                </p:cTn>
                              </p:par>
                            </p:childTnLst>
                          </p:cTn>
                        </p:par>
                        <p:par>
                          <p:cTn id="21" fill="hold">
                            <p:stCondLst>
                              <p:cond delay="2500"/>
                            </p:stCondLst>
                            <p:childTnLst>
                              <p:par>
                                <p:cTn id="22" presetID="53" presetClass="entr" presetSubtype="16" fill="hold" grpId="0" nodeType="afterEffect">
                                  <p:stCondLst>
                                    <p:cond delay="0"/>
                                  </p:stCondLst>
                                  <p:childTnLst>
                                    <p:set>
                                      <p:cBhvr>
                                        <p:cTn id="23" dur="1" fill="hold">
                                          <p:stCondLst>
                                            <p:cond delay="0"/>
                                          </p:stCondLst>
                                        </p:cTn>
                                        <p:tgtEl>
                                          <p:spTgt spid="50"/>
                                        </p:tgtEl>
                                        <p:attrNameLst>
                                          <p:attrName>style.visibility</p:attrName>
                                        </p:attrNameLst>
                                      </p:cBhvr>
                                      <p:to>
                                        <p:strVal val="visible"/>
                                      </p:to>
                                    </p:set>
                                    <p:anim calcmode="lin" valueType="num">
                                      <p:cBhvr>
                                        <p:cTn id="24" dur="500" fill="hold"/>
                                        <p:tgtEl>
                                          <p:spTgt spid="50"/>
                                        </p:tgtEl>
                                        <p:attrNameLst>
                                          <p:attrName>ppt_w</p:attrName>
                                        </p:attrNameLst>
                                      </p:cBhvr>
                                      <p:tavLst>
                                        <p:tav tm="0">
                                          <p:val>
                                            <p:fltVal val="0"/>
                                          </p:val>
                                        </p:tav>
                                        <p:tav tm="100000">
                                          <p:val>
                                            <p:strVal val="#ppt_w"/>
                                          </p:val>
                                        </p:tav>
                                      </p:tavLst>
                                    </p:anim>
                                    <p:anim calcmode="lin" valueType="num">
                                      <p:cBhvr>
                                        <p:cTn id="25" dur="500" fill="hold"/>
                                        <p:tgtEl>
                                          <p:spTgt spid="50"/>
                                        </p:tgtEl>
                                        <p:attrNameLst>
                                          <p:attrName>ppt_h</p:attrName>
                                        </p:attrNameLst>
                                      </p:cBhvr>
                                      <p:tavLst>
                                        <p:tav tm="0">
                                          <p:val>
                                            <p:fltVal val="0"/>
                                          </p:val>
                                        </p:tav>
                                        <p:tav tm="100000">
                                          <p:val>
                                            <p:strVal val="#ppt_h"/>
                                          </p:val>
                                        </p:tav>
                                      </p:tavLst>
                                    </p:anim>
                                    <p:animEffect transition="in" filter="fade">
                                      <p:cBhvr>
                                        <p:cTn id="26" dur="500"/>
                                        <p:tgtEl>
                                          <p:spTgt spid="50"/>
                                        </p:tgtEl>
                                      </p:cBhvr>
                                    </p:animEffect>
                                  </p:childTnLst>
                                </p:cTn>
                              </p:par>
                              <p:par>
                                <p:cTn id="27" presetID="53" presetClass="entr" presetSubtype="16" fill="hold" grpId="0" nodeType="withEffect">
                                  <p:stCondLst>
                                    <p:cond delay="0"/>
                                  </p:stCondLst>
                                  <p:childTnLst>
                                    <p:set>
                                      <p:cBhvr>
                                        <p:cTn id="28" dur="1" fill="hold">
                                          <p:stCondLst>
                                            <p:cond delay="0"/>
                                          </p:stCondLst>
                                        </p:cTn>
                                        <p:tgtEl>
                                          <p:spTgt spid="52"/>
                                        </p:tgtEl>
                                        <p:attrNameLst>
                                          <p:attrName>style.visibility</p:attrName>
                                        </p:attrNameLst>
                                      </p:cBhvr>
                                      <p:to>
                                        <p:strVal val="visible"/>
                                      </p:to>
                                    </p:set>
                                    <p:anim calcmode="lin" valueType="num">
                                      <p:cBhvr>
                                        <p:cTn id="29" dur="500" fill="hold"/>
                                        <p:tgtEl>
                                          <p:spTgt spid="52"/>
                                        </p:tgtEl>
                                        <p:attrNameLst>
                                          <p:attrName>ppt_w</p:attrName>
                                        </p:attrNameLst>
                                      </p:cBhvr>
                                      <p:tavLst>
                                        <p:tav tm="0">
                                          <p:val>
                                            <p:fltVal val="0"/>
                                          </p:val>
                                        </p:tav>
                                        <p:tav tm="100000">
                                          <p:val>
                                            <p:strVal val="#ppt_w"/>
                                          </p:val>
                                        </p:tav>
                                      </p:tavLst>
                                    </p:anim>
                                    <p:anim calcmode="lin" valueType="num">
                                      <p:cBhvr>
                                        <p:cTn id="30" dur="500" fill="hold"/>
                                        <p:tgtEl>
                                          <p:spTgt spid="52"/>
                                        </p:tgtEl>
                                        <p:attrNameLst>
                                          <p:attrName>ppt_h</p:attrName>
                                        </p:attrNameLst>
                                      </p:cBhvr>
                                      <p:tavLst>
                                        <p:tav tm="0">
                                          <p:val>
                                            <p:fltVal val="0"/>
                                          </p:val>
                                        </p:tav>
                                        <p:tav tm="100000">
                                          <p:val>
                                            <p:strVal val="#ppt_h"/>
                                          </p:val>
                                        </p:tav>
                                      </p:tavLst>
                                    </p:anim>
                                    <p:animEffect transition="in" filter="fade">
                                      <p:cBhvr>
                                        <p:cTn id="31" dur="500"/>
                                        <p:tgtEl>
                                          <p:spTgt spid="52"/>
                                        </p:tgtEl>
                                      </p:cBhvr>
                                    </p:animEffect>
                                  </p:childTnLst>
                                </p:cTn>
                              </p:par>
                            </p:childTnLst>
                          </p:cTn>
                        </p:par>
                        <p:par>
                          <p:cTn id="32" fill="hold">
                            <p:stCondLst>
                              <p:cond delay="3000"/>
                            </p:stCondLst>
                            <p:childTnLst>
                              <p:par>
                                <p:cTn id="33" presetID="2" presetClass="entr" presetSubtype="4" fill="hold" nodeType="afterEffect">
                                  <p:stCondLst>
                                    <p:cond delay="0"/>
                                  </p:stCondLst>
                                  <p:childTnLst>
                                    <p:set>
                                      <p:cBhvr>
                                        <p:cTn id="34" dur="1" fill="hold">
                                          <p:stCondLst>
                                            <p:cond delay="0"/>
                                          </p:stCondLst>
                                        </p:cTn>
                                        <p:tgtEl>
                                          <p:spTgt spid="60"/>
                                        </p:tgtEl>
                                        <p:attrNameLst>
                                          <p:attrName>style.visibility</p:attrName>
                                        </p:attrNameLst>
                                      </p:cBhvr>
                                      <p:to>
                                        <p:strVal val="visible"/>
                                      </p:to>
                                    </p:set>
                                    <p:anim calcmode="lin" valueType="num">
                                      <p:cBhvr additive="base">
                                        <p:cTn id="35" dur="750" fill="hold"/>
                                        <p:tgtEl>
                                          <p:spTgt spid="60"/>
                                        </p:tgtEl>
                                        <p:attrNameLst>
                                          <p:attrName>ppt_x</p:attrName>
                                        </p:attrNameLst>
                                      </p:cBhvr>
                                      <p:tavLst>
                                        <p:tav tm="0">
                                          <p:val>
                                            <p:strVal val="#ppt_x"/>
                                          </p:val>
                                        </p:tav>
                                        <p:tav tm="100000">
                                          <p:val>
                                            <p:strVal val="#ppt_x"/>
                                          </p:val>
                                        </p:tav>
                                      </p:tavLst>
                                    </p:anim>
                                    <p:anim calcmode="lin" valueType="num">
                                      <p:cBhvr additive="base">
                                        <p:cTn id="36" dur="750" fill="hold"/>
                                        <p:tgtEl>
                                          <p:spTgt spid="60"/>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63"/>
                                        </p:tgtEl>
                                        <p:attrNameLst>
                                          <p:attrName>style.visibility</p:attrName>
                                        </p:attrNameLst>
                                      </p:cBhvr>
                                      <p:to>
                                        <p:strVal val="visible"/>
                                      </p:to>
                                    </p:set>
                                    <p:anim calcmode="lin" valueType="num">
                                      <p:cBhvr additive="base">
                                        <p:cTn id="39" dur="750" fill="hold"/>
                                        <p:tgtEl>
                                          <p:spTgt spid="63"/>
                                        </p:tgtEl>
                                        <p:attrNameLst>
                                          <p:attrName>ppt_x</p:attrName>
                                        </p:attrNameLst>
                                      </p:cBhvr>
                                      <p:tavLst>
                                        <p:tav tm="0">
                                          <p:val>
                                            <p:strVal val="#ppt_x"/>
                                          </p:val>
                                        </p:tav>
                                        <p:tav tm="100000">
                                          <p:val>
                                            <p:strVal val="#ppt_x"/>
                                          </p:val>
                                        </p:tav>
                                      </p:tavLst>
                                    </p:anim>
                                    <p:anim calcmode="lin" valueType="num">
                                      <p:cBhvr additive="base">
                                        <p:cTn id="40" dur="750" fill="hold"/>
                                        <p:tgtEl>
                                          <p:spTgt spid="63"/>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66"/>
                                        </p:tgtEl>
                                        <p:attrNameLst>
                                          <p:attrName>style.visibility</p:attrName>
                                        </p:attrNameLst>
                                      </p:cBhvr>
                                      <p:to>
                                        <p:strVal val="visible"/>
                                      </p:to>
                                    </p:set>
                                    <p:anim calcmode="lin" valueType="num">
                                      <p:cBhvr additive="base">
                                        <p:cTn id="43" dur="750" fill="hold"/>
                                        <p:tgtEl>
                                          <p:spTgt spid="66"/>
                                        </p:tgtEl>
                                        <p:attrNameLst>
                                          <p:attrName>ppt_x</p:attrName>
                                        </p:attrNameLst>
                                      </p:cBhvr>
                                      <p:tavLst>
                                        <p:tav tm="0">
                                          <p:val>
                                            <p:strVal val="#ppt_x"/>
                                          </p:val>
                                        </p:tav>
                                        <p:tav tm="100000">
                                          <p:val>
                                            <p:strVal val="#ppt_x"/>
                                          </p:val>
                                        </p:tav>
                                      </p:tavLst>
                                    </p:anim>
                                    <p:anim calcmode="lin" valueType="num">
                                      <p:cBhvr additive="base">
                                        <p:cTn id="44" dur="750" fill="hold"/>
                                        <p:tgtEl>
                                          <p:spTgt spid="66"/>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69"/>
                                        </p:tgtEl>
                                        <p:attrNameLst>
                                          <p:attrName>style.visibility</p:attrName>
                                        </p:attrNameLst>
                                      </p:cBhvr>
                                      <p:to>
                                        <p:strVal val="visible"/>
                                      </p:to>
                                    </p:set>
                                    <p:anim calcmode="lin" valueType="num">
                                      <p:cBhvr additive="base">
                                        <p:cTn id="47" dur="750" fill="hold"/>
                                        <p:tgtEl>
                                          <p:spTgt spid="69"/>
                                        </p:tgtEl>
                                        <p:attrNameLst>
                                          <p:attrName>ppt_x</p:attrName>
                                        </p:attrNameLst>
                                      </p:cBhvr>
                                      <p:tavLst>
                                        <p:tav tm="0">
                                          <p:val>
                                            <p:strVal val="#ppt_x"/>
                                          </p:val>
                                        </p:tav>
                                        <p:tav tm="100000">
                                          <p:val>
                                            <p:strVal val="#ppt_x"/>
                                          </p:val>
                                        </p:tav>
                                      </p:tavLst>
                                    </p:anim>
                                    <p:anim calcmode="lin" valueType="num">
                                      <p:cBhvr additive="base">
                                        <p:cTn id="48" dur="750" fill="hold"/>
                                        <p:tgtEl>
                                          <p:spTgt spid="69"/>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72"/>
                                        </p:tgtEl>
                                        <p:attrNameLst>
                                          <p:attrName>style.visibility</p:attrName>
                                        </p:attrNameLst>
                                      </p:cBhvr>
                                      <p:to>
                                        <p:strVal val="visible"/>
                                      </p:to>
                                    </p:set>
                                    <p:anim calcmode="lin" valueType="num">
                                      <p:cBhvr additive="base">
                                        <p:cTn id="51" dur="750" fill="hold"/>
                                        <p:tgtEl>
                                          <p:spTgt spid="72"/>
                                        </p:tgtEl>
                                        <p:attrNameLst>
                                          <p:attrName>ppt_x</p:attrName>
                                        </p:attrNameLst>
                                      </p:cBhvr>
                                      <p:tavLst>
                                        <p:tav tm="0">
                                          <p:val>
                                            <p:strVal val="#ppt_x"/>
                                          </p:val>
                                        </p:tav>
                                        <p:tav tm="100000">
                                          <p:val>
                                            <p:strVal val="#ppt_x"/>
                                          </p:val>
                                        </p:tav>
                                      </p:tavLst>
                                    </p:anim>
                                    <p:anim calcmode="lin" valueType="num">
                                      <p:cBhvr additive="base">
                                        <p:cTn id="52" dur="750" fill="hold"/>
                                        <p:tgtEl>
                                          <p:spTgt spid="72"/>
                                        </p:tgtEl>
                                        <p:attrNameLst>
                                          <p:attrName>ppt_y</p:attrName>
                                        </p:attrNameLst>
                                      </p:cBhvr>
                                      <p:tavLst>
                                        <p:tav tm="0">
                                          <p:val>
                                            <p:strVal val="1+#ppt_h/2"/>
                                          </p:val>
                                        </p:tav>
                                        <p:tav tm="100000">
                                          <p:val>
                                            <p:strVal val="#ppt_y"/>
                                          </p:val>
                                        </p:tav>
                                      </p:tavLst>
                                    </p:anim>
                                  </p:childTnLst>
                                </p:cTn>
                              </p:par>
                              <p:par>
                                <p:cTn id="53" presetID="42" presetClass="entr" presetSubtype="0" fill="hold" nodeType="withEffect">
                                  <p:stCondLst>
                                    <p:cond delay="0"/>
                                  </p:stCondLst>
                                  <p:childTnLst>
                                    <p:set>
                                      <p:cBhvr>
                                        <p:cTn id="54" dur="1" fill="hold">
                                          <p:stCondLst>
                                            <p:cond delay="0"/>
                                          </p:stCondLst>
                                        </p:cTn>
                                        <p:tgtEl>
                                          <p:spTgt spid="152"/>
                                        </p:tgtEl>
                                        <p:attrNameLst>
                                          <p:attrName>style.visibility</p:attrName>
                                        </p:attrNameLst>
                                      </p:cBhvr>
                                      <p:to>
                                        <p:strVal val="visible"/>
                                      </p:to>
                                    </p:set>
                                    <p:animEffect transition="in" filter="fade">
                                      <p:cBhvr>
                                        <p:cTn id="55" dur="1000"/>
                                        <p:tgtEl>
                                          <p:spTgt spid="152"/>
                                        </p:tgtEl>
                                      </p:cBhvr>
                                    </p:animEffect>
                                    <p:anim calcmode="lin" valueType="num">
                                      <p:cBhvr>
                                        <p:cTn id="56" dur="1000" fill="hold"/>
                                        <p:tgtEl>
                                          <p:spTgt spid="152"/>
                                        </p:tgtEl>
                                        <p:attrNameLst>
                                          <p:attrName>ppt_x</p:attrName>
                                        </p:attrNameLst>
                                      </p:cBhvr>
                                      <p:tavLst>
                                        <p:tav tm="0">
                                          <p:val>
                                            <p:strVal val="#ppt_x"/>
                                          </p:val>
                                        </p:tav>
                                        <p:tav tm="100000">
                                          <p:val>
                                            <p:strVal val="#ppt_x"/>
                                          </p:val>
                                        </p:tav>
                                      </p:tavLst>
                                    </p:anim>
                                    <p:anim calcmode="lin" valueType="num">
                                      <p:cBhvr>
                                        <p:cTn id="57" dur="1000" fill="hold"/>
                                        <p:tgtEl>
                                          <p:spTgt spid="152"/>
                                        </p:tgtEl>
                                        <p:attrNameLst>
                                          <p:attrName>ppt_y</p:attrName>
                                        </p:attrNameLst>
                                      </p:cBhvr>
                                      <p:tavLst>
                                        <p:tav tm="0">
                                          <p:val>
                                            <p:strVal val="#ppt_y+.1"/>
                                          </p:val>
                                        </p:tav>
                                        <p:tav tm="100000">
                                          <p:val>
                                            <p:strVal val="#ppt_y"/>
                                          </p:val>
                                        </p:tav>
                                      </p:tavLst>
                                    </p:anim>
                                  </p:childTnLst>
                                </p:cTn>
                              </p:par>
                            </p:childTnLst>
                          </p:cTn>
                        </p:par>
                        <p:par>
                          <p:cTn id="58" fill="hold">
                            <p:stCondLst>
                              <p:cond delay="4000"/>
                            </p:stCondLst>
                            <p:childTnLst>
                              <p:par>
                                <p:cTn id="59" presetID="53" presetClass="entr" presetSubtype="16" fill="hold" grpId="0" nodeType="afterEffect">
                                  <p:stCondLst>
                                    <p:cond delay="0"/>
                                  </p:stCondLst>
                                  <p:childTnLst>
                                    <p:set>
                                      <p:cBhvr>
                                        <p:cTn id="60" dur="1" fill="hold">
                                          <p:stCondLst>
                                            <p:cond delay="0"/>
                                          </p:stCondLst>
                                        </p:cTn>
                                        <p:tgtEl>
                                          <p:spTgt spid="91"/>
                                        </p:tgtEl>
                                        <p:attrNameLst>
                                          <p:attrName>style.visibility</p:attrName>
                                        </p:attrNameLst>
                                      </p:cBhvr>
                                      <p:to>
                                        <p:strVal val="visible"/>
                                      </p:to>
                                    </p:set>
                                    <p:anim calcmode="lin" valueType="num">
                                      <p:cBhvr>
                                        <p:cTn id="61" dur="500" fill="hold"/>
                                        <p:tgtEl>
                                          <p:spTgt spid="91"/>
                                        </p:tgtEl>
                                        <p:attrNameLst>
                                          <p:attrName>ppt_w</p:attrName>
                                        </p:attrNameLst>
                                      </p:cBhvr>
                                      <p:tavLst>
                                        <p:tav tm="0">
                                          <p:val>
                                            <p:fltVal val="0"/>
                                          </p:val>
                                        </p:tav>
                                        <p:tav tm="100000">
                                          <p:val>
                                            <p:strVal val="#ppt_w"/>
                                          </p:val>
                                        </p:tav>
                                      </p:tavLst>
                                    </p:anim>
                                    <p:anim calcmode="lin" valueType="num">
                                      <p:cBhvr>
                                        <p:cTn id="62" dur="500" fill="hold"/>
                                        <p:tgtEl>
                                          <p:spTgt spid="91"/>
                                        </p:tgtEl>
                                        <p:attrNameLst>
                                          <p:attrName>ppt_h</p:attrName>
                                        </p:attrNameLst>
                                      </p:cBhvr>
                                      <p:tavLst>
                                        <p:tav tm="0">
                                          <p:val>
                                            <p:fltVal val="0"/>
                                          </p:val>
                                        </p:tav>
                                        <p:tav tm="100000">
                                          <p:val>
                                            <p:strVal val="#ppt_h"/>
                                          </p:val>
                                        </p:tav>
                                      </p:tavLst>
                                    </p:anim>
                                    <p:animEffect transition="in" filter="fade">
                                      <p:cBhvr>
                                        <p:cTn id="63" dur="500"/>
                                        <p:tgtEl>
                                          <p:spTgt spid="91"/>
                                        </p:tgtEl>
                                      </p:cBhvr>
                                    </p:animEffect>
                                  </p:childTnLst>
                                </p:cTn>
                              </p:par>
                              <p:par>
                                <p:cTn id="64" presetID="53" presetClass="entr" presetSubtype="16" fill="hold" grpId="0" nodeType="withEffect">
                                  <p:stCondLst>
                                    <p:cond delay="0"/>
                                  </p:stCondLst>
                                  <p:childTnLst>
                                    <p:set>
                                      <p:cBhvr>
                                        <p:cTn id="65" dur="1" fill="hold">
                                          <p:stCondLst>
                                            <p:cond delay="0"/>
                                          </p:stCondLst>
                                        </p:cTn>
                                        <p:tgtEl>
                                          <p:spTgt spid="93"/>
                                        </p:tgtEl>
                                        <p:attrNameLst>
                                          <p:attrName>style.visibility</p:attrName>
                                        </p:attrNameLst>
                                      </p:cBhvr>
                                      <p:to>
                                        <p:strVal val="visible"/>
                                      </p:to>
                                    </p:set>
                                    <p:anim calcmode="lin" valueType="num">
                                      <p:cBhvr>
                                        <p:cTn id="66" dur="500" fill="hold"/>
                                        <p:tgtEl>
                                          <p:spTgt spid="93"/>
                                        </p:tgtEl>
                                        <p:attrNameLst>
                                          <p:attrName>ppt_w</p:attrName>
                                        </p:attrNameLst>
                                      </p:cBhvr>
                                      <p:tavLst>
                                        <p:tav tm="0">
                                          <p:val>
                                            <p:fltVal val="0"/>
                                          </p:val>
                                        </p:tav>
                                        <p:tav tm="100000">
                                          <p:val>
                                            <p:strVal val="#ppt_w"/>
                                          </p:val>
                                        </p:tav>
                                      </p:tavLst>
                                    </p:anim>
                                    <p:anim calcmode="lin" valueType="num">
                                      <p:cBhvr>
                                        <p:cTn id="67" dur="500" fill="hold"/>
                                        <p:tgtEl>
                                          <p:spTgt spid="93"/>
                                        </p:tgtEl>
                                        <p:attrNameLst>
                                          <p:attrName>ppt_h</p:attrName>
                                        </p:attrNameLst>
                                      </p:cBhvr>
                                      <p:tavLst>
                                        <p:tav tm="0">
                                          <p:val>
                                            <p:fltVal val="0"/>
                                          </p:val>
                                        </p:tav>
                                        <p:tav tm="100000">
                                          <p:val>
                                            <p:strVal val="#ppt_h"/>
                                          </p:val>
                                        </p:tav>
                                      </p:tavLst>
                                    </p:anim>
                                    <p:animEffect transition="in" filter="fade">
                                      <p:cBhvr>
                                        <p:cTn id="68" dur="500"/>
                                        <p:tgtEl>
                                          <p:spTgt spid="93"/>
                                        </p:tgtEl>
                                      </p:cBhvr>
                                    </p:animEffect>
                                  </p:childTnLst>
                                </p:cTn>
                              </p:par>
                            </p:childTnLst>
                          </p:cTn>
                        </p:par>
                        <p:par>
                          <p:cTn id="69" fill="hold">
                            <p:stCondLst>
                              <p:cond delay="4500"/>
                            </p:stCondLst>
                            <p:childTnLst>
                              <p:par>
                                <p:cTn id="70" presetID="37" presetClass="entr" presetSubtype="0" fill="hold" grpId="0" nodeType="afterEffect">
                                  <p:stCondLst>
                                    <p:cond delay="0"/>
                                  </p:stCondLst>
                                  <p:childTnLst>
                                    <p:set>
                                      <p:cBhvr>
                                        <p:cTn id="71" dur="1" fill="hold">
                                          <p:stCondLst>
                                            <p:cond delay="0"/>
                                          </p:stCondLst>
                                        </p:cTn>
                                        <p:tgtEl>
                                          <p:spTgt spid="94"/>
                                        </p:tgtEl>
                                        <p:attrNameLst>
                                          <p:attrName>style.visibility</p:attrName>
                                        </p:attrNameLst>
                                      </p:cBhvr>
                                      <p:to>
                                        <p:strVal val="visible"/>
                                      </p:to>
                                    </p:set>
                                    <p:animEffect transition="in" filter="fade">
                                      <p:cBhvr>
                                        <p:cTn id="72" dur="1000"/>
                                        <p:tgtEl>
                                          <p:spTgt spid="94"/>
                                        </p:tgtEl>
                                      </p:cBhvr>
                                    </p:animEffect>
                                    <p:anim calcmode="lin" valueType="num">
                                      <p:cBhvr>
                                        <p:cTn id="73" dur="1000" fill="hold"/>
                                        <p:tgtEl>
                                          <p:spTgt spid="94"/>
                                        </p:tgtEl>
                                        <p:attrNameLst>
                                          <p:attrName>ppt_x</p:attrName>
                                        </p:attrNameLst>
                                      </p:cBhvr>
                                      <p:tavLst>
                                        <p:tav tm="0">
                                          <p:val>
                                            <p:strVal val="#ppt_x"/>
                                          </p:val>
                                        </p:tav>
                                        <p:tav tm="100000">
                                          <p:val>
                                            <p:strVal val="#ppt_x"/>
                                          </p:val>
                                        </p:tav>
                                      </p:tavLst>
                                    </p:anim>
                                    <p:anim calcmode="lin" valueType="num">
                                      <p:cBhvr>
                                        <p:cTn id="74" dur="900" decel="100000" fill="hold"/>
                                        <p:tgtEl>
                                          <p:spTgt spid="94"/>
                                        </p:tgtEl>
                                        <p:attrNameLst>
                                          <p:attrName>ppt_y</p:attrName>
                                        </p:attrNameLst>
                                      </p:cBhvr>
                                      <p:tavLst>
                                        <p:tav tm="0">
                                          <p:val>
                                            <p:strVal val="#ppt_y+1"/>
                                          </p:val>
                                        </p:tav>
                                        <p:tav tm="100000">
                                          <p:val>
                                            <p:strVal val="#ppt_y-.03"/>
                                          </p:val>
                                        </p:tav>
                                      </p:tavLst>
                                    </p:anim>
                                    <p:anim calcmode="lin" valueType="num">
                                      <p:cBhvr>
                                        <p:cTn id="75" dur="100" accel="100000" fill="hold">
                                          <p:stCondLst>
                                            <p:cond delay="900"/>
                                          </p:stCondLst>
                                        </p:cTn>
                                        <p:tgtEl>
                                          <p:spTgt spid="94"/>
                                        </p:tgtEl>
                                        <p:attrNameLst>
                                          <p:attrName>ppt_y</p:attrName>
                                        </p:attrNameLst>
                                      </p:cBhvr>
                                      <p:tavLst>
                                        <p:tav tm="0">
                                          <p:val>
                                            <p:strVal val="#ppt_y-.03"/>
                                          </p:val>
                                        </p:tav>
                                        <p:tav tm="100000">
                                          <p:val>
                                            <p:strVal val="#ppt_y"/>
                                          </p:val>
                                        </p:tav>
                                      </p:tavLst>
                                    </p:anim>
                                  </p:childTnLst>
                                </p:cTn>
                              </p:par>
                              <p:par>
                                <p:cTn id="76" presetID="37" presetClass="entr" presetSubtype="0" fill="hold" grpId="0" nodeType="withEffect">
                                  <p:stCondLst>
                                    <p:cond delay="0"/>
                                  </p:stCondLst>
                                  <p:childTnLst>
                                    <p:set>
                                      <p:cBhvr>
                                        <p:cTn id="77" dur="1" fill="hold">
                                          <p:stCondLst>
                                            <p:cond delay="0"/>
                                          </p:stCondLst>
                                        </p:cTn>
                                        <p:tgtEl>
                                          <p:spTgt spid="95"/>
                                        </p:tgtEl>
                                        <p:attrNameLst>
                                          <p:attrName>style.visibility</p:attrName>
                                        </p:attrNameLst>
                                      </p:cBhvr>
                                      <p:to>
                                        <p:strVal val="visible"/>
                                      </p:to>
                                    </p:set>
                                    <p:animEffect transition="in" filter="fade">
                                      <p:cBhvr>
                                        <p:cTn id="78" dur="1000"/>
                                        <p:tgtEl>
                                          <p:spTgt spid="95"/>
                                        </p:tgtEl>
                                      </p:cBhvr>
                                    </p:animEffect>
                                    <p:anim calcmode="lin" valueType="num">
                                      <p:cBhvr>
                                        <p:cTn id="79" dur="1000" fill="hold"/>
                                        <p:tgtEl>
                                          <p:spTgt spid="95"/>
                                        </p:tgtEl>
                                        <p:attrNameLst>
                                          <p:attrName>ppt_x</p:attrName>
                                        </p:attrNameLst>
                                      </p:cBhvr>
                                      <p:tavLst>
                                        <p:tav tm="0">
                                          <p:val>
                                            <p:strVal val="#ppt_x"/>
                                          </p:val>
                                        </p:tav>
                                        <p:tav tm="100000">
                                          <p:val>
                                            <p:strVal val="#ppt_x"/>
                                          </p:val>
                                        </p:tav>
                                      </p:tavLst>
                                    </p:anim>
                                    <p:anim calcmode="lin" valueType="num">
                                      <p:cBhvr>
                                        <p:cTn id="80" dur="900" decel="100000" fill="hold"/>
                                        <p:tgtEl>
                                          <p:spTgt spid="95"/>
                                        </p:tgtEl>
                                        <p:attrNameLst>
                                          <p:attrName>ppt_y</p:attrName>
                                        </p:attrNameLst>
                                      </p:cBhvr>
                                      <p:tavLst>
                                        <p:tav tm="0">
                                          <p:val>
                                            <p:strVal val="#ppt_y+1"/>
                                          </p:val>
                                        </p:tav>
                                        <p:tav tm="100000">
                                          <p:val>
                                            <p:strVal val="#ppt_y-.03"/>
                                          </p:val>
                                        </p:tav>
                                      </p:tavLst>
                                    </p:anim>
                                    <p:anim calcmode="lin" valueType="num">
                                      <p:cBhvr>
                                        <p:cTn id="81" dur="100" accel="100000" fill="hold">
                                          <p:stCondLst>
                                            <p:cond delay="900"/>
                                          </p:stCondLst>
                                        </p:cTn>
                                        <p:tgtEl>
                                          <p:spTgt spid="95"/>
                                        </p:tgtEl>
                                        <p:attrNameLst>
                                          <p:attrName>ppt_y</p:attrName>
                                        </p:attrNameLst>
                                      </p:cBhvr>
                                      <p:tavLst>
                                        <p:tav tm="0">
                                          <p:val>
                                            <p:strVal val="#ppt_y-.03"/>
                                          </p:val>
                                        </p:tav>
                                        <p:tav tm="100000">
                                          <p:val>
                                            <p:strVal val="#ppt_y"/>
                                          </p:val>
                                        </p:tav>
                                      </p:tavLst>
                                    </p:anim>
                                  </p:childTnLst>
                                </p:cTn>
                              </p:par>
                            </p:childTnLst>
                          </p:cTn>
                        </p:par>
                        <p:par>
                          <p:cTn id="82" fill="hold">
                            <p:stCondLst>
                              <p:cond delay="5500"/>
                            </p:stCondLst>
                            <p:childTnLst>
                              <p:par>
                                <p:cTn id="83" presetID="22" presetClass="entr" presetSubtype="4" fill="hold" grpId="0" nodeType="afterEffect">
                                  <p:stCondLst>
                                    <p:cond delay="0"/>
                                  </p:stCondLst>
                                  <p:childTnLst>
                                    <p:set>
                                      <p:cBhvr>
                                        <p:cTn id="84" dur="1" fill="hold">
                                          <p:stCondLst>
                                            <p:cond delay="0"/>
                                          </p:stCondLst>
                                        </p:cTn>
                                        <p:tgtEl>
                                          <p:spTgt spid="92"/>
                                        </p:tgtEl>
                                        <p:attrNameLst>
                                          <p:attrName>style.visibility</p:attrName>
                                        </p:attrNameLst>
                                      </p:cBhvr>
                                      <p:to>
                                        <p:strVal val="visible"/>
                                      </p:to>
                                    </p:set>
                                    <p:animEffect transition="in" filter="wipe(down)">
                                      <p:cBhvr>
                                        <p:cTn id="85" dur="750"/>
                                        <p:tgtEl>
                                          <p:spTgt spid="92"/>
                                        </p:tgtEl>
                                      </p:cBhvr>
                                    </p:animEffect>
                                  </p:childTnLst>
                                </p:cTn>
                              </p:par>
                            </p:childTnLst>
                          </p:cTn>
                        </p:par>
                        <p:par>
                          <p:cTn id="86" fill="hold">
                            <p:stCondLst>
                              <p:cond delay="6250"/>
                            </p:stCondLst>
                            <p:childTnLst>
                              <p:par>
                                <p:cTn id="87" presetID="53" presetClass="entr" presetSubtype="16" fill="hold" grpId="0" nodeType="afterEffect">
                                  <p:stCondLst>
                                    <p:cond delay="0"/>
                                  </p:stCondLst>
                                  <p:childTnLst>
                                    <p:set>
                                      <p:cBhvr>
                                        <p:cTn id="88" dur="1" fill="hold">
                                          <p:stCondLst>
                                            <p:cond delay="0"/>
                                          </p:stCondLst>
                                        </p:cTn>
                                        <p:tgtEl>
                                          <p:spTgt spid="96"/>
                                        </p:tgtEl>
                                        <p:attrNameLst>
                                          <p:attrName>style.visibility</p:attrName>
                                        </p:attrNameLst>
                                      </p:cBhvr>
                                      <p:to>
                                        <p:strVal val="visible"/>
                                      </p:to>
                                    </p:set>
                                    <p:anim calcmode="lin" valueType="num">
                                      <p:cBhvr>
                                        <p:cTn id="89" dur="500" fill="hold"/>
                                        <p:tgtEl>
                                          <p:spTgt spid="96"/>
                                        </p:tgtEl>
                                        <p:attrNameLst>
                                          <p:attrName>ppt_w</p:attrName>
                                        </p:attrNameLst>
                                      </p:cBhvr>
                                      <p:tavLst>
                                        <p:tav tm="0">
                                          <p:val>
                                            <p:fltVal val="0"/>
                                          </p:val>
                                        </p:tav>
                                        <p:tav tm="100000">
                                          <p:val>
                                            <p:strVal val="#ppt_w"/>
                                          </p:val>
                                        </p:tav>
                                      </p:tavLst>
                                    </p:anim>
                                    <p:anim calcmode="lin" valueType="num">
                                      <p:cBhvr>
                                        <p:cTn id="90" dur="500" fill="hold"/>
                                        <p:tgtEl>
                                          <p:spTgt spid="96"/>
                                        </p:tgtEl>
                                        <p:attrNameLst>
                                          <p:attrName>ppt_h</p:attrName>
                                        </p:attrNameLst>
                                      </p:cBhvr>
                                      <p:tavLst>
                                        <p:tav tm="0">
                                          <p:val>
                                            <p:fltVal val="0"/>
                                          </p:val>
                                        </p:tav>
                                        <p:tav tm="100000">
                                          <p:val>
                                            <p:strVal val="#ppt_h"/>
                                          </p:val>
                                        </p:tav>
                                      </p:tavLst>
                                    </p:anim>
                                    <p:animEffect transition="in" filter="fade">
                                      <p:cBhvr>
                                        <p:cTn id="91" dur="500"/>
                                        <p:tgtEl>
                                          <p:spTgt spid="96"/>
                                        </p:tgtEl>
                                      </p:cBhvr>
                                    </p:animEffect>
                                  </p:childTnLst>
                                </p:cTn>
                              </p:par>
                              <p:par>
                                <p:cTn id="92" presetID="53" presetClass="entr" presetSubtype="16" fill="hold" grpId="0" nodeType="withEffect">
                                  <p:stCondLst>
                                    <p:cond delay="0"/>
                                  </p:stCondLst>
                                  <p:childTnLst>
                                    <p:set>
                                      <p:cBhvr>
                                        <p:cTn id="93" dur="1" fill="hold">
                                          <p:stCondLst>
                                            <p:cond delay="0"/>
                                          </p:stCondLst>
                                        </p:cTn>
                                        <p:tgtEl>
                                          <p:spTgt spid="139"/>
                                        </p:tgtEl>
                                        <p:attrNameLst>
                                          <p:attrName>style.visibility</p:attrName>
                                        </p:attrNameLst>
                                      </p:cBhvr>
                                      <p:to>
                                        <p:strVal val="visible"/>
                                      </p:to>
                                    </p:set>
                                    <p:anim calcmode="lin" valueType="num">
                                      <p:cBhvr>
                                        <p:cTn id="94" dur="500" fill="hold"/>
                                        <p:tgtEl>
                                          <p:spTgt spid="139"/>
                                        </p:tgtEl>
                                        <p:attrNameLst>
                                          <p:attrName>ppt_w</p:attrName>
                                        </p:attrNameLst>
                                      </p:cBhvr>
                                      <p:tavLst>
                                        <p:tav tm="0">
                                          <p:val>
                                            <p:fltVal val="0"/>
                                          </p:val>
                                        </p:tav>
                                        <p:tav tm="100000">
                                          <p:val>
                                            <p:strVal val="#ppt_w"/>
                                          </p:val>
                                        </p:tav>
                                      </p:tavLst>
                                    </p:anim>
                                    <p:anim calcmode="lin" valueType="num">
                                      <p:cBhvr>
                                        <p:cTn id="95" dur="500" fill="hold"/>
                                        <p:tgtEl>
                                          <p:spTgt spid="139"/>
                                        </p:tgtEl>
                                        <p:attrNameLst>
                                          <p:attrName>ppt_h</p:attrName>
                                        </p:attrNameLst>
                                      </p:cBhvr>
                                      <p:tavLst>
                                        <p:tav tm="0">
                                          <p:val>
                                            <p:fltVal val="0"/>
                                          </p:val>
                                        </p:tav>
                                        <p:tav tm="100000">
                                          <p:val>
                                            <p:strVal val="#ppt_h"/>
                                          </p:val>
                                        </p:tav>
                                      </p:tavLst>
                                    </p:anim>
                                    <p:animEffect transition="in" filter="fade">
                                      <p:cBhvr>
                                        <p:cTn id="96" dur="500"/>
                                        <p:tgtEl>
                                          <p:spTgt spid="139"/>
                                        </p:tgtEl>
                                      </p:cBhvr>
                                    </p:animEffect>
                                  </p:childTnLst>
                                </p:cTn>
                              </p:par>
                            </p:childTnLst>
                          </p:cTn>
                        </p:par>
                        <p:par>
                          <p:cTn id="97" fill="hold">
                            <p:stCondLst>
                              <p:cond delay="6750"/>
                            </p:stCondLst>
                            <p:childTnLst>
                              <p:par>
                                <p:cTn id="98" presetID="37" presetClass="entr" presetSubtype="0" fill="hold" grpId="0" nodeType="afterEffect">
                                  <p:stCondLst>
                                    <p:cond delay="0"/>
                                  </p:stCondLst>
                                  <p:childTnLst>
                                    <p:set>
                                      <p:cBhvr>
                                        <p:cTn id="99" dur="1" fill="hold">
                                          <p:stCondLst>
                                            <p:cond delay="0"/>
                                          </p:stCondLst>
                                        </p:cTn>
                                        <p:tgtEl>
                                          <p:spTgt spid="140"/>
                                        </p:tgtEl>
                                        <p:attrNameLst>
                                          <p:attrName>style.visibility</p:attrName>
                                        </p:attrNameLst>
                                      </p:cBhvr>
                                      <p:to>
                                        <p:strVal val="visible"/>
                                      </p:to>
                                    </p:set>
                                    <p:animEffect transition="in" filter="fade">
                                      <p:cBhvr>
                                        <p:cTn id="100" dur="1000"/>
                                        <p:tgtEl>
                                          <p:spTgt spid="140"/>
                                        </p:tgtEl>
                                      </p:cBhvr>
                                    </p:animEffect>
                                    <p:anim calcmode="lin" valueType="num">
                                      <p:cBhvr>
                                        <p:cTn id="101" dur="1000" fill="hold"/>
                                        <p:tgtEl>
                                          <p:spTgt spid="140"/>
                                        </p:tgtEl>
                                        <p:attrNameLst>
                                          <p:attrName>ppt_x</p:attrName>
                                        </p:attrNameLst>
                                      </p:cBhvr>
                                      <p:tavLst>
                                        <p:tav tm="0">
                                          <p:val>
                                            <p:strVal val="#ppt_x"/>
                                          </p:val>
                                        </p:tav>
                                        <p:tav tm="100000">
                                          <p:val>
                                            <p:strVal val="#ppt_x"/>
                                          </p:val>
                                        </p:tav>
                                      </p:tavLst>
                                    </p:anim>
                                    <p:anim calcmode="lin" valueType="num">
                                      <p:cBhvr>
                                        <p:cTn id="102" dur="900" decel="100000" fill="hold"/>
                                        <p:tgtEl>
                                          <p:spTgt spid="140"/>
                                        </p:tgtEl>
                                        <p:attrNameLst>
                                          <p:attrName>ppt_y</p:attrName>
                                        </p:attrNameLst>
                                      </p:cBhvr>
                                      <p:tavLst>
                                        <p:tav tm="0">
                                          <p:val>
                                            <p:strVal val="#ppt_y+1"/>
                                          </p:val>
                                        </p:tav>
                                        <p:tav tm="100000">
                                          <p:val>
                                            <p:strVal val="#ppt_y-.03"/>
                                          </p:val>
                                        </p:tav>
                                      </p:tavLst>
                                    </p:anim>
                                    <p:anim calcmode="lin" valueType="num">
                                      <p:cBhvr>
                                        <p:cTn id="103" dur="100" accel="100000" fill="hold">
                                          <p:stCondLst>
                                            <p:cond delay="900"/>
                                          </p:stCondLst>
                                        </p:cTn>
                                        <p:tgtEl>
                                          <p:spTgt spid="140"/>
                                        </p:tgtEl>
                                        <p:attrNameLst>
                                          <p:attrName>ppt_y</p:attrName>
                                        </p:attrNameLst>
                                      </p:cBhvr>
                                      <p:tavLst>
                                        <p:tav tm="0">
                                          <p:val>
                                            <p:strVal val="#ppt_y-.03"/>
                                          </p:val>
                                        </p:tav>
                                        <p:tav tm="100000">
                                          <p:val>
                                            <p:strVal val="#ppt_y"/>
                                          </p:val>
                                        </p:tav>
                                      </p:tavLst>
                                    </p:anim>
                                  </p:childTnLst>
                                </p:cTn>
                              </p:par>
                              <p:par>
                                <p:cTn id="104" presetID="37" presetClass="entr" presetSubtype="0" fill="hold" grpId="0" nodeType="withEffect">
                                  <p:stCondLst>
                                    <p:cond delay="0"/>
                                  </p:stCondLst>
                                  <p:childTnLst>
                                    <p:set>
                                      <p:cBhvr>
                                        <p:cTn id="105" dur="1" fill="hold">
                                          <p:stCondLst>
                                            <p:cond delay="0"/>
                                          </p:stCondLst>
                                        </p:cTn>
                                        <p:tgtEl>
                                          <p:spTgt spid="141"/>
                                        </p:tgtEl>
                                        <p:attrNameLst>
                                          <p:attrName>style.visibility</p:attrName>
                                        </p:attrNameLst>
                                      </p:cBhvr>
                                      <p:to>
                                        <p:strVal val="visible"/>
                                      </p:to>
                                    </p:set>
                                    <p:animEffect transition="in" filter="fade">
                                      <p:cBhvr>
                                        <p:cTn id="106" dur="1000"/>
                                        <p:tgtEl>
                                          <p:spTgt spid="141"/>
                                        </p:tgtEl>
                                      </p:cBhvr>
                                    </p:animEffect>
                                    <p:anim calcmode="lin" valueType="num">
                                      <p:cBhvr>
                                        <p:cTn id="107" dur="1000" fill="hold"/>
                                        <p:tgtEl>
                                          <p:spTgt spid="141"/>
                                        </p:tgtEl>
                                        <p:attrNameLst>
                                          <p:attrName>ppt_x</p:attrName>
                                        </p:attrNameLst>
                                      </p:cBhvr>
                                      <p:tavLst>
                                        <p:tav tm="0">
                                          <p:val>
                                            <p:strVal val="#ppt_x"/>
                                          </p:val>
                                        </p:tav>
                                        <p:tav tm="100000">
                                          <p:val>
                                            <p:strVal val="#ppt_x"/>
                                          </p:val>
                                        </p:tav>
                                      </p:tavLst>
                                    </p:anim>
                                    <p:anim calcmode="lin" valueType="num">
                                      <p:cBhvr>
                                        <p:cTn id="108" dur="900" decel="100000" fill="hold"/>
                                        <p:tgtEl>
                                          <p:spTgt spid="141"/>
                                        </p:tgtEl>
                                        <p:attrNameLst>
                                          <p:attrName>ppt_y</p:attrName>
                                        </p:attrNameLst>
                                      </p:cBhvr>
                                      <p:tavLst>
                                        <p:tav tm="0">
                                          <p:val>
                                            <p:strVal val="#ppt_y+1"/>
                                          </p:val>
                                        </p:tav>
                                        <p:tav tm="100000">
                                          <p:val>
                                            <p:strVal val="#ppt_y-.03"/>
                                          </p:val>
                                        </p:tav>
                                      </p:tavLst>
                                    </p:anim>
                                    <p:anim calcmode="lin" valueType="num">
                                      <p:cBhvr>
                                        <p:cTn id="109" dur="100" accel="100000" fill="hold">
                                          <p:stCondLst>
                                            <p:cond delay="900"/>
                                          </p:stCondLst>
                                        </p:cTn>
                                        <p:tgtEl>
                                          <p:spTgt spid="141"/>
                                        </p:tgtEl>
                                        <p:attrNameLst>
                                          <p:attrName>ppt_y</p:attrName>
                                        </p:attrNameLst>
                                      </p:cBhvr>
                                      <p:tavLst>
                                        <p:tav tm="0">
                                          <p:val>
                                            <p:strVal val="#ppt_y-.03"/>
                                          </p:val>
                                        </p:tav>
                                        <p:tav tm="100000">
                                          <p:val>
                                            <p:strVal val="#ppt_y"/>
                                          </p:val>
                                        </p:tav>
                                      </p:tavLst>
                                    </p:anim>
                                  </p:childTnLst>
                                </p:cTn>
                              </p:par>
                            </p:childTnLst>
                          </p:cTn>
                        </p:par>
                        <p:par>
                          <p:cTn id="110" fill="hold">
                            <p:stCondLst>
                              <p:cond delay="7750"/>
                            </p:stCondLst>
                            <p:childTnLst>
                              <p:par>
                                <p:cTn id="111" presetID="22" presetClass="entr" presetSubtype="4" fill="hold" grpId="0" nodeType="afterEffect">
                                  <p:stCondLst>
                                    <p:cond delay="0"/>
                                  </p:stCondLst>
                                  <p:childTnLst>
                                    <p:set>
                                      <p:cBhvr>
                                        <p:cTn id="112" dur="1" fill="hold">
                                          <p:stCondLst>
                                            <p:cond delay="0"/>
                                          </p:stCondLst>
                                        </p:cTn>
                                        <p:tgtEl>
                                          <p:spTgt spid="138"/>
                                        </p:tgtEl>
                                        <p:attrNameLst>
                                          <p:attrName>style.visibility</p:attrName>
                                        </p:attrNameLst>
                                      </p:cBhvr>
                                      <p:to>
                                        <p:strVal val="visible"/>
                                      </p:to>
                                    </p:set>
                                    <p:animEffect transition="in" filter="wipe(down)">
                                      <p:cBhvr>
                                        <p:cTn id="113" dur="750"/>
                                        <p:tgtEl>
                                          <p:spTgt spid="138"/>
                                        </p:tgtEl>
                                      </p:cBhvr>
                                    </p:animEffect>
                                  </p:childTnLst>
                                </p:cTn>
                              </p:par>
                            </p:childTnLst>
                          </p:cTn>
                        </p:par>
                        <p:par>
                          <p:cTn id="114" fill="hold">
                            <p:stCondLst>
                              <p:cond delay="8500"/>
                            </p:stCondLst>
                            <p:childTnLst>
                              <p:par>
                                <p:cTn id="115" presetID="53" presetClass="entr" presetSubtype="16" fill="hold" grpId="0" nodeType="afterEffect">
                                  <p:stCondLst>
                                    <p:cond delay="0"/>
                                  </p:stCondLst>
                                  <p:childTnLst>
                                    <p:set>
                                      <p:cBhvr>
                                        <p:cTn id="116" dur="1" fill="hold">
                                          <p:stCondLst>
                                            <p:cond delay="0"/>
                                          </p:stCondLst>
                                        </p:cTn>
                                        <p:tgtEl>
                                          <p:spTgt spid="142"/>
                                        </p:tgtEl>
                                        <p:attrNameLst>
                                          <p:attrName>style.visibility</p:attrName>
                                        </p:attrNameLst>
                                      </p:cBhvr>
                                      <p:to>
                                        <p:strVal val="visible"/>
                                      </p:to>
                                    </p:set>
                                    <p:anim calcmode="lin" valueType="num">
                                      <p:cBhvr>
                                        <p:cTn id="117" dur="500" fill="hold"/>
                                        <p:tgtEl>
                                          <p:spTgt spid="142"/>
                                        </p:tgtEl>
                                        <p:attrNameLst>
                                          <p:attrName>ppt_w</p:attrName>
                                        </p:attrNameLst>
                                      </p:cBhvr>
                                      <p:tavLst>
                                        <p:tav tm="0">
                                          <p:val>
                                            <p:fltVal val="0"/>
                                          </p:val>
                                        </p:tav>
                                        <p:tav tm="100000">
                                          <p:val>
                                            <p:strVal val="#ppt_w"/>
                                          </p:val>
                                        </p:tav>
                                      </p:tavLst>
                                    </p:anim>
                                    <p:anim calcmode="lin" valueType="num">
                                      <p:cBhvr>
                                        <p:cTn id="118" dur="500" fill="hold"/>
                                        <p:tgtEl>
                                          <p:spTgt spid="142"/>
                                        </p:tgtEl>
                                        <p:attrNameLst>
                                          <p:attrName>ppt_h</p:attrName>
                                        </p:attrNameLst>
                                      </p:cBhvr>
                                      <p:tavLst>
                                        <p:tav tm="0">
                                          <p:val>
                                            <p:fltVal val="0"/>
                                          </p:val>
                                        </p:tav>
                                        <p:tav tm="100000">
                                          <p:val>
                                            <p:strVal val="#ppt_h"/>
                                          </p:val>
                                        </p:tav>
                                      </p:tavLst>
                                    </p:anim>
                                    <p:animEffect transition="in" filter="fade">
                                      <p:cBhvr>
                                        <p:cTn id="119" dur="500"/>
                                        <p:tgtEl>
                                          <p:spTgt spid="142"/>
                                        </p:tgtEl>
                                      </p:cBhvr>
                                    </p:animEffect>
                                  </p:childTnLst>
                                </p:cTn>
                              </p:par>
                              <p:par>
                                <p:cTn id="120" presetID="53" presetClass="entr" presetSubtype="16" fill="hold" grpId="0" nodeType="withEffect">
                                  <p:stCondLst>
                                    <p:cond delay="0"/>
                                  </p:stCondLst>
                                  <p:childTnLst>
                                    <p:set>
                                      <p:cBhvr>
                                        <p:cTn id="121" dur="1" fill="hold">
                                          <p:stCondLst>
                                            <p:cond delay="0"/>
                                          </p:stCondLst>
                                        </p:cTn>
                                        <p:tgtEl>
                                          <p:spTgt spid="144"/>
                                        </p:tgtEl>
                                        <p:attrNameLst>
                                          <p:attrName>style.visibility</p:attrName>
                                        </p:attrNameLst>
                                      </p:cBhvr>
                                      <p:to>
                                        <p:strVal val="visible"/>
                                      </p:to>
                                    </p:set>
                                    <p:anim calcmode="lin" valueType="num">
                                      <p:cBhvr>
                                        <p:cTn id="122" dur="500" fill="hold"/>
                                        <p:tgtEl>
                                          <p:spTgt spid="144"/>
                                        </p:tgtEl>
                                        <p:attrNameLst>
                                          <p:attrName>ppt_w</p:attrName>
                                        </p:attrNameLst>
                                      </p:cBhvr>
                                      <p:tavLst>
                                        <p:tav tm="0">
                                          <p:val>
                                            <p:fltVal val="0"/>
                                          </p:val>
                                        </p:tav>
                                        <p:tav tm="100000">
                                          <p:val>
                                            <p:strVal val="#ppt_w"/>
                                          </p:val>
                                        </p:tav>
                                      </p:tavLst>
                                    </p:anim>
                                    <p:anim calcmode="lin" valueType="num">
                                      <p:cBhvr>
                                        <p:cTn id="123" dur="500" fill="hold"/>
                                        <p:tgtEl>
                                          <p:spTgt spid="144"/>
                                        </p:tgtEl>
                                        <p:attrNameLst>
                                          <p:attrName>ppt_h</p:attrName>
                                        </p:attrNameLst>
                                      </p:cBhvr>
                                      <p:tavLst>
                                        <p:tav tm="0">
                                          <p:val>
                                            <p:fltVal val="0"/>
                                          </p:val>
                                        </p:tav>
                                        <p:tav tm="100000">
                                          <p:val>
                                            <p:strVal val="#ppt_h"/>
                                          </p:val>
                                        </p:tav>
                                      </p:tavLst>
                                    </p:anim>
                                    <p:animEffect transition="in" filter="fade">
                                      <p:cBhvr>
                                        <p:cTn id="124" dur="500"/>
                                        <p:tgtEl>
                                          <p:spTgt spid="144"/>
                                        </p:tgtEl>
                                      </p:cBhvr>
                                    </p:animEffect>
                                  </p:childTnLst>
                                </p:cTn>
                              </p:par>
                            </p:childTnLst>
                          </p:cTn>
                        </p:par>
                        <p:par>
                          <p:cTn id="125" fill="hold">
                            <p:stCondLst>
                              <p:cond delay="9000"/>
                            </p:stCondLst>
                            <p:childTnLst>
                              <p:par>
                                <p:cTn id="126" presetID="37" presetClass="entr" presetSubtype="0" fill="hold" grpId="0" nodeType="afterEffect">
                                  <p:stCondLst>
                                    <p:cond delay="0"/>
                                  </p:stCondLst>
                                  <p:childTnLst>
                                    <p:set>
                                      <p:cBhvr>
                                        <p:cTn id="127" dur="1" fill="hold">
                                          <p:stCondLst>
                                            <p:cond delay="0"/>
                                          </p:stCondLst>
                                        </p:cTn>
                                        <p:tgtEl>
                                          <p:spTgt spid="145"/>
                                        </p:tgtEl>
                                        <p:attrNameLst>
                                          <p:attrName>style.visibility</p:attrName>
                                        </p:attrNameLst>
                                      </p:cBhvr>
                                      <p:to>
                                        <p:strVal val="visible"/>
                                      </p:to>
                                    </p:set>
                                    <p:animEffect transition="in" filter="fade">
                                      <p:cBhvr>
                                        <p:cTn id="128" dur="1000"/>
                                        <p:tgtEl>
                                          <p:spTgt spid="145"/>
                                        </p:tgtEl>
                                      </p:cBhvr>
                                    </p:animEffect>
                                    <p:anim calcmode="lin" valueType="num">
                                      <p:cBhvr>
                                        <p:cTn id="129" dur="1000" fill="hold"/>
                                        <p:tgtEl>
                                          <p:spTgt spid="145"/>
                                        </p:tgtEl>
                                        <p:attrNameLst>
                                          <p:attrName>ppt_x</p:attrName>
                                        </p:attrNameLst>
                                      </p:cBhvr>
                                      <p:tavLst>
                                        <p:tav tm="0">
                                          <p:val>
                                            <p:strVal val="#ppt_x"/>
                                          </p:val>
                                        </p:tav>
                                        <p:tav tm="100000">
                                          <p:val>
                                            <p:strVal val="#ppt_x"/>
                                          </p:val>
                                        </p:tav>
                                      </p:tavLst>
                                    </p:anim>
                                    <p:anim calcmode="lin" valueType="num">
                                      <p:cBhvr>
                                        <p:cTn id="130" dur="900" decel="100000" fill="hold"/>
                                        <p:tgtEl>
                                          <p:spTgt spid="145"/>
                                        </p:tgtEl>
                                        <p:attrNameLst>
                                          <p:attrName>ppt_y</p:attrName>
                                        </p:attrNameLst>
                                      </p:cBhvr>
                                      <p:tavLst>
                                        <p:tav tm="0">
                                          <p:val>
                                            <p:strVal val="#ppt_y+1"/>
                                          </p:val>
                                        </p:tav>
                                        <p:tav tm="100000">
                                          <p:val>
                                            <p:strVal val="#ppt_y-.03"/>
                                          </p:val>
                                        </p:tav>
                                      </p:tavLst>
                                    </p:anim>
                                    <p:anim calcmode="lin" valueType="num">
                                      <p:cBhvr>
                                        <p:cTn id="131" dur="100" accel="100000" fill="hold">
                                          <p:stCondLst>
                                            <p:cond delay="900"/>
                                          </p:stCondLst>
                                        </p:cTn>
                                        <p:tgtEl>
                                          <p:spTgt spid="145"/>
                                        </p:tgtEl>
                                        <p:attrNameLst>
                                          <p:attrName>ppt_y</p:attrName>
                                        </p:attrNameLst>
                                      </p:cBhvr>
                                      <p:tavLst>
                                        <p:tav tm="0">
                                          <p:val>
                                            <p:strVal val="#ppt_y-.03"/>
                                          </p:val>
                                        </p:tav>
                                        <p:tav tm="100000">
                                          <p:val>
                                            <p:strVal val="#ppt_y"/>
                                          </p:val>
                                        </p:tav>
                                      </p:tavLst>
                                    </p:anim>
                                  </p:childTnLst>
                                </p:cTn>
                              </p:par>
                              <p:par>
                                <p:cTn id="132" presetID="37" presetClass="entr" presetSubtype="0" fill="hold" grpId="0" nodeType="withEffect">
                                  <p:stCondLst>
                                    <p:cond delay="0"/>
                                  </p:stCondLst>
                                  <p:childTnLst>
                                    <p:set>
                                      <p:cBhvr>
                                        <p:cTn id="133" dur="1" fill="hold">
                                          <p:stCondLst>
                                            <p:cond delay="0"/>
                                          </p:stCondLst>
                                        </p:cTn>
                                        <p:tgtEl>
                                          <p:spTgt spid="146"/>
                                        </p:tgtEl>
                                        <p:attrNameLst>
                                          <p:attrName>style.visibility</p:attrName>
                                        </p:attrNameLst>
                                      </p:cBhvr>
                                      <p:to>
                                        <p:strVal val="visible"/>
                                      </p:to>
                                    </p:set>
                                    <p:animEffect transition="in" filter="fade">
                                      <p:cBhvr>
                                        <p:cTn id="134" dur="1000"/>
                                        <p:tgtEl>
                                          <p:spTgt spid="146"/>
                                        </p:tgtEl>
                                      </p:cBhvr>
                                    </p:animEffect>
                                    <p:anim calcmode="lin" valueType="num">
                                      <p:cBhvr>
                                        <p:cTn id="135" dur="1000" fill="hold"/>
                                        <p:tgtEl>
                                          <p:spTgt spid="146"/>
                                        </p:tgtEl>
                                        <p:attrNameLst>
                                          <p:attrName>ppt_x</p:attrName>
                                        </p:attrNameLst>
                                      </p:cBhvr>
                                      <p:tavLst>
                                        <p:tav tm="0">
                                          <p:val>
                                            <p:strVal val="#ppt_x"/>
                                          </p:val>
                                        </p:tav>
                                        <p:tav tm="100000">
                                          <p:val>
                                            <p:strVal val="#ppt_x"/>
                                          </p:val>
                                        </p:tav>
                                      </p:tavLst>
                                    </p:anim>
                                    <p:anim calcmode="lin" valueType="num">
                                      <p:cBhvr>
                                        <p:cTn id="136" dur="900" decel="100000" fill="hold"/>
                                        <p:tgtEl>
                                          <p:spTgt spid="146"/>
                                        </p:tgtEl>
                                        <p:attrNameLst>
                                          <p:attrName>ppt_y</p:attrName>
                                        </p:attrNameLst>
                                      </p:cBhvr>
                                      <p:tavLst>
                                        <p:tav tm="0">
                                          <p:val>
                                            <p:strVal val="#ppt_y+1"/>
                                          </p:val>
                                        </p:tav>
                                        <p:tav tm="100000">
                                          <p:val>
                                            <p:strVal val="#ppt_y-.03"/>
                                          </p:val>
                                        </p:tav>
                                      </p:tavLst>
                                    </p:anim>
                                    <p:anim calcmode="lin" valueType="num">
                                      <p:cBhvr>
                                        <p:cTn id="137" dur="100" accel="100000" fill="hold">
                                          <p:stCondLst>
                                            <p:cond delay="900"/>
                                          </p:stCondLst>
                                        </p:cTn>
                                        <p:tgtEl>
                                          <p:spTgt spid="146"/>
                                        </p:tgtEl>
                                        <p:attrNameLst>
                                          <p:attrName>ppt_y</p:attrName>
                                        </p:attrNameLst>
                                      </p:cBhvr>
                                      <p:tavLst>
                                        <p:tav tm="0">
                                          <p:val>
                                            <p:strVal val="#ppt_y-.03"/>
                                          </p:val>
                                        </p:tav>
                                        <p:tav tm="100000">
                                          <p:val>
                                            <p:strVal val="#ppt_y"/>
                                          </p:val>
                                        </p:tav>
                                      </p:tavLst>
                                    </p:anim>
                                  </p:childTnLst>
                                </p:cTn>
                              </p:par>
                            </p:childTnLst>
                          </p:cTn>
                        </p:par>
                        <p:par>
                          <p:cTn id="138" fill="hold">
                            <p:stCondLst>
                              <p:cond delay="10000"/>
                            </p:stCondLst>
                            <p:childTnLst>
                              <p:par>
                                <p:cTn id="139" presetID="22" presetClass="entr" presetSubtype="4" fill="hold" grpId="0" nodeType="afterEffect">
                                  <p:stCondLst>
                                    <p:cond delay="0"/>
                                  </p:stCondLst>
                                  <p:childTnLst>
                                    <p:set>
                                      <p:cBhvr>
                                        <p:cTn id="140" dur="1" fill="hold">
                                          <p:stCondLst>
                                            <p:cond delay="0"/>
                                          </p:stCondLst>
                                        </p:cTn>
                                        <p:tgtEl>
                                          <p:spTgt spid="143"/>
                                        </p:tgtEl>
                                        <p:attrNameLst>
                                          <p:attrName>style.visibility</p:attrName>
                                        </p:attrNameLst>
                                      </p:cBhvr>
                                      <p:to>
                                        <p:strVal val="visible"/>
                                      </p:to>
                                    </p:set>
                                    <p:animEffect transition="in" filter="wipe(down)">
                                      <p:cBhvr>
                                        <p:cTn id="141" dur="750"/>
                                        <p:tgtEl>
                                          <p:spTgt spid="143"/>
                                        </p:tgtEl>
                                      </p:cBhvr>
                                    </p:animEffect>
                                  </p:childTnLst>
                                </p:cTn>
                              </p:par>
                            </p:childTnLst>
                          </p:cTn>
                        </p:par>
                        <p:par>
                          <p:cTn id="142" fill="hold">
                            <p:stCondLst>
                              <p:cond delay="10750"/>
                            </p:stCondLst>
                            <p:childTnLst>
                              <p:par>
                                <p:cTn id="143" presetID="53" presetClass="entr" presetSubtype="16" fill="hold" grpId="0" nodeType="afterEffect">
                                  <p:stCondLst>
                                    <p:cond delay="0"/>
                                  </p:stCondLst>
                                  <p:childTnLst>
                                    <p:set>
                                      <p:cBhvr>
                                        <p:cTn id="144" dur="1" fill="hold">
                                          <p:stCondLst>
                                            <p:cond delay="0"/>
                                          </p:stCondLst>
                                        </p:cTn>
                                        <p:tgtEl>
                                          <p:spTgt spid="147"/>
                                        </p:tgtEl>
                                        <p:attrNameLst>
                                          <p:attrName>style.visibility</p:attrName>
                                        </p:attrNameLst>
                                      </p:cBhvr>
                                      <p:to>
                                        <p:strVal val="visible"/>
                                      </p:to>
                                    </p:set>
                                    <p:anim calcmode="lin" valueType="num">
                                      <p:cBhvr>
                                        <p:cTn id="145" dur="500" fill="hold"/>
                                        <p:tgtEl>
                                          <p:spTgt spid="147"/>
                                        </p:tgtEl>
                                        <p:attrNameLst>
                                          <p:attrName>ppt_w</p:attrName>
                                        </p:attrNameLst>
                                      </p:cBhvr>
                                      <p:tavLst>
                                        <p:tav tm="0">
                                          <p:val>
                                            <p:fltVal val="0"/>
                                          </p:val>
                                        </p:tav>
                                        <p:tav tm="100000">
                                          <p:val>
                                            <p:strVal val="#ppt_w"/>
                                          </p:val>
                                        </p:tav>
                                      </p:tavLst>
                                    </p:anim>
                                    <p:anim calcmode="lin" valueType="num">
                                      <p:cBhvr>
                                        <p:cTn id="146" dur="500" fill="hold"/>
                                        <p:tgtEl>
                                          <p:spTgt spid="147"/>
                                        </p:tgtEl>
                                        <p:attrNameLst>
                                          <p:attrName>ppt_h</p:attrName>
                                        </p:attrNameLst>
                                      </p:cBhvr>
                                      <p:tavLst>
                                        <p:tav tm="0">
                                          <p:val>
                                            <p:fltVal val="0"/>
                                          </p:val>
                                        </p:tav>
                                        <p:tav tm="100000">
                                          <p:val>
                                            <p:strVal val="#ppt_h"/>
                                          </p:val>
                                        </p:tav>
                                      </p:tavLst>
                                    </p:anim>
                                    <p:animEffect transition="in" filter="fade">
                                      <p:cBhvr>
                                        <p:cTn id="147" dur="500"/>
                                        <p:tgtEl>
                                          <p:spTgt spid="147"/>
                                        </p:tgtEl>
                                      </p:cBhvr>
                                    </p:animEffect>
                                  </p:childTnLst>
                                </p:cTn>
                              </p:par>
                              <p:par>
                                <p:cTn id="148" presetID="53" presetClass="entr" presetSubtype="16" fill="hold" grpId="0" nodeType="withEffect">
                                  <p:stCondLst>
                                    <p:cond delay="0"/>
                                  </p:stCondLst>
                                  <p:childTnLst>
                                    <p:set>
                                      <p:cBhvr>
                                        <p:cTn id="149" dur="1" fill="hold">
                                          <p:stCondLst>
                                            <p:cond delay="0"/>
                                          </p:stCondLst>
                                        </p:cTn>
                                        <p:tgtEl>
                                          <p:spTgt spid="149"/>
                                        </p:tgtEl>
                                        <p:attrNameLst>
                                          <p:attrName>style.visibility</p:attrName>
                                        </p:attrNameLst>
                                      </p:cBhvr>
                                      <p:to>
                                        <p:strVal val="visible"/>
                                      </p:to>
                                    </p:set>
                                    <p:anim calcmode="lin" valueType="num">
                                      <p:cBhvr>
                                        <p:cTn id="150" dur="500" fill="hold"/>
                                        <p:tgtEl>
                                          <p:spTgt spid="149"/>
                                        </p:tgtEl>
                                        <p:attrNameLst>
                                          <p:attrName>ppt_w</p:attrName>
                                        </p:attrNameLst>
                                      </p:cBhvr>
                                      <p:tavLst>
                                        <p:tav tm="0">
                                          <p:val>
                                            <p:fltVal val="0"/>
                                          </p:val>
                                        </p:tav>
                                        <p:tav tm="100000">
                                          <p:val>
                                            <p:strVal val="#ppt_w"/>
                                          </p:val>
                                        </p:tav>
                                      </p:tavLst>
                                    </p:anim>
                                    <p:anim calcmode="lin" valueType="num">
                                      <p:cBhvr>
                                        <p:cTn id="151" dur="500" fill="hold"/>
                                        <p:tgtEl>
                                          <p:spTgt spid="149"/>
                                        </p:tgtEl>
                                        <p:attrNameLst>
                                          <p:attrName>ppt_h</p:attrName>
                                        </p:attrNameLst>
                                      </p:cBhvr>
                                      <p:tavLst>
                                        <p:tav tm="0">
                                          <p:val>
                                            <p:fltVal val="0"/>
                                          </p:val>
                                        </p:tav>
                                        <p:tav tm="100000">
                                          <p:val>
                                            <p:strVal val="#ppt_h"/>
                                          </p:val>
                                        </p:tav>
                                      </p:tavLst>
                                    </p:anim>
                                    <p:animEffect transition="in" filter="fade">
                                      <p:cBhvr>
                                        <p:cTn id="152" dur="500"/>
                                        <p:tgtEl>
                                          <p:spTgt spid="149"/>
                                        </p:tgtEl>
                                      </p:cBhvr>
                                    </p:animEffect>
                                  </p:childTnLst>
                                </p:cTn>
                              </p:par>
                            </p:childTnLst>
                          </p:cTn>
                        </p:par>
                        <p:par>
                          <p:cTn id="153" fill="hold">
                            <p:stCondLst>
                              <p:cond delay="11250"/>
                            </p:stCondLst>
                            <p:childTnLst>
                              <p:par>
                                <p:cTn id="154" presetID="37" presetClass="entr" presetSubtype="0" fill="hold" grpId="0" nodeType="afterEffect">
                                  <p:stCondLst>
                                    <p:cond delay="0"/>
                                  </p:stCondLst>
                                  <p:childTnLst>
                                    <p:set>
                                      <p:cBhvr>
                                        <p:cTn id="155" dur="1" fill="hold">
                                          <p:stCondLst>
                                            <p:cond delay="0"/>
                                          </p:stCondLst>
                                        </p:cTn>
                                        <p:tgtEl>
                                          <p:spTgt spid="150"/>
                                        </p:tgtEl>
                                        <p:attrNameLst>
                                          <p:attrName>style.visibility</p:attrName>
                                        </p:attrNameLst>
                                      </p:cBhvr>
                                      <p:to>
                                        <p:strVal val="visible"/>
                                      </p:to>
                                    </p:set>
                                    <p:animEffect transition="in" filter="fade">
                                      <p:cBhvr>
                                        <p:cTn id="156" dur="1000"/>
                                        <p:tgtEl>
                                          <p:spTgt spid="150"/>
                                        </p:tgtEl>
                                      </p:cBhvr>
                                    </p:animEffect>
                                    <p:anim calcmode="lin" valueType="num">
                                      <p:cBhvr>
                                        <p:cTn id="157" dur="1000" fill="hold"/>
                                        <p:tgtEl>
                                          <p:spTgt spid="150"/>
                                        </p:tgtEl>
                                        <p:attrNameLst>
                                          <p:attrName>ppt_x</p:attrName>
                                        </p:attrNameLst>
                                      </p:cBhvr>
                                      <p:tavLst>
                                        <p:tav tm="0">
                                          <p:val>
                                            <p:strVal val="#ppt_x"/>
                                          </p:val>
                                        </p:tav>
                                        <p:tav tm="100000">
                                          <p:val>
                                            <p:strVal val="#ppt_x"/>
                                          </p:val>
                                        </p:tav>
                                      </p:tavLst>
                                    </p:anim>
                                    <p:anim calcmode="lin" valueType="num">
                                      <p:cBhvr>
                                        <p:cTn id="158" dur="900" decel="100000" fill="hold"/>
                                        <p:tgtEl>
                                          <p:spTgt spid="150"/>
                                        </p:tgtEl>
                                        <p:attrNameLst>
                                          <p:attrName>ppt_y</p:attrName>
                                        </p:attrNameLst>
                                      </p:cBhvr>
                                      <p:tavLst>
                                        <p:tav tm="0">
                                          <p:val>
                                            <p:strVal val="#ppt_y+1"/>
                                          </p:val>
                                        </p:tav>
                                        <p:tav tm="100000">
                                          <p:val>
                                            <p:strVal val="#ppt_y-.03"/>
                                          </p:val>
                                        </p:tav>
                                      </p:tavLst>
                                    </p:anim>
                                    <p:anim calcmode="lin" valueType="num">
                                      <p:cBhvr>
                                        <p:cTn id="159" dur="100" accel="100000" fill="hold">
                                          <p:stCondLst>
                                            <p:cond delay="900"/>
                                          </p:stCondLst>
                                        </p:cTn>
                                        <p:tgtEl>
                                          <p:spTgt spid="150"/>
                                        </p:tgtEl>
                                        <p:attrNameLst>
                                          <p:attrName>ppt_y</p:attrName>
                                        </p:attrNameLst>
                                      </p:cBhvr>
                                      <p:tavLst>
                                        <p:tav tm="0">
                                          <p:val>
                                            <p:strVal val="#ppt_y-.03"/>
                                          </p:val>
                                        </p:tav>
                                        <p:tav tm="100000">
                                          <p:val>
                                            <p:strVal val="#ppt_y"/>
                                          </p:val>
                                        </p:tav>
                                      </p:tavLst>
                                    </p:anim>
                                  </p:childTnLst>
                                </p:cTn>
                              </p:par>
                              <p:par>
                                <p:cTn id="160" presetID="37" presetClass="entr" presetSubtype="0" fill="hold" grpId="0" nodeType="withEffect">
                                  <p:stCondLst>
                                    <p:cond delay="0"/>
                                  </p:stCondLst>
                                  <p:childTnLst>
                                    <p:set>
                                      <p:cBhvr>
                                        <p:cTn id="161" dur="1" fill="hold">
                                          <p:stCondLst>
                                            <p:cond delay="0"/>
                                          </p:stCondLst>
                                        </p:cTn>
                                        <p:tgtEl>
                                          <p:spTgt spid="151"/>
                                        </p:tgtEl>
                                        <p:attrNameLst>
                                          <p:attrName>style.visibility</p:attrName>
                                        </p:attrNameLst>
                                      </p:cBhvr>
                                      <p:to>
                                        <p:strVal val="visible"/>
                                      </p:to>
                                    </p:set>
                                    <p:animEffect transition="in" filter="fade">
                                      <p:cBhvr>
                                        <p:cTn id="162" dur="1000"/>
                                        <p:tgtEl>
                                          <p:spTgt spid="151"/>
                                        </p:tgtEl>
                                      </p:cBhvr>
                                    </p:animEffect>
                                    <p:anim calcmode="lin" valueType="num">
                                      <p:cBhvr>
                                        <p:cTn id="163" dur="1000" fill="hold"/>
                                        <p:tgtEl>
                                          <p:spTgt spid="151"/>
                                        </p:tgtEl>
                                        <p:attrNameLst>
                                          <p:attrName>ppt_x</p:attrName>
                                        </p:attrNameLst>
                                      </p:cBhvr>
                                      <p:tavLst>
                                        <p:tav tm="0">
                                          <p:val>
                                            <p:strVal val="#ppt_x"/>
                                          </p:val>
                                        </p:tav>
                                        <p:tav tm="100000">
                                          <p:val>
                                            <p:strVal val="#ppt_x"/>
                                          </p:val>
                                        </p:tav>
                                      </p:tavLst>
                                    </p:anim>
                                    <p:anim calcmode="lin" valueType="num">
                                      <p:cBhvr>
                                        <p:cTn id="164" dur="900" decel="100000" fill="hold"/>
                                        <p:tgtEl>
                                          <p:spTgt spid="151"/>
                                        </p:tgtEl>
                                        <p:attrNameLst>
                                          <p:attrName>ppt_y</p:attrName>
                                        </p:attrNameLst>
                                      </p:cBhvr>
                                      <p:tavLst>
                                        <p:tav tm="0">
                                          <p:val>
                                            <p:strVal val="#ppt_y+1"/>
                                          </p:val>
                                        </p:tav>
                                        <p:tav tm="100000">
                                          <p:val>
                                            <p:strVal val="#ppt_y-.03"/>
                                          </p:val>
                                        </p:tav>
                                      </p:tavLst>
                                    </p:anim>
                                    <p:anim calcmode="lin" valueType="num">
                                      <p:cBhvr>
                                        <p:cTn id="165" dur="100" accel="100000" fill="hold">
                                          <p:stCondLst>
                                            <p:cond delay="900"/>
                                          </p:stCondLst>
                                        </p:cTn>
                                        <p:tgtEl>
                                          <p:spTgt spid="151"/>
                                        </p:tgtEl>
                                        <p:attrNameLst>
                                          <p:attrName>ppt_y</p:attrName>
                                        </p:attrNameLst>
                                      </p:cBhvr>
                                      <p:tavLst>
                                        <p:tav tm="0">
                                          <p:val>
                                            <p:strVal val="#ppt_y-.03"/>
                                          </p:val>
                                        </p:tav>
                                        <p:tav tm="100000">
                                          <p:val>
                                            <p:strVal val="#ppt_y"/>
                                          </p:val>
                                        </p:tav>
                                      </p:tavLst>
                                    </p:anim>
                                  </p:childTnLst>
                                </p:cTn>
                              </p:par>
                            </p:childTnLst>
                          </p:cTn>
                        </p:par>
                        <p:par>
                          <p:cTn id="166" fill="hold">
                            <p:stCondLst>
                              <p:cond delay="12250"/>
                            </p:stCondLst>
                            <p:childTnLst>
                              <p:par>
                                <p:cTn id="167" presetID="22" presetClass="entr" presetSubtype="4" fill="hold" grpId="0" nodeType="afterEffect">
                                  <p:stCondLst>
                                    <p:cond delay="0"/>
                                  </p:stCondLst>
                                  <p:childTnLst>
                                    <p:set>
                                      <p:cBhvr>
                                        <p:cTn id="168" dur="1" fill="hold">
                                          <p:stCondLst>
                                            <p:cond delay="0"/>
                                          </p:stCondLst>
                                        </p:cTn>
                                        <p:tgtEl>
                                          <p:spTgt spid="148"/>
                                        </p:tgtEl>
                                        <p:attrNameLst>
                                          <p:attrName>style.visibility</p:attrName>
                                        </p:attrNameLst>
                                      </p:cBhvr>
                                      <p:to>
                                        <p:strVal val="visible"/>
                                      </p:to>
                                    </p:set>
                                    <p:animEffect transition="in" filter="wipe(down)">
                                      <p:cBhvr>
                                        <p:cTn id="169" dur="750"/>
                                        <p:tgtEl>
                                          <p:spTgt spid="1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animBg="1"/>
      <p:bldP spid="52" grpId="0" animBg="1"/>
      <p:bldP spid="86" grpId="0"/>
      <p:bldP spid="91" grpId="0" animBg="1"/>
      <p:bldP spid="92" grpId="0" animBg="1"/>
      <p:bldP spid="93" grpId="0" animBg="1"/>
      <p:bldP spid="94" grpId="0" animBg="1"/>
      <p:bldP spid="95" grpId="0"/>
      <p:bldP spid="96" grpId="0" animBg="1"/>
      <p:bldP spid="138" grpId="0" animBg="1"/>
      <p:bldP spid="139" grpId="0" animBg="1"/>
      <p:bldP spid="140" grpId="0" animBg="1"/>
      <p:bldP spid="141" grpId="0"/>
      <p:bldP spid="142" grpId="0" animBg="1"/>
      <p:bldP spid="143" grpId="0" animBg="1"/>
      <p:bldP spid="144" grpId="0" animBg="1"/>
      <p:bldP spid="145" grpId="0" animBg="1"/>
      <p:bldP spid="146" grpId="0"/>
      <p:bldP spid="147" grpId="0" animBg="1"/>
      <p:bldP spid="148" grpId="0" animBg="1"/>
      <p:bldP spid="149" grpId="0" animBg="1"/>
      <p:bldP spid="150" grpId="0" animBg="1"/>
      <p:bldP spid="15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1512</TotalTime>
  <Words>1204</Words>
  <Application>Microsoft Office PowerPoint</Application>
  <PresentationFormat>Widescreen</PresentationFormat>
  <Paragraphs>59</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304</cp:revision>
  <dcterms:created xsi:type="dcterms:W3CDTF">2016-09-28T22:08:47Z</dcterms:created>
  <dcterms:modified xsi:type="dcterms:W3CDTF">2018-11-21T17:03:51Z</dcterms:modified>
</cp:coreProperties>
</file>