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762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chemeClr val="bg1"/>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chemeClr val="bg1"/>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chemeClr val="bg1"/>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FF7467"/>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4CC8EC"/>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b="1" dirty="0">
                <a:solidFill>
                  <a:schemeClr val="bg1"/>
                </a:solidFill>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4CC8EC"/>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ED7D3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b="1" dirty="0">
                <a:solidFill>
                  <a:schemeClr val="bg1"/>
                </a:solidFill>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pic>
        <p:nvPicPr>
          <p:cNvPr id="49" name="Picture 48">
            <a:hlinkClick r:id="rId6"/>
            <a:extLst>
              <a:ext uri="{FF2B5EF4-FFF2-40B4-BE49-F238E27FC236}">
                <a16:creationId xmlns:a16="http://schemas.microsoft.com/office/drawing/2014/main" id="{631A55D7-2430-40D9-957C-F373892DAE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81777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1204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2018-11-21T17:03:51Z</dcterms:modified>
</cp:coreProperties>
</file>