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FF2B2A"/>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85C401"/>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3EB8CD"/>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CANADA MAP</a:t>
            </a:r>
          </a:p>
          <a:p>
            <a:pPr algn="r"/>
            <a:r>
              <a:rPr lang="en-US" dirty="0">
                <a:solidFill>
                  <a:schemeClr val="bg2">
                    <a:lumMod val="25000"/>
                  </a:schemeClr>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rgbClr val="56595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rgbClr val="56595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a:effectLst/>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solidFill>
            <a:srgbClr val="56595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FF2B2A"/>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85C401"/>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3EB8CD"/>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60DE1786-DD03-4B05-B166-80E1ECC159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946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2018-02-04T19:02:08Z</dcterms:modified>
</cp:coreProperties>
</file>