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8407535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a:effectLst/>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grpSp>
        <p:nvGrpSpPr>
          <p:cNvPr id="66" name="Group 65">
            <a:extLst>
              <a:ext uri="{FF2B5EF4-FFF2-40B4-BE49-F238E27FC236}">
                <a16:creationId xmlns:a16="http://schemas.microsoft.com/office/drawing/2014/main" id="{5A642CE0-06D0-4E3B-A38E-143BFFDF92E1}"/>
              </a:ext>
            </a:extLst>
          </p:cNvPr>
          <p:cNvGrpSpPr/>
          <p:nvPr/>
        </p:nvGrpSpPr>
        <p:grpSpPr>
          <a:xfrm>
            <a:off x="6286713" y="1468736"/>
            <a:ext cx="4180046" cy="365760"/>
            <a:chOff x="6313112" y="2386030"/>
            <a:chExt cx="4180046" cy="365760"/>
          </a:xfrm>
          <a:effectLst/>
        </p:grpSpPr>
        <p:sp>
          <p:nvSpPr>
            <p:cNvPr id="34" name="Rectangle 33">
              <a:extLst>
                <a:ext uri="{FF2B5EF4-FFF2-40B4-BE49-F238E27FC236}">
                  <a16:creationId xmlns:a16="http://schemas.microsoft.com/office/drawing/2014/main" id="{80CCE57A-9057-4ADA-84CE-A4285DAA593C}"/>
                </a:ext>
              </a:extLst>
            </p:cNvPr>
            <p:cNvSpPr/>
            <p:nvPr/>
          </p:nvSpPr>
          <p:spPr>
            <a:xfrm>
              <a:off x="6313112" y="2386030"/>
              <a:ext cx="1915954" cy="365760"/>
            </a:xfrm>
            <a:prstGeom prst="rect">
              <a:avLst/>
            </a:prstGeom>
            <a:gradFill>
              <a:gsLst>
                <a:gs pos="0">
                  <a:schemeClr val="accent3">
                    <a:lumMod val="67000"/>
                  </a:schemeClr>
                </a:gs>
                <a:gs pos="48000">
                  <a:schemeClr val="accent3">
                    <a:lumMod val="97000"/>
                    <a:lumOff val="3000"/>
                  </a:schemeClr>
                </a:gs>
                <a:gs pos="100000">
                  <a:srgbClr val="C8C9C9"/>
                </a:gs>
              </a:gsLst>
              <a:lin ang="16200000" scaled="1"/>
            </a:gradFill>
            <a:ln w="6350">
              <a:solidFill>
                <a:schemeClr val="bg1">
                  <a:alpha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b="1" dirty="0">
                  <a:latin typeface="Candara" panose="020E0502030303020204" pitchFamily="34" charset="0"/>
                </a:rPr>
                <a:t>LOREM IPSUM</a:t>
              </a:r>
            </a:p>
          </p:txBody>
        </p:sp>
        <p:sp>
          <p:nvSpPr>
            <p:cNvPr id="35" name="Rectangle 34">
              <a:extLst>
                <a:ext uri="{FF2B5EF4-FFF2-40B4-BE49-F238E27FC236}">
                  <a16:creationId xmlns:a16="http://schemas.microsoft.com/office/drawing/2014/main" id="{FD3A96B6-A48E-460C-BFB9-1416A64C5217}"/>
                </a:ext>
              </a:extLst>
            </p:cNvPr>
            <p:cNvSpPr/>
            <p:nvPr/>
          </p:nvSpPr>
          <p:spPr>
            <a:xfrm>
              <a:off x="8229066" y="2386030"/>
              <a:ext cx="1132046" cy="365760"/>
            </a:xfrm>
            <a:prstGeom prst="rect">
              <a:avLst/>
            </a:prstGeom>
            <a:gradFill>
              <a:gsLst>
                <a:gs pos="0">
                  <a:schemeClr val="accent3">
                    <a:lumMod val="67000"/>
                  </a:schemeClr>
                </a:gs>
                <a:gs pos="48000">
                  <a:schemeClr val="accent3">
                    <a:lumMod val="97000"/>
                    <a:lumOff val="3000"/>
                  </a:schemeClr>
                </a:gs>
                <a:gs pos="100000">
                  <a:srgbClr val="C8C9C9"/>
                </a:gs>
              </a:gsLst>
              <a:lin ang="16200000" scaled="1"/>
            </a:gradFill>
            <a:ln w="6350">
              <a:solidFill>
                <a:schemeClr val="bg1">
                  <a:alpha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b="1" dirty="0"/>
                <a:t>01</a:t>
              </a:r>
              <a:r>
                <a:rPr lang="en-US" sz="1500" b="1" dirty="0">
                  <a:latin typeface="Candara" panose="020E0502030303020204" pitchFamily="34" charset="0"/>
                </a:rPr>
                <a:t> DATA</a:t>
              </a:r>
            </a:p>
          </p:txBody>
        </p:sp>
        <p:sp>
          <p:nvSpPr>
            <p:cNvPr id="36" name="Rectangle 35">
              <a:extLst>
                <a:ext uri="{FF2B5EF4-FFF2-40B4-BE49-F238E27FC236}">
                  <a16:creationId xmlns:a16="http://schemas.microsoft.com/office/drawing/2014/main" id="{1EA61D0A-8367-4CE9-90C9-C72030EBC16D}"/>
                </a:ext>
              </a:extLst>
            </p:cNvPr>
            <p:cNvSpPr/>
            <p:nvPr/>
          </p:nvSpPr>
          <p:spPr>
            <a:xfrm>
              <a:off x="9361112" y="2386030"/>
              <a:ext cx="1132046" cy="365760"/>
            </a:xfrm>
            <a:prstGeom prst="rect">
              <a:avLst/>
            </a:prstGeom>
            <a:gradFill>
              <a:gsLst>
                <a:gs pos="0">
                  <a:schemeClr val="accent3">
                    <a:lumMod val="67000"/>
                  </a:schemeClr>
                </a:gs>
                <a:gs pos="48000">
                  <a:schemeClr val="accent3">
                    <a:lumMod val="97000"/>
                    <a:lumOff val="3000"/>
                  </a:schemeClr>
                </a:gs>
                <a:gs pos="100000">
                  <a:srgbClr val="C8C9C9"/>
                </a:gs>
              </a:gsLst>
              <a:lin ang="16200000" scaled="1"/>
            </a:gradFill>
            <a:ln w="6350">
              <a:solidFill>
                <a:schemeClr val="bg1">
                  <a:alpha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b="1" dirty="0"/>
                <a:t>02</a:t>
              </a:r>
              <a:r>
                <a:rPr lang="en-US" sz="1500" b="1" dirty="0">
                  <a:latin typeface="Candara" panose="020E0502030303020204" pitchFamily="34" charset="0"/>
                </a:rPr>
                <a:t> DATA</a:t>
              </a:r>
            </a:p>
          </p:txBody>
        </p:sp>
      </p:grpSp>
      <p:grpSp>
        <p:nvGrpSpPr>
          <p:cNvPr id="54" name="Group 53">
            <a:extLst>
              <a:ext uri="{FF2B5EF4-FFF2-40B4-BE49-F238E27FC236}">
                <a16:creationId xmlns:a16="http://schemas.microsoft.com/office/drawing/2014/main" id="{E9AD3C9D-39AC-4C4D-A91E-5C4F0BDA05A5}"/>
              </a:ext>
            </a:extLst>
          </p:cNvPr>
          <p:cNvGrpSpPr/>
          <p:nvPr/>
        </p:nvGrpSpPr>
        <p:grpSpPr>
          <a:xfrm>
            <a:off x="6287247" y="1834667"/>
            <a:ext cx="4180046" cy="274320"/>
            <a:chOff x="6313646" y="2751961"/>
            <a:chExt cx="4180046" cy="274320"/>
          </a:xfrm>
          <a:effectLst/>
        </p:grpSpPr>
        <p:sp>
          <p:nvSpPr>
            <p:cNvPr id="37" name="Rectangle 36">
              <a:extLst>
                <a:ext uri="{FF2B5EF4-FFF2-40B4-BE49-F238E27FC236}">
                  <a16:creationId xmlns:a16="http://schemas.microsoft.com/office/drawing/2014/main" id="{F1FE44BC-7B91-4ACF-8D76-51DD8CD310E8}"/>
                </a:ext>
              </a:extLst>
            </p:cNvPr>
            <p:cNvSpPr/>
            <p:nvPr/>
          </p:nvSpPr>
          <p:spPr>
            <a:xfrm>
              <a:off x="6313646" y="2751961"/>
              <a:ext cx="1915954" cy="274320"/>
            </a:xfrm>
            <a:prstGeom prst="rect">
              <a:avLst/>
            </a:prstGeom>
            <a:solidFill>
              <a:schemeClr val="tx1">
                <a:alpha val="25000"/>
              </a:schemeClr>
            </a:solidFill>
            <a:ln w="6350">
              <a:solidFill>
                <a:schemeClr val="bg1">
                  <a:alpha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300" b="1" dirty="0">
                  <a:solidFill>
                    <a:schemeClr val="bg1"/>
                  </a:solidFill>
                </a:rPr>
                <a:t>01</a:t>
              </a:r>
              <a:r>
                <a:rPr lang="en-US" sz="1300" dirty="0">
                  <a:solidFill>
                    <a:schemeClr val="bg1"/>
                  </a:solidFill>
                  <a:latin typeface="Candara" panose="020E0502030303020204" pitchFamily="34" charset="0"/>
                </a:rPr>
                <a:t> </a:t>
              </a:r>
              <a:r>
                <a:rPr lang="en-US" sz="1200" dirty="0">
                  <a:solidFill>
                    <a:schemeClr val="bg1"/>
                  </a:solidFill>
                  <a:latin typeface="Candara" panose="020E0502030303020204" pitchFamily="34" charset="0"/>
                </a:rPr>
                <a:t>Lorem Ipsum Dolor </a:t>
              </a:r>
            </a:p>
          </p:txBody>
        </p:sp>
        <p:sp>
          <p:nvSpPr>
            <p:cNvPr id="38" name="Rectangle 37">
              <a:extLst>
                <a:ext uri="{FF2B5EF4-FFF2-40B4-BE49-F238E27FC236}">
                  <a16:creationId xmlns:a16="http://schemas.microsoft.com/office/drawing/2014/main" id="{716A4BB4-BAF8-4445-B841-4F56B43C785F}"/>
                </a:ext>
              </a:extLst>
            </p:cNvPr>
            <p:cNvSpPr/>
            <p:nvPr/>
          </p:nvSpPr>
          <p:spPr>
            <a:xfrm>
              <a:off x="8229600" y="2751961"/>
              <a:ext cx="1132046" cy="274320"/>
            </a:xfrm>
            <a:prstGeom prst="rect">
              <a:avLst/>
            </a:prstGeom>
            <a:solidFill>
              <a:schemeClr val="tx1">
                <a:alpha val="25000"/>
              </a:schemeClr>
            </a:solidFill>
            <a:ln w="6350">
              <a:solidFill>
                <a:schemeClr val="bg1">
                  <a:alpha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chemeClr val="bg1"/>
                  </a:solidFill>
                  <a:latin typeface="Candara" panose="020E0502030303020204" pitchFamily="34" charset="0"/>
                </a:rPr>
                <a:t>Lorem Ipsum</a:t>
              </a:r>
            </a:p>
          </p:txBody>
        </p:sp>
        <p:sp>
          <p:nvSpPr>
            <p:cNvPr id="39" name="Rectangle 38">
              <a:extLst>
                <a:ext uri="{FF2B5EF4-FFF2-40B4-BE49-F238E27FC236}">
                  <a16:creationId xmlns:a16="http://schemas.microsoft.com/office/drawing/2014/main" id="{E5EDB44F-DEFA-48C2-9B98-D0832E5672CB}"/>
                </a:ext>
              </a:extLst>
            </p:cNvPr>
            <p:cNvSpPr/>
            <p:nvPr/>
          </p:nvSpPr>
          <p:spPr>
            <a:xfrm>
              <a:off x="9361646" y="2751961"/>
              <a:ext cx="1132046" cy="274320"/>
            </a:xfrm>
            <a:prstGeom prst="rect">
              <a:avLst/>
            </a:prstGeom>
            <a:solidFill>
              <a:schemeClr val="tx1">
                <a:alpha val="25000"/>
              </a:schemeClr>
            </a:solidFill>
            <a:ln w="6350">
              <a:solidFill>
                <a:schemeClr val="bg1">
                  <a:alpha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chemeClr val="bg1"/>
                  </a:solidFill>
                  <a:latin typeface="Candara" panose="020E0502030303020204" pitchFamily="34" charset="0"/>
                </a:rPr>
                <a:t>Lorem Ipsum</a:t>
              </a:r>
            </a:p>
          </p:txBody>
        </p:sp>
      </p:grpSp>
      <p:grpSp>
        <p:nvGrpSpPr>
          <p:cNvPr id="58" name="Group 57">
            <a:extLst>
              <a:ext uri="{FF2B5EF4-FFF2-40B4-BE49-F238E27FC236}">
                <a16:creationId xmlns:a16="http://schemas.microsoft.com/office/drawing/2014/main" id="{5FD7D665-577C-48D2-9DCC-3E3B76FB5570}"/>
              </a:ext>
            </a:extLst>
          </p:cNvPr>
          <p:cNvGrpSpPr/>
          <p:nvPr/>
        </p:nvGrpSpPr>
        <p:grpSpPr>
          <a:xfrm>
            <a:off x="1846532" y="2741781"/>
            <a:ext cx="762000" cy="2012740"/>
            <a:chOff x="1849380" y="3148451"/>
            <a:chExt cx="762000" cy="2012740"/>
          </a:xfrm>
          <a:effectLst/>
        </p:grpSpPr>
        <p:grpSp>
          <p:nvGrpSpPr>
            <p:cNvPr id="21" name="Group 20">
              <a:extLst>
                <a:ext uri="{FF2B5EF4-FFF2-40B4-BE49-F238E27FC236}">
                  <a16:creationId xmlns:a16="http://schemas.microsoft.com/office/drawing/2014/main" id="{CB403AEC-5FA1-48BA-A9BC-C625FAFA892C}"/>
                </a:ext>
              </a:extLst>
            </p:cNvPr>
            <p:cNvGrpSpPr/>
            <p:nvPr/>
          </p:nvGrpSpPr>
          <p:grpSpPr>
            <a:xfrm>
              <a:off x="1849380" y="3148451"/>
              <a:ext cx="762000" cy="2012740"/>
              <a:chOff x="2057400" y="2249205"/>
              <a:chExt cx="762000" cy="2012740"/>
            </a:xfrm>
            <a:effectLst/>
          </p:grpSpPr>
          <p:sp>
            <p:nvSpPr>
              <p:cNvPr id="13" name="Freeform: Shape 12">
                <a:extLst>
                  <a:ext uri="{FF2B5EF4-FFF2-40B4-BE49-F238E27FC236}">
                    <a16:creationId xmlns:a16="http://schemas.microsoft.com/office/drawing/2014/main" id="{75B3C4E5-C3A9-4250-973F-6D9A294B09A4}"/>
                  </a:ext>
                </a:extLst>
              </p:cNvPr>
              <p:cNvSpPr/>
              <p:nvPr/>
            </p:nvSpPr>
            <p:spPr>
              <a:xfrm>
                <a:off x="2057400" y="2362200"/>
                <a:ext cx="762000" cy="1899745"/>
              </a:xfrm>
              <a:custGeom>
                <a:avLst/>
                <a:gdLst>
                  <a:gd name="connsiteX0" fmla="*/ 0 w 762000"/>
                  <a:gd name="connsiteY0" fmla="*/ 0 h 1899745"/>
                  <a:gd name="connsiteX1" fmla="*/ 381000 w 762000"/>
                  <a:gd name="connsiteY1" fmla="*/ 152400 h 1899745"/>
                  <a:gd name="connsiteX2" fmla="*/ 762000 w 762000"/>
                  <a:gd name="connsiteY2" fmla="*/ 0 h 1899745"/>
                  <a:gd name="connsiteX3" fmla="*/ 762000 w 762000"/>
                  <a:gd name="connsiteY3" fmla="*/ 1747345 h 1899745"/>
                  <a:gd name="connsiteX4" fmla="*/ 762000 w 762000"/>
                  <a:gd name="connsiteY4" fmla="*/ 1752600 h 1899745"/>
                  <a:gd name="connsiteX5" fmla="*/ 760676 w 762000"/>
                  <a:gd name="connsiteY5" fmla="*/ 1752600 h 1899745"/>
                  <a:gd name="connsiteX6" fmla="*/ 754260 w 762000"/>
                  <a:gd name="connsiteY6" fmla="*/ 1778059 h 1899745"/>
                  <a:gd name="connsiteX7" fmla="*/ 381000 w 762000"/>
                  <a:gd name="connsiteY7" fmla="*/ 1899745 h 1899745"/>
                  <a:gd name="connsiteX8" fmla="*/ 7741 w 762000"/>
                  <a:gd name="connsiteY8" fmla="*/ 1778059 h 1899745"/>
                  <a:gd name="connsiteX9" fmla="*/ 1324 w 762000"/>
                  <a:gd name="connsiteY9" fmla="*/ 1752600 h 1899745"/>
                  <a:gd name="connsiteX10" fmla="*/ 0 w 762000"/>
                  <a:gd name="connsiteY10" fmla="*/ 1752600 h 1899745"/>
                  <a:gd name="connsiteX11" fmla="*/ 0 w 762000"/>
                  <a:gd name="connsiteY11" fmla="*/ 1747345 h 18997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62000" h="1899745">
                    <a:moveTo>
                      <a:pt x="0" y="0"/>
                    </a:moveTo>
                    <a:cubicBezTo>
                      <a:pt x="0" y="84168"/>
                      <a:pt x="170580" y="152400"/>
                      <a:pt x="381000" y="152400"/>
                    </a:cubicBezTo>
                    <a:cubicBezTo>
                      <a:pt x="591420" y="152400"/>
                      <a:pt x="762000" y="84168"/>
                      <a:pt x="762000" y="0"/>
                    </a:cubicBezTo>
                    <a:lnTo>
                      <a:pt x="762000" y="1747345"/>
                    </a:lnTo>
                    <a:lnTo>
                      <a:pt x="762000" y="1752600"/>
                    </a:lnTo>
                    <a:lnTo>
                      <a:pt x="760676" y="1752600"/>
                    </a:lnTo>
                    <a:lnTo>
                      <a:pt x="754260" y="1778059"/>
                    </a:lnTo>
                    <a:cubicBezTo>
                      <a:pt x="718733" y="1847505"/>
                      <a:pt x="565118" y="1899745"/>
                      <a:pt x="381000" y="1899745"/>
                    </a:cubicBezTo>
                    <a:cubicBezTo>
                      <a:pt x="196883" y="1899745"/>
                      <a:pt x="43268" y="1847505"/>
                      <a:pt x="7741" y="1778059"/>
                    </a:cubicBezTo>
                    <a:lnTo>
                      <a:pt x="1324" y="1752600"/>
                    </a:lnTo>
                    <a:lnTo>
                      <a:pt x="0" y="1752600"/>
                    </a:lnTo>
                    <a:lnTo>
                      <a:pt x="0" y="1747345"/>
                    </a:lnTo>
                    <a:close/>
                  </a:path>
                </a:pathLst>
              </a:custGeom>
              <a:gradFill flip="none" rotWithShape="1">
                <a:gsLst>
                  <a:gs pos="0">
                    <a:srgbClr val="E15649"/>
                  </a:gs>
                  <a:gs pos="48000">
                    <a:srgbClr val="FF7467"/>
                  </a:gs>
                  <a:gs pos="100000">
                    <a:srgbClr val="FF9285"/>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9280628D-603A-42FD-93C4-030D7C3D088F}"/>
                  </a:ext>
                </a:extLst>
              </p:cNvPr>
              <p:cNvSpPr/>
              <p:nvPr/>
            </p:nvSpPr>
            <p:spPr>
              <a:xfrm>
                <a:off x="2057400" y="2249205"/>
                <a:ext cx="762000" cy="304800"/>
              </a:xfrm>
              <a:prstGeom prst="ellipse">
                <a:avLst/>
              </a:prstGeom>
              <a:gradFill flip="none" rotWithShape="1">
                <a:gsLst>
                  <a:gs pos="0">
                    <a:schemeClr val="accent3">
                      <a:lumMod val="0"/>
                      <a:lumOff val="100000"/>
                    </a:schemeClr>
                  </a:gs>
                  <a:gs pos="35000">
                    <a:schemeClr val="accent3">
                      <a:lumMod val="0"/>
                      <a:lumOff val="100000"/>
                    </a:schemeClr>
                  </a:gs>
                  <a:gs pos="100000">
                    <a:srgbClr val="FF7467"/>
                  </a:gs>
                </a:gsLst>
                <a:path path="circle">
                  <a:fillToRect l="50000" t="-80000" r="50000" b="18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0" name="Text Box 10">
              <a:extLst>
                <a:ext uri="{FF2B5EF4-FFF2-40B4-BE49-F238E27FC236}">
                  <a16:creationId xmlns:a16="http://schemas.microsoft.com/office/drawing/2014/main" id="{78803190-325B-4EA6-A315-2BC353EFC622}"/>
                </a:ext>
              </a:extLst>
            </p:cNvPr>
            <p:cNvSpPr txBox="1">
              <a:spLocks noChangeArrowheads="1"/>
            </p:cNvSpPr>
            <p:nvPr/>
          </p:nvSpPr>
          <p:spPr bwMode="auto">
            <a:xfrm>
              <a:off x="1863887" y="3562615"/>
              <a:ext cx="685800" cy="615553"/>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01</a:t>
              </a:r>
            </a:p>
          </p:txBody>
        </p:sp>
      </p:grpSp>
      <p:grpSp>
        <p:nvGrpSpPr>
          <p:cNvPr id="59" name="Group 58">
            <a:extLst>
              <a:ext uri="{FF2B5EF4-FFF2-40B4-BE49-F238E27FC236}">
                <a16:creationId xmlns:a16="http://schemas.microsoft.com/office/drawing/2014/main" id="{2117359B-BA31-4B1E-9438-B56D3D4561E8}"/>
              </a:ext>
            </a:extLst>
          </p:cNvPr>
          <p:cNvGrpSpPr/>
          <p:nvPr/>
        </p:nvGrpSpPr>
        <p:grpSpPr>
          <a:xfrm>
            <a:off x="2687364" y="2741781"/>
            <a:ext cx="762000" cy="2012740"/>
            <a:chOff x="2687364" y="3118115"/>
            <a:chExt cx="762000" cy="2012740"/>
          </a:xfrm>
          <a:effectLst/>
        </p:grpSpPr>
        <p:grpSp>
          <p:nvGrpSpPr>
            <p:cNvPr id="22" name="Group 21">
              <a:extLst>
                <a:ext uri="{FF2B5EF4-FFF2-40B4-BE49-F238E27FC236}">
                  <a16:creationId xmlns:a16="http://schemas.microsoft.com/office/drawing/2014/main" id="{0C34AFE4-9F76-4A69-B47B-090DCD189810}"/>
                </a:ext>
              </a:extLst>
            </p:cNvPr>
            <p:cNvGrpSpPr/>
            <p:nvPr/>
          </p:nvGrpSpPr>
          <p:grpSpPr>
            <a:xfrm>
              <a:off x="2687364" y="3118115"/>
              <a:ext cx="762000" cy="2012740"/>
              <a:chOff x="2057400" y="2249205"/>
              <a:chExt cx="762000" cy="2012740"/>
            </a:xfrm>
            <a:effectLst/>
          </p:grpSpPr>
          <p:sp>
            <p:nvSpPr>
              <p:cNvPr id="23" name="Freeform: Shape 22">
                <a:extLst>
                  <a:ext uri="{FF2B5EF4-FFF2-40B4-BE49-F238E27FC236}">
                    <a16:creationId xmlns:a16="http://schemas.microsoft.com/office/drawing/2014/main" id="{686BFD82-9F1D-4C2C-9562-30F4DBE19A3F}"/>
                  </a:ext>
                </a:extLst>
              </p:cNvPr>
              <p:cNvSpPr/>
              <p:nvPr/>
            </p:nvSpPr>
            <p:spPr>
              <a:xfrm>
                <a:off x="2057400" y="2362200"/>
                <a:ext cx="762000" cy="1899745"/>
              </a:xfrm>
              <a:custGeom>
                <a:avLst/>
                <a:gdLst>
                  <a:gd name="connsiteX0" fmla="*/ 0 w 762000"/>
                  <a:gd name="connsiteY0" fmla="*/ 0 h 1899745"/>
                  <a:gd name="connsiteX1" fmla="*/ 381000 w 762000"/>
                  <a:gd name="connsiteY1" fmla="*/ 152400 h 1899745"/>
                  <a:gd name="connsiteX2" fmla="*/ 762000 w 762000"/>
                  <a:gd name="connsiteY2" fmla="*/ 0 h 1899745"/>
                  <a:gd name="connsiteX3" fmla="*/ 762000 w 762000"/>
                  <a:gd name="connsiteY3" fmla="*/ 1747345 h 1899745"/>
                  <a:gd name="connsiteX4" fmla="*/ 762000 w 762000"/>
                  <a:gd name="connsiteY4" fmla="*/ 1752600 h 1899745"/>
                  <a:gd name="connsiteX5" fmla="*/ 760676 w 762000"/>
                  <a:gd name="connsiteY5" fmla="*/ 1752600 h 1899745"/>
                  <a:gd name="connsiteX6" fmla="*/ 754260 w 762000"/>
                  <a:gd name="connsiteY6" fmla="*/ 1778059 h 1899745"/>
                  <a:gd name="connsiteX7" fmla="*/ 381000 w 762000"/>
                  <a:gd name="connsiteY7" fmla="*/ 1899745 h 1899745"/>
                  <a:gd name="connsiteX8" fmla="*/ 7741 w 762000"/>
                  <a:gd name="connsiteY8" fmla="*/ 1778059 h 1899745"/>
                  <a:gd name="connsiteX9" fmla="*/ 1324 w 762000"/>
                  <a:gd name="connsiteY9" fmla="*/ 1752600 h 1899745"/>
                  <a:gd name="connsiteX10" fmla="*/ 0 w 762000"/>
                  <a:gd name="connsiteY10" fmla="*/ 1752600 h 1899745"/>
                  <a:gd name="connsiteX11" fmla="*/ 0 w 762000"/>
                  <a:gd name="connsiteY11" fmla="*/ 1747345 h 18997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62000" h="1899745">
                    <a:moveTo>
                      <a:pt x="0" y="0"/>
                    </a:moveTo>
                    <a:cubicBezTo>
                      <a:pt x="0" y="84168"/>
                      <a:pt x="170580" y="152400"/>
                      <a:pt x="381000" y="152400"/>
                    </a:cubicBezTo>
                    <a:cubicBezTo>
                      <a:pt x="591420" y="152400"/>
                      <a:pt x="762000" y="84168"/>
                      <a:pt x="762000" y="0"/>
                    </a:cubicBezTo>
                    <a:lnTo>
                      <a:pt x="762000" y="1747345"/>
                    </a:lnTo>
                    <a:lnTo>
                      <a:pt x="762000" y="1752600"/>
                    </a:lnTo>
                    <a:lnTo>
                      <a:pt x="760676" y="1752600"/>
                    </a:lnTo>
                    <a:lnTo>
                      <a:pt x="754260" y="1778059"/>
                    </a:lnTo>
                    <a:cubicBezTo>
                      <a:pt x="718733" y="1847505"/>
                      <a:pt x="565118" y="1899745"/>
                      <a:pt x="381000" y="1899745"/>
                    </a:cubicBezTo>
                    <a:cubicBezTo>
                      <a:pt x="196883" y="1899745"/>
                      <a:pt x="43268" y="1847505"/>
                      <a:pt x="7741" y="1778059"/>
                    </a:cubicBezTo>
                    <a:lnTo>
                      <a:pt x="1324" y="1752600"/>
                    </a:lnTo>
                    <a:lnTo>
                      <a:pt x="0" y="1752600"/>
                    </a:lnTo>
                    <a:lnTo>
                      <a:pt x="0" y="1747345"/>
                    </a:lnTo>
                    <a:close/>
                  </a:path>
                </a:pathLst>
              </a:custGeom>
              <a:gradFill flip="none" rotWithShape="1">
                <a:gsLst>
                  <a:gs pos="0">
                    <a:srgbClr val="D6AB38"/>
                  </a:gs>
                  <a:gs pos="48000">
                    <a:srgbClr val="F4C956"/>
                  </a:gs>
                  <a:gs pos="100000">
                    <a:srgbClr val="FFE774"/>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Oval 23">
                <a:extLst>
                  <a:ext uri="{FF2B5EF4-FFF2-40B4-BE49-F238E27FC236}">
                    <a16:creationId xmlns:a16="http://schemas.microsoft.com/office/drawing/2014/main" id="{A5267ADC-2BE4-40F8-8362-74904C88F14D}"/>
                  </a:ext>
                </a:extLst>
              </p:cNvPr>
              <p:cNvSpPr/>
              <p:nvPr/>
            </p:nvSpPr>
            <p:spPr>
              <a:xfrm>
                <a:off x="2057400" y="2249205"/>
                <a:ext cx="762000" cy="304800"/>
              </a:xfrm>
              <a:prstGeom prst="ellipse">
                <a:avLst/>
              </a:prstGeom>
              <a:gradFill flip="none" rotWithShape="1">
                <a:gsLst>
                  <a:gs pos="0">
                    <a:schemeClr val="accent3">
                      <a:lumMod val="0"/>
                      <a:lumOff val="100000"/>
                    </a:schemeClr>
                  </a:gs>
                  <a:gs pos="35000">
                    <a:schemeClr val="accent3">
                      <a:lumMod val="0"/>
                      <a:lumOff val="100000"/>
                    </a:schemeClr>
                  </a:gs>
                  <a:gs pos="100000">
                    <a:srgbClr val="D6AB38"/>
                  </a:gs>
                </a:gsLst>
                <a:path path="circle">
                  <a:fillToRect l="50000" t="-80000" r="50000" b="18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2" name="Text Box 10">
              <a:extLst>
                <a:ext uri="{FF2B5EF4-FFF2-40B4-BE49-F238E27FC236}">
                  <a16:creationId xmlns:a16="http://schemas.microsoft.com/office/drawing/2014/main" id="{4CB50900-ABAC-4693-A3D4-FDCC9D528EF4}"/>
                </a:ext>
              </a:extLst>
            </p:cNvPr>
            <p:cNvSpPr txBox="1">
              <a:spLocks noChangeArrowheads="1"/>
            </p:cNvSpPr>
            <p:nvPr/>
          </p:nvSpPr>
          <p:spPr bwMode="auto">
            <a:xfrm>
              <a:off x="2729842" y="3557431"/>
              <a:ext cx="685800" cy="615553"/>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03</a:t>
              </a:r>
            </a:p>
          </p:txBody>
        </p:sp>
      </p:grpSp>
      <p:grpSp>
        <p:nvGrpSpPr>
          <p:cNvPr id="88" name="Group 87">
            <a:extLst>
              <a:ext uri="{FF2B5EF4-FFF2-40B4-BE49-F238E27FC236}">
                <a16:creationId xmlns:a16="http://schemas.microsoft.com/office/drawing/2014/main" id="{FF134143-96F1-4104-B504-95BF320E1828}"/>
              </a:ext>
            </a:extLst>
          </p:cNvPr>
          <p:cNvGrpSpPr/>
          <p:nvPr/>
        </p:nvGrpSpPr>
        <p:grpSpPr>
          <a:xfrm>
            <a:off x="3858498" y="3582279"/>
            <a:ext cx="762000" cy="1142518"/>
            <a:chOff x="3858498" y="3582279"/>
            <a:chExt cx="762000" cy="1142518"/>
          </a:xfrm>
          <a:effectLst/>
        </p:grpSpPr>
        <p:sp>
          <p:nvSpPr>
            <p:cNvPr id="32" name="Freeform: Shape 31">
              <a:extLst>
                <a:ext uri="{FF2B5EF4-FFF2-40B4-BE49-F238E27FC236}">
                  <a16:creationId xmlns:a16="http://schemas.microsoft.com/office/drawing/2014/main" id="{C389BFF5-3510-4C03-96F8-62719FE29C42}"/>
                </a:ext>
              </a:extLst>
            </p:cNvPr>
            <p:cNvSpPr/>
            <p:nvPr/>
          </p:nvSpPr>
          <p:spPr>
            <a:xfrm>
              <a:off x="3858498" y="3736002"/>
              <a:ext cx="762000" cy="988795"/>
            </a:xfrm>
            <a:custGeom>
              <a:avLst/>
              <a:gdLst>
                <a:gd name="connsiteX0" fmla="*/ 0 w 762000"/>
                <a:gd name="connsiteY0" fmla="*/ 0 h 988795"/>
                <a:gd name="connsiteX1" fmla="*/ 381000 w 762000"/>
                <a:gd name="connsiteY1" fmla="*/ 149133 h 988795"/>
                <a:gd name="connsiteX2" fmla="*/ 762000 w 762000"/>
                <a:gd name="connsiteY2" fmla="*/ 0 h 988795"/>
                <a:gd name="connsiteX3" fmla="*/ 762000 w 762000"/>
                <a:gd name="connsiteY3" fmla="*/ 836395 h 988795"/>
                <a:gd name="connsiteX4" fmla="*/ 381000 w 762000"/>
                <a:gd name="connsiteY4" fmla="*/ 988795 h 988795"/>
                <a:gd name="connsiteX5" fmla="*/ 0 w 762000"/>
                <a:gd name="connsiteY5" fmla="*/ 836395 h 9887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62000" h="988795">
                  <a:moveTo>
                    <a:pt x="0" y="0"/>
                  </a:moveTo>
                  <a:cubicBezTo>
                    <a:pt x="0" y="82364"/>
                    <a:pt x="170580" y="149133"/>
                    <a:pt x="381000" y="149133"/>
                  </a:cubicBezTo>
                  <a:cubicBezTo>
                    <a:pt x="591420" y="149133"/>
                    <a:pt x="762000" y="82364"/>
                    <a:pt x="762000" y="0"/>
                  </a:cubicBezTo>
                  <a:lnTo>
                    <a:pt x="762000" y="836395"/>
                  </a:lnTo>
                  <a:cubicBezTo>
                    <a:pt x="762000" y="920563"/>
                    <a:pt x="591420" y="988795"/>
                    <a:pt x="381000" y="988795"/>
                  </a:cubicBezTo>
                  <a:cubicBezTo>
                    <a:pt x="170580" y="988795"/>
                    <a:pt x="0" y="920563"/>
                    <a:pt x="0" y="836395"/>
                  </a:cubicBezTo>
                  <a:close/>
                </a:path>
              </a:pathLst>
            </a:custGeom>
            <a:gradFill flip="none" rotWithShape="1">
              <a:gsLst>
                <a:gs pos="0">
                  <a:srgbClr val="E15649"/>
                </a:gs>
                <a:gs pos="48000">
                  <a:srgbClr val="FF7467"/>
                </a:gs>
                <a:gs pos="100000">
                  <a:srgbClr val="FF9285"/>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a:extLst>
                <a:ext uri="{FF2B5EF4-FFF2-40B4-BE49-F238E27FC236}">
                  <a16:creationId xmlns:a16="http://schemas.microsoft.com/office/drawing/2014/main" id="{A164C278-79B7-49DB-B0C8-4C72E9A39855}"/>
                </a:ext>
              </a:extLst>
            </p:cNvPr>
            <p:cNvSpPr/>
            <p:nvPr/>
          </p:nvSpPr>
          <p:spPr>
            <a:xfrm>
              <a:off x="3858498" y="3582279"/>
              <a:ext cx="762000" cy="304800"/>
            </a:xfrm>
            <a:prstGeom prst="ellipse">
              <a:avLst/>
            </a:prstGeom>
            <a:gradFill flip="none" rotWithShape="1">
              <a:gsLst>
                <a:gs pos="0">
                  <a:schemeClr val="accent3">
                    <a:lumMod val="0"/>
                    <a:lumOff val="100000"/>
                  </a:schemeClr>
                </a:gs>
                <a:gs pos="35000">
                  <a:schemeClr val="accent3">
                    <a:lumMod val="0"/>
                    <a:lumOff val="100000"/>
                  </a:schemeClr>
                </a:gs>
                <a:gs pos="100000">
                  <a:srgbClr val="FF7467"/>
                </a:gs>
              </a:gsLst>
              <a:path path="circle">
                <a:fillToRect l="50000" t="-80000" r="50000" b="18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Text Box 10">
              <a:extLst>
                <a:ext uri="{FF2B5EF4-FFF2-40B4-BE49-F238E27FC236}">
                  <a16:creationId xmlns:a16="http://schemas.microsoft.com/office/drawing/2014/main" id="{083D05CB-79A2-432A-BE94-D2763790A33B}"/>
                </a:ext>
              </a:extLst>
            </p:cNvPr>
            <p:cNvSpPr txBox="1">
              <a:spLocks noChangeArrowheads="1"/>
            </p:cNvSpPr>
            <p:nvPr/>
          </p:nvSpPr>
          <p:spPr bwMode="auto">
            <a:xfrm>
              <a:off x="3892091" y="4000343"/>
              <a:ext cx="685800" cy="615553"/>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01</a:t>
              </a:r>
            </a:p>
          </p:txBody>
        </p:sp>
      </p:grpSp>
      <p:grpSp>
        <p:nvGrpSpPr>
          <p:cNvPr id="87" name="Group 86">
            <a:extLst>
              <a:ext uri="{FF2B5EF4-FFF2-40B4-BE49-F238E27FC236}">
                <a16:creationId xmlns:a16="http://schemas.microsoft.com/office/drawing/2014/main" id="{14552A21-EA97-47DD-A218-99D96210D265}"/>
              </a:ext>
            </a:extLst>
          </p:cNvPr>
          <p:cNvGrpSpPr/>
          <p:nvPr/>
        </p:nvGrpSpPr>
        <p:grpSpPr>
          <a:xfrm>
            <a:off x="3862753" y="1871198"/>
            <a:ext cx="762000" cy="2012740"/>
            <a:chOff x="3857964" y="1887315"/>
            <a:chExt cx="762000" cy="2012740"/>
          </a:xfrm>
          <a:effectLst/>
        </p:grpSpPr>
        <p:sp>
          <p:nvSpPr>
            <p:cNvPr id="29" name="Freeform: Shape 28">
              <a:extLst>
                <a:ext uri="{FF2B5EF4-FFF2-40B4-BE49-F238E27FC236}">
                  <a16:creationId xmlns:a16="http://schemas.microsoft.com/office/drawing/2014/main" id="{7711C51C-B88E-470C-836C-54B0F1BF2BD1}"/>
                </a:ext>
              </a:extLst>
            </p:cNvPr>
            <p:cNvSpPr/>
            <p:nvPr/>
          </p:nvSpPr>
          <p:spPr>
            <a:xfrm>
              <a:off x="3857964" y="2000310"/>
              <a:ext cx="762000" cy="1899745"/>
            </a:xfrm>
            <a:custGeom>
              <a:avLst/>
              <a:gdLst>
                <a:gd name="connsiteX0" fmla="*/ 0 w 762000"/>
                <a:gd name="connsiteY0" fmla="*/ 0 h 1899745"/>
                <a:gd name="connsiteX1" fmla="*/ 381000 w 762000"/>
                <a:gd name="connsiteY1" fmla="*/ 152400 h 1899745"/>
                <a:gd name="connsiteX2" fmla="*/ 762000 w 762000"/>
                <a:gd name="connsiteY2" fmla="*/ 0 h 1899745"/>
                <a:gd name="connsiteX3" fmla="*/ 762000 w 762000"/>
                <a:gd name="connsiteY3" fmla="*/ 1747345 h 1899745"/>
                <a:gd name="connsiteX4" fmla="*/ 762000 w 762000"/>
                <a:gd name="connsiteY4" fmla="*/ 1752600 h 1899745"/>
                <a:gd name="connsiteX5" fmla="*/ 760676 w 762000"/>
                <a:gd name="connsiteY5" fmla="*/ 1752600 h 1899745"/>
                <a:gd name="connsiteX6" fmla="*/ 754260 w 762000"/>
                <a:gd name="connsiteY6" fmla="*/ 1778059 h 1899745"/>
                <a:gd name="connsiteX7" fmla="*/ 381000 w 762000"/>
                <a:gd name="connsiteY7" fmla="*/ 1899745 h 1899745"/>
                <a:gd name="connsiteX8" fmla="*/ 7741 w 762000"/>
                <a:gd name="connsiteY8" fmla="*/ 1778059 h 1899745"/>
                <a:gd name="connsiteX9" fmla="*/ 1324 w 762000"/>
                <a:gd name="connsiteY9" fmla="*/ 1752600 h 1899745"/>
                <a:gd name="connsiteX10" fmla="*/ 0 w 762000"/>
                <a:gd name="connsiteY10" fmla="*/ 1752600 h 1899745"/>
                <a:gd name="connsiteX11" fmla="*/ 0 w 762000"/>
                <a:gd name="connsiteY11" fmla="*/ 1747345 h 18997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62000" h="1899745">
                  <a:moveTo>
                    <a:pt x="0" y="0"/>
                  </a:moveTo>
                  <a:cubicBezTo>
                    <a:pt x="0" y="84168"/>
                    <a:pt x="170580" y="152400"/>
                    <a:pt x="381000" y="152400"/>
                  </a:cubicBezTo>
                  <a:cubicBezTo>
                    <a:pt x="591420" y="152400"/>
                    <a:pt x="762000" y="84168"/>
                    <a:pt x="762000" y="0"/>
                  </a:cubicBezTo>
                  <a:lnTo>
                    <a:pt x="762000" y="1747345"/>
                  </a:lnTo>
                  <a:lnTo>
                    <a:pt x="762000" y="1752600"/>
                  </a:lnTo>
                  <a:lnTo>
                    <a:pt x="760676" y="1752600"/>
                  </a:lnTo>
                  <a:lnTo>
                    <a:pt x="754260" y="1778059"/>
                  </a:lnTo>
                  <a:cubicBezTo>
                    <a:pt x="718733" y="1847505"/>
                    <a:pt x="565118" y="1899745"/>
                    <a:pt x="381000" y="1899745"/>
                  </a:cubicBezTo>
                  <a:cubicBezTo>
                    <a:pt x="196883" y="1899745"/>
                    <a:pt x="43268" y="1847505"/>
                    <a:pt x="7741" y="1778059"/>
                  </a:cubicBezTo>
                  <a:lnTo>
                    <a:pt x="1324" y="1752600"/>
                  </a:lnTo>
                  <a:lnTo>
                    <a:pt x="0" y="1752600"/>
                  </a:lnTo>
                  <a:lnTo>
                    <a:pt x="0" y="1747345"/>
                  </a:lnTo>
                  <a:close/>
                </a:path>
              </a:pathLst>
            </a:custGeom>
            <a:gradFill flip="none" rotWithShape="1">
              <a:gsLst>
                <a:gs pos="0">
                  <a:srgbClr val="2EAACE"/>
                </a:gs>
                <a:gs pos="48000">
                  <a:srgbClr val="4CC8EC"/>
                </a:gs>
                <a:gs pos="100000">
                  <a:srgbClr val="6AE6FF"/>
                </a:gs>
              </a:gsLst>
              <a:lin ang="5400000" scaled="0"/>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a:extLst>
                <a:ext uri="{FF2B5EF4-FFF2-40B4-BE49-F238E27FC236}">
                  <a16:creationId xmlns:a16="http://schemas.microsoft.com/office/drawing/2014/main" id="{B5A61DD1-8118-4A5B-8E8D-9B4C2005E136}"/>
                </a:ext>
              </a:extLst>
            </p:cNvPr>
            <p:cNvSpPr/>
            <p:nvPr/>
          </p:nvSpPr>
          <p:spPr>
            <a:xfrm>
              <a:off x="3857964" y="1887315"/>
              <a:ext cx="762000" cy="304800"/>
            </a:xfrm>
            <a:prstGeom prst="ellipse">
              <a:avLst/>
            </a:prstGeom>
            <a:gradFill flip="none" rotWithShape="1">
              <a:gsLst>
                <a:gs pos="0">
                  <a:schemeClr val="accent3">
                    <a:lumMod val="0"/>
                    <a:lumOff val="100000"/>
                  </a:schemeClr>
                </a:gs>
                <a:gs pos="35000">
                  <a:schemeClr val="accent3">
                    <a:lumMod val="0"/>
                    <a:lumOff val="100000"/>
                  </a:schemeClr>
                </a:gs>
                <a:gs pos="100000">
                  <a:srgbClr val="2EAACE"/>
                </a:gs>
              </a:gsLst>
              <a:path path="circle">
                <a:fillToRect l="50000" t="-80000" r="50000" b="18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Text Box 10">
              <a:extLst>
                <a:ext uri="{FF2B5EF4-FFF2-40B4-BE49-F238E27FC236}">
                  <a16:creationId xmlns:a16="http://schemas.microsoft.com/office/drawing/2014/main" id="{6E0F02C5-3D8E-47E6-A831-63049E4FA303}"/>
                </a:ext>
              </a:extLst>
            </p:cNvPr>
            <p:cNvSpPr txBox="1">
              <a:spLocks noChangeArrowheads="1"/>
            </p:cNvSpPr>
            <p:nvPr/>
          </p:nvSpPr>
          <p:spPr bwMode="auto">
            <a:xfrm>
              <a:off x="3896484" y="2340203"/>
              <a:ext cx="685800" cy="615553"/>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02</a:t>
              </a:r>
            </a:p>
          </p:txBody>
        </p:sp>
      </p:grpSp>
      <p:grpSp>
        <p:nvGrpSpPr>
          <p:cNvPr id="86" name="Group 85">
            <a:extLst>
              <a:ext uri="{FF2B5EF4-FFF2-40B4-BE49-F238E27FC236}">
                <a16:creationId xmlns:a16="http://schemas.microsoft.com/office/drawing/2014/main" id="{F8927DDD-2F6D-4EA4-AB13-E6DCC5455B1A}"/>
              </a:ext>
            </a:extLst>
          </p:cNvPr>
          <p:cNvGrpSpPr/>
          <p:nvPr/>
        </p:nvGrpSpPr>
        <p:grpSpPr>
          <a:xfrm>
            <a:off x="4696482" y="3582279"/>
            <a:ext cx="762000" cy="1142518"/>
            <a:chOff x="4696482" y="3582279"/>
            <a:chExt cx="762000" cy="1142518"/>
          </a:xfrm>
          <a:effectLst/>
        </p:grpSpPr>
        <p:sp>
          <p:nvSpPr>
            <p:cNvPr id="26" name="Freeform: Shape 25">
              <a:extLst>
                <a:ext uri="{FF2B5EF4-FFF2-40B4-BE49-F238E27FC236}">
                  <a16:creationId xmlns:a16="http://schemas.microsoft.com/office/drawing/2014/main" id="{829AD131-C03B-433F-8D72-7DF276214BC8}"/>
                </a:ext>
              </a:extLst>
            </p:cNvPr>
            <p:cNvSpPr/>
            <p:nvPr/>
          </p:nvSpPr>
          <p:spPr>
            <a:xfrm>
              <a:off x="4696482" y="3736002"/>
              <a:ext cx="762000" cy="988795"/>
            </a:xfrm>
            <a:custGeom>
              <a:avLst/>
              <a:gdLst>
                <a:gd name="connsiteX0" fmla="*/ 0 w 762000"/>
                <a:gd name="connsiteY0" fmla="*/ 0 h 988795"/>
                <a:gd name="connsiteX1" fmla="*/ 381000 w 762000"/>
                <a:gd name="connsiteY1" fmla="*/ 149133 h 988795"/>
                <a:gd name="connsiteX2" fmla="*/ 762000 w 762000"/>
                <a:gd name="connsiteY2" fmla="*/ 0 h 988795"/>
                <a:gd name="connsiteX3" fmla="*/ 762000 w 762000"/>
                <a:gd name="connsiteY3" fmla="*/ 836395 h 988795"/>
                <a:gd name="connsiteX4" fmla="*/ 381000 w 762000"/>
                <a:gd name="connsiteY4" fmla="*/ 988795 h 988795"/>
                <a:gd name="connsiteX5" fmla="*/ 0 w 762000"/>
                <a:gd name="connsiteY5" fmla="*/ 836395 h 9887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62000" h="988795">
                  <a:moveTo>
                    <a:pt x="0" y="0"/>
                  </a:moveTo>
                  <a:cubicBezTo>
                    <a:pt x="0" y="82364"/>
                    <a:pt x="170580" y="149133"/>
                    <a:pt x="381000" y="149133"/>
                  </a:cubicBezTo>
                  <a:cubicBezTo>
                    <a:pt x="591420" y="149133"/>
                    <a:pt x="762000" y="82364"/>
                    <a:pt x="762000" y="0"/>
                  </a:cubicBezTo>
                  <a:lnTo>
                    <a:pt x="762000" y="836395"/>
                  </a:lnTo>
                  <a:cubicBezTo>
                    <a:pt x="762000" y="920563"/>
                    <a:pt x="591420" y="988795"/>
                    <a:pt x="381000" y="988795"/>
                  </a:cubicBezTo>
                  <a:cubicBezTo>
                    <a:pt x="170580" y="988795"/>
                    <a:pt x="0" y="920563"/>
                    <a:pt x="0" y="836395"/>
                  </a:cubicBezTo>
                  <a:close/>
                </a:path>
              </a:pathLst>
            </a:custGeom>
            <a:gradFill flip="none" rotWithShape="1">
              <a:gsLst>
                <a:gs pos="1000">
                  <a:srgbClr val="B88D1A"/>
                </a:gs>
                <a:gs pos="48000">
                  <a:srgbClr val="D6AB38"/>
                </a:gs>
                <a:gs pos="100000">
                  <a:srgbClr val="F4C956"/>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6CF784DB-F8BB-4433-9B83-7DC6AAC71BE3}"/>
                </a:ext>
              </a:extLst>
            </p:cNvPr>
            <p:cNvSpPr/>
            <p:nvPr/>
          </p:nvSpPr>
          <p:spPr>
            <a:xfrm>
              <a:off x="4696482" y="3582279"/>
              <a:ext cx="762000" cy="304800"/>
            </a:xfrm>
            <a:prstGeom prst="ellipse">
              <a:avLst/>
            </a:prstGeom>
            <a:gradFill flip="none" rotWithShape="1">
              <a:gsLst>
                <a:gs pos="0">
                  <a:schemeClr val="accent3">
                    <a:lumMod val="0"/>
                    <a:lumOff val="100000"/>
                  </a:schemeClr>
                </a:gs>
                <a:gs pos="35000">
                  <a:schemeClr val="accent3">
                    <a:lumMod val="0"/>
                    <a:lumOff val="100000"/>
                  </a:schemeClr>
                </a:gs>
                <a:gs pos="100000">
                  <a:srgbClr val="B88D1A"/>
                </a:gs>
              </a:gsLst>
              <a:path path="circle">
                <a:fillToRect l="50000" t="-80000" r="50000" b="18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 Box 10">
              <a:extLst>
                <a:ext uri="{FF2B5EF4-FFF2-40B4-BE49-F238E27FC236}">
                  <a16:creationId xmlns:a16="http://schemas.microsoft.com/office/drawing/2014/main" id="{9A1CF5AA-8E20-40BD-B4A7-214DAA8F2B48}"/>
                </a:ext>
              </a:extLst>
            </p:cNvPr>
            <p:cNvSpPr txBox="1">
              <a:spLocks noChangeArrowheads="1"/>
            </p:cNvSpPr>
            <p:nvPr/>
          </p:nvSpPr>
          <p:spPr bwMode="auto">
            <a:xfrm>
              <a:off x="4734582" y="3887079"/>
              <a:ext cx="685800" cy="615553"/>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03</a:t>
              </a:r>
            </a:p>
          </p:txBody>
        </p:sp>
      </p:grpSp>
      <p:grpSp>
        <p:nvGrpSpPr>
          <p:cNvPr id="55" name="Group 54">
            <a:extLst>
              <a:ext uri="{FF2B5EF4-FFF2-40B4-BE49-F238E27FC236}">
                <a16:creationId xmlns:a16="http://schemas.microsoft.com/office/drawing/2014/main" id="{A37E5FA9-37CE-42C0-BA9B-ED81AB0E8BED}"/>
              </a:ext>
            </a:extLst>
          </p:cNvPr>
          <p:cNvGrpSpPr/>
          <p:nvPr/>
        </p:nvGrpSpPr>
        <p:grpSpPr>
          <a:xfrm>
            <a:off x="6286713" y="2108987"/>
            <a:ext cx="4180046" cy="274320"/>
            <a:chOff x="6313112" y="3026281"/>
            <a:chExt cx="4180046" cy="274320"/>
          </a:xfrm>
          <a:effectLst/>
        </p:grpSpPr>
        <p:sp>
          <p:nvSpPr>
            <p:cNvPr id="46" name="Rectangle 45">
              <a:extLst>
                <a:ext uri="{FF2B5EF4-FFF2-40B4-BE49-F238E27FC236}">
                  <a16:creationId xmlns:a16="http://schemas.microsoft.com/office/drawing/2014/main" id="{5C8C3038-CE8B-4161-B144-4F513EC1164A}"/>
                </a:ext>
              </a:extLst>
            </p:cNvPr>
            <p:cNvSpPr/>
            <p:nvPr/>
          </p:nvSpPr>
          <p:spPr>
            <a:xfrm>
              <a:off x="6313112" y="3026281"/>
              <a:ext cx="1915954" cy="274320"/>
            </a:xfrm>
            <a:prstGeom prst="rect">
              <a:avLst/>
            </a:prstGeom>
            <a:solidFill>
              <a:schemeClr val="tx1">
                <a:alpha val="25000"/>
              </a:schemeClr>
            </a:solidFill>
            <a:ln w="6350">
              <a:solidFill>
                <a:schemeClr val="bg1">
                  <a:alpha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300" b="1" dirty="0">
                  <a:solidFill>
                    <a:schemeClr val="bg1"/>
                  </a:solidFill>
                </a:rPr>
                <a:t>02</a:t>
              </a:r>
              <a:r>
                <a:rPr lang="en-US" sz="1300" dirty="0">
                  <a:solidFill>
                    <a:schemeClr val="bg1"/>
                  </a:solidFill>
                  <a:latin typeface="Candara" panose="020E0502030303020204" pitchFamily="34" charset="0"/>
                </a:rPr>
                <a:t> </a:t>
              </a:r>
              <a:r>
                <a:rPr lang="en-US" sz="1200" dirty="0">
                  <a:solidFill>
                    <a:schemeClr val="bg1"/>
                  </a:solidFill>
                  <a:latin typeface="Candara" panose="020E0502030303020204" pitchFamily="34" charset="0"/>
                </a:rPr>
                <a:t>Lorem Ipsum Dolor </a:t>
              </a:r>
            </a:p>
          </p:txBody>
        </p:sp>
        <p:sp>
          <p:nvSpPr>
            <p:cNvPr id="47" name="Rectangle 46">
              <a:extLst>
                <a:ext uri="{FF2B5EF4-FFF2-40B4-BE49-F238E27FC236}">
                  <a16:creationId xmlns:a16="http://schemas.microsoft.com/office/drawing/2014/main" id="{7739C95C-7F6F-4402-BB40-C429845A5A71}"/>
                </a:ext>
              </a:extLst>
            </p:cNvPr>
            <p:cNvSpPr/>
            <p:nvPr/>
          </p:nvSpPr>
          <p:spPr>
            <a:xfrm>
              <a:off x="8229066" y="3026281"/>
              <a:ext cx="1132046" cy="274320"/>
            </a:xfrm>
            <a:prstGeom prst="rect">
              <a:avLst/>
            </a:prstGeom>
            <a:solidFill>
              <a:schemeClr val="tx1">
                <a:alpha val="25000"/>
              </a:schemeClr>
            </a:solidFill>
            <a:ln w="6350">
              <a:solidFill>
                <a:schemeClr val="bg1">
                  <a:alpha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chemeClr val="bg1"/>
                  </a:solidFill>
                  <a:latin typeface="Candara" panose="020E0502030303020204" pitchFamily="34" charset="0"/>
                </a:rPr>
                <a:t>Lorem Ipsum</a:t>
              </a:r>
            </a:p>
          </p:txBody>
        </p:sp>
        <p:sp>
          <p:nvSpPr>
            <p:cNvPr id="48" name="Rectangle 47">
              <a:extLst>
                <a:ext uri="{FF2B5EF4-FFF2-40B4-BE49-F238E27FC236}">
                  <a16:creationId xmlns:a16="http://schemas.microsoft.com/office/drawing/2014/main" id="{1AF5A9A2-A233-4407-89B5-1BD8AE125C1F}"/>
                </a:ext>
              </a:extLst>
            </p:cNvPr>
            <p:cNvSpPr/>
            <p:nvPr/>
          </p:nvSpPr>
          <p:spPr>
            <a:xfrm>
              <a:off x="9361112" y="3026281"/>
              <a:ext cx="1132046" cy="274320"/>
            </a:xfrm>
            <a:prstGeom prst="rect">
              <a:avLst/>
            </a:prstGeom>
            <a:solidFill>
              <a:schemeClr val="tx1">
                <a:alpha val="25000"/>
              </a:schemeClr>
            </a:solidFill>
            <a:ln w="6350">
              <a:solidFill>
                <a:schemeClr val="bg1">
                  <a:alpha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chemeClr val="bg1"/>
                  </a:solidFill>
                  <a:latin typeface="Candara" panose="020E0502030303020204" pitchFamily="34" charset="0"/>
                </a:rPr>
                <a:t>Lorem Ipsum</a:t>
              </a:r>
            </a:p>
          </p:txBody>
        </p:sp>
      </p:grpSp>
      <p:grpSp>
        <p:nvGrpSpPr>
          <p:cNvPr id="56" name="Group 55">
            <a:extLst>
              <a:ext uri="{FF2B5EF4-FFF2-40B4-BE49-F238E27FC236}">
                <a16:creationId xmlns:a16="http://schemas.microsoft.com/office/drawing/2014/main" id="{ED3B7BCF-D51E-4EC7-95D9-755FD2097385}"/>
              </a:ext>
            </a:extLst>
          </p:cNvPr>
          <p:cNvGrpSpPr/>
          <p:nvPr/>
        </p:nvGrpSpPr>
        <p:grpSpPr>
          <a:xfrm>
            <a:off x="6286713" y="2383478"/>
            <a:ext cx="4180046" cy="274320"/>
            <a:chOff x="6313112" y="3300772"/>
            <a:chExt cx="4180046" cy="274320"/>
          </a:xfrm>
          <a:effectLst/>
        </p:grpSpPr>
        <p:sp>
          <p:nvSpPr>
            <p:cNvPr id="49" name="Rectangle 48">
              <a:extLst>
                <a:ext uri="{FF2B5EF4-FFF2-40B4-BE49-F238E27FC236}">
                  <a16:creationId xmlns:a16="http://schemas.microsoft.com/office/drawing/2014/main" id="{F00167B0-038F-45F8-BA27-C5D7E45E6F97}"/>
                </a:ext>
              </a:extLst>
            </p:cNvPr>
            <p:cNvSpPr/>
            <p:nvPr/>
          </p:nvSpPr>
          <p:spPr>
            <a:xfrm>
              <a:off x="6313112" y="3300772"/>
              <a:ext cx="1915954" cy="274320"/>
            </a:xfrm>
            <a:prstGeom prst="rect">
              <a:avLst/>
            </a:prstGeom>
            <a:solidFill>
              <a:schemeClr val="tx1">
                <a:alpha val="25000"/>
              </a:schemeClr>
            </a:solidFill>
            <a:ln w="6350">
              <a:solidFill>
                <a:schemeClr val="bg1">
                  <a:alpha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300" b="1" dirty="0">
                  <a:solidFill>
                    <a:schemeClr val="bg1"/>
                  </a:solidFill>
                </a:rPr>
                <a:t>03</a:t>
              </a:r>
              <a:r>
                <a:rPr lang="en-US" sz="1300" b="1" dirty="0">
                  <a:solidFill>
                    <a:schemeClr val="bg1"/>
                  </a:solidFill>
                  <a:latin typeface="Candara" panose="020E0502030303020204" pitchFamily="34" charset="0"/>
                </a:rPr>
                <a:t> </a:t>
              </a:r>
              <a:r>
                <a:rPr lang="en-US" sz="1200" dirty="0">
                  <a:solidFill>
                    <a:schemeClr val="bg1"/>
                  </a:solidFill>
                  <a:latin typeface="Candara" panose="020E0502030303020204" pitchFamily="34" charset="0"/>
                </a:rPr>
                <a:t>Lorem Ipsum Dolor </a:t>
              </a:r>
            </a:p>
          </p:txBody>
        </p:sp>
        <p:sp>
          <p:nvSpPr>
            <p:cNvPr id="50" name="Rectangle 49">
              <a:extLst>
                <a:ext uri="{FF2B5EF4-FFF2-40B4-BE49-F238E27FC236}">
                  <a16:creationId xmlns:a16="http://schemas.microsoft.com/office/drawing/2014/main" id="{F81E7D31-FC71-44D3-B229-F03A6CC326D9}"/>
                </a:ext>
              </a:extLst>
            </p:cNvPr>
            <p:cNvSpPr/>
            <p:nvPr/>
          </p:nvSpPr>
          <p:spPr>
            <a:xfrm>
              <a:off x="8229066" y="3300772"/>
              <a:ext cx="1132046" cy="274320"/>
            </a:xfrm>
            <a:prstGeom prst="rect">
              <a:avLst/>
            </a:prstGeom>
            <a:solidFill>
              <a:schemeClr val="tx1">
                <a:alpha val="25000"/>
              </a:schemeClr>
            </a:solidFill>
            <a:ln w="6350">
              <a:solidFill>
                <a:schemeClr val="bg1">
                  <a:alpha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chemeClr val="bg1"/>
                  </a:solidFill>
                  <a:latin typeface="Candara" panose="020E0502030303020204" pitchFamily="34" charset="0"/>
                </a:rPr>
                <a:t>Lorem Ipsum</a:t>
              </a:r>
            </a:p>
          </p:txBody>
        </p:sp>
        <p:sp>
          <p:nvSpPr>
            <p:cNvPr id="51" name="Rectangle 50">
              <a:extLst>
                <a:ext uri="{FF2B5EF4-FFF2-40B4-BE49-F238E27FC236}">
                  <a16:creationId xmlns:a16="http://schemas.microsoft.com/office/drawing/2014/main" id="{579D56A1-7CCA-49AE-8B99-EBC0E0A24EE2}"/>
                </a:ext>
              </a:extLst>
            </p:cNvPr>
            <p:cNvSpPr/>
            <p:nvPr/>
          </p:nvSpPr>
          <p:spPr>
            <a:xfrm>
              <a:off x="9361112" y="3300772"/>
              <a:ext cx="1132046" cy="274320"/>
            </a:xfrm>
            <a:prstGeom prst="rect">
              <a:avLst/>
            </a:prstGeom>
            <a:solidFill>
              <a:schemeClr val="tx1">
                <a:alpha val="25000"/>
              </a:schemeClr>
            </a:solidFill>
            <a:ln w="6350">
              <a:solidFill>
                <a:schemeClr val="bg1">
                  <a:alpha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chemeClr val="bg1"/>
                  </a:solidFill>
                  <a:latin typeface="Candara" panose="020E0502030303020204" pitchFamily="34" charset="0"/>
                </a:rPr>
                <a:t>Lorem Ipsum</a:t>
              </a:r>
            </a:p>
          </p:txBody>
        </p:sp>
      </p:grpSp>
      <p:sp>
        <p:nvSpPr>
          <p:cNvPr id="52" name="Text Box 10">
            <a:extLst>
              <a:ext uri="{FF2B5EF4-FFF2-40B4-BE49-F238E27FC236}">
                <a16:creationId xmlns:a16="http://schemas.microsoft.com/office/drawing/2014/main" id="{2E15220F-9647-4D70-80A4-4CFCD441FF2D}"/>
              </a:ext>
            </a:extLst>
          </p:cNvPr>
          <p:cNvSpPr txBox="1">
            <a:spLocks noChangeArrowheads="1"/>
          </p:cNvSpPr>
          <p:nvPr/>
        </p:nvSpPr>
        <p:spPr bwMode="auto">
          <a:xfrm>
            <a:off x="1965768" y="4813800"/>
            <a:ext cx="1583877" cy="400110"/>
          </a:xfrm>
          <a:prstGeom prst="rect">
            <a:avLst/>
          </a:prstGeom>
          <a:noFill/>
          <a:ln w="9525">
            <a:noFill/>
            <a:miter lim="800000"/>
            <a:headEnd/>
            <a:tailEnd/>
          </a:ln>
          <a:effectLst/>
        </p:spPr>
        <p:txBody>
          <a:bodyPr wrap="square" lIns="60960" tIns="30480" rIns="60960" bIns="30480">
            <a:spAutoFit/>
          </a:bodyPr>
          <a:lstStyle/>
          <a:p>
            <a:pPr algn="ctr"/>
            <a:r>
              <a:rPr lang="en-US" sz="2200" b="1" dirty="0">
                <a:solidFill>
                  <a:schemeClr val="bg1"/>
                </a:solidFill>
                <a:latin typeface="Candara" panose="020E0502030303020204" pitchFamily="34" charset="0"/>
              </a:rPr>
              <a:t>OPTION A</a:t>
            </a:r>
          </a:p>
        </p:txBody>
      </p:sp>
      <p:sp>
        <p:nvSpPr>
          <p:cNvPr id="53" name="Text Box 10">
            <a:extLst>
              <a:ext uri="{FF2B5EF4-FFF2-40B4-BE49-F238E27FC236}">
                <a16:creationId xmlns:a16="http://schemas.microsoft.com/office/drawing/2014/main" id="{7BA0A31A-4FAB-4002-BB67-E7F667EE8C99}"/>
              </a:ext>
            </a:extLst>
          </p:cNvPr>
          <p:cNvSpPr txBox="1">
            <a:spLocks noChangeArrowheads="1"/>
          </p:cNvSpPr>
          <p:nvPr/>
        </p:nvSpPr>
        <p:spPr bwMode="auto">
          <a:xfrm>
            <a:off x="3874605" y="4813800"/>
            <a:ext cx="1583877" cy="400110"/>
          </a:xfrm>
          <a:prstGeom prst="rect">
            <a:avLst/>
          </a:prstGeom>
          <a:noFill/>
          <a:ln w="9525">
            <a:noFill/>
            <a:miter lim="800000"/>
            <a:headEnd/>
            <a:tailEnd/>
          </a:ln>
          <a:effectLst/>
        </p:spPr>
        <p:txBody>
          <a:bodyPr wrap="square" lIns="60960" tIns="30480" rIns="60960" bIns="30480">
            <a:spAutoFit/>
          </a:bodyPr>
          <a:lstStyle/>
          <a:p>
            <a:pPr algn="ctr"/>
            <a:r>
              <a:rPr lang="en-US" sz="2200" b="1" dirty="0">
                <a:solidFill>
                  <a:schemeClr val="bg1"/>
                </a:solidFill>
                <a:latin typeface="Candara" panose="020E0502030303020204" pitchFamily="34" charset="0"/>
              </a:rPr>
              <a:t>OPTION B</a:t>
            </a:r>
          </a:p>
        </p:txBody>
      </p:sp>
      <p:grpSp>
        <p:nvGrpSpPr>
          <p:cNvPr id="2" name="Group 1">
            <a:extLst>
              <a:ext uri="{FF2B5EF4-FFF2-40B4-BE49-F238E27FC236}">
                <a16:creationId xmlns:a16="http://schemas.microsoft.com/office/drawing/2014/main" id="{CD45D814-FD44-4311-9F45-9A73F910CF52}"/>
              </a:ext>
            </a:extLst>
          </p:cNvPr>
          <p:cNvGrpSpPr/>
          <p:nvPr/>
        </p:nvGrpSpPr>
        <p:grpSpPr>
          <a:xfrm>
            <a:off x="1842838" y="1895328"/>
            <a:ext cx="762000" cy="1142518"/>
            <a:chOff x="919381" y="1960971"/>
            <a:chExt cx="762000" cy="1142518"/>
          </a:xfrm>
        </p:grpSpPr>
        <p:grpSp>
          <p:nvGrpSpPr>
            <p:cNvPr id="4" name="Group 3">
              <a:extLst>
                <a:ext uri="{FF2B5EF4-FFF2-40B4-BE49-F238E27FC236}">
                  <a16:creationId xmlns:a16="http://schemas.microsoft.com/office/drawing/2014/main" id="{962743B8-53C5-4DAD-AFAE-EE178189A53F}"/>
                </a:ext>
              </a:extLst>
            </p:cNvPr>
            <p:cNvGrpSpPr/>
            <p:nvPr/>
          </p:nvGrpSpPr>
          <p:grpSpPr>
            <a:xfrm>
              <a:off x="919381" y="1960971"/>
              <a:ext cx="762000" cy="1142518"/>
              <a:chOff x="533400" y="3199077"/>
              <a:chExt cx="762000" cy="1142518"/>
            </a:xfrm>
            <a:effectLst/>
          </p:grpSpPr>
          <p:sp>
            <p:nvSpPr>
              <p:cNvPr id="20" name="Freeform: Shape 19">
                <a:extLst>
                  <a:ext uri="{FF2B5EF4-FFF2-40B4-BE49-F238E27FC236}">
                    <a16:creationId xmlns:a16="http://schemas.microsoft.com/office/drawing/2014/main" id="{DBC80B0E-C5A8-487F-93D5-A1A0C7DE89D5}"/>
                  </a:ext>
                </a:extLst>
              </p:cNvPr>
              <p:cNvSpPr/>
              <p:nvPr/>
            </p:nvSpPr>
            <p:spPr>
              <a:xfrm>
                <a:off x="533400" y="3352800"/>
                <a:ext cx="762000" cy="988795"/>
              </a:xfrm>
              <a:custGeom>
                <a:avLst/>
                <a:gdLst>
                  <a:gd name="connsiteX0" fmla="*/ 0 w 762000"/>
                  <a:gd name="connsiteY0" fmla="*/ 0 h 988795"/>
                  <a:gd name="connsiteX1" fmla="*/ 381000 w 762000"/>
                  <a:gd name="connsiteY1" fmla="*/ 149133 h 988795"/>
                  <a:gd name="connsiteX2" fmla="*/ 762000 w 762000"/>
                  <a:gd name="connsiteY2" fmla="*/ 0 h 988795"/>
                  <a:gd name="connsiteX3" fmla="*/ 762000 w 762000"/>
                  <a:gd name="connsiteY3" fmla="*/ 836395 h 988795"/>
                  <a:gd name="connsiteX4" fmla="*/ 381000 w 762000"/>
                  <a:gd name="connsiteY4" fmla="*/ 988795 h 988795"/>
                  <a:gd name="connsiteX5" fmla="*/ 0 w 762000"/>
                  <a:gd name="connsiteY5" fmla="*/ 836395 h 9887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62000" h="988795">
                    <a:moveTo>
                      <a:pt x="0" y="0"/>
                    </a:moveTo>
                    <a:cubicBezTo>
                      <a:pt x="0" y="82364"/>
                      <a:pt x="170580" y="149133"/>
                      <a:pt x="381000" y="149133"/>
                    </a:cubicBezTo>
                    <a:cubicBezTo>
                      <a:pt x="591420" y="149133"/>
                      <a:pt x="762000" y="82364"/>
                      <a:pt x="762000" y="0"/>
                    </a:cubicBezTo>
                    <a:lnTo>
                      <a:pt x="762000" y="836395"/>
                    </a:lnTo>
                    <a:cubicBezTo>
                      <a:pt x="762000" y="920563"/>
                      <a:pt x="591420" y="988795"/>
                      <a:pt x="381000" y="988795"/>
                    </a:cubicBezTo>
                    <a:cubicBezTo>
                      <a:pt x="170580" y="988795"/>
                      <a:pt x="0" y="920563"/>
                      <a:pt x="0" y="836395"/>
                    </a:cubicBezTo>
                    <a:close/>
                  </a:path>
                </a:pathLst>
              </a:custGeom>
              <a:gradFill flip="none" rotWithShape="1">
                <a:gsLst>
                  <a:gs pos="0">
                    <a:srgbClr val="2EAACE"/>
                  </a:gs>
                  <a:gs pos="48000">
                    <a:srgbClr val="4CC8EC"/>
                  </a:gs>
                  <a:gs pos="100000">
                    <a:srgbClr val="6AE6FF"/>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422CB7D8-6D63-4B30-8EC4-C33434711471}"/>
                  </a:ext>
                </a:extLst>
              </p:cNvPr>
              <p:cNvSpPr/>
              <p:nvPr/>
            </p:nvSpPr>
            <p:spPr>
              <a:xfrm>
                <a:off x="533400" y="3199077"/>
                <a:ext cx="762000" cy="304800"/>
              </a:xfrm>
              <a:prstGeom prst="ellipse">
                <a:avLst/>
              </a:prstGeom>
              <a:gradFill flip="none" rotWithShape="1">
                <a:gsLst>
                  <a:gs pos="0">
                    <a:schemeClr val="accent3">
                      <a:lumMod val="0"/>
                      <a:lumOff val="100000"/>
                    </a:schemeClr>
                  </a:gs>
                  <a:gs pos="35000">
                    <a:schemeClr val="accent3">
                      <a:lumMod val="0"/>
                      <a:lumOff val="100000"/>
                    </a:schemeClr>
                  </a:gs>
                  <a:gs pos="100000">
                    <a:srgbClr val="4CC8EC"/>
                  </a:gs>
                </a:gsLst>
                <a:path path="circle">
                  <a:fillToRect l="50000" t="-80000" r="50000" b="18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1" name="Text Box 10">
              <a:extLst>
                <a:ext uri="{FF2B5EF4-FFF2-40B4-BE49-F238E27FC236}">
                  <a16:creationId xmlns:a16="http://schemas.microsoft.com/office/drawing/2014/main" id="{599F81AE-B1C4-474F-84BB-3B8C9B2AC462}"/>
                </a:ext>
              </a:extLst>
            </p:cNvPr>
            <p:cNvSpPr txBox="1">
              <a:spLocks noChangeArrowheads="1"/>
            </p:cNvSpPr>
            <p:nvPr/>
          </p:nvSpPr>
          <p:spPr bwMode="auto">
            <a:xfrm>
              <a:off x="957481" y="2273793"/>
              <a:ext cx="685800" cy="615553"/>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02</a:t>
              </a:r>
            </a:p>
          </p:txBody>
        </p:sp>
      </p:grpSp>
      <p:sp>
        <p:nvSpPr>
          <p:cNvPr id="64" name="Text Box 10">
            <a:extLst>
              <a:ext uri="{FF2B5EF4-FFF2-40B4-BE49-F238E27FC236}">
                <a16:creationId xmlns:a16="http://schemas.microsoft.com/office/drawing/2014/main" id="{899181F3-8B23-49DE-AD2A-07382912720A}"/>
              </a:ext>
            </a:extLst>
          </p:cNvPr>
          <p:cNvSpPr txBox="1">
            <a:spLocks noChangeArrowheads="1"/>
          </p:cNvSpPr>
          <p:nvPr/>
        </p:nvSpPr>
        <p:spPr bwMode="auto">
          <a:xfrm>
            <a:off x="6172200" y="1059240"/>
            <a:ext cx="1583877" cy="400110"/>
          </a:xfrm>
          <a:prstGeom prst="rect">
            <a:avLst/>
          </a:prstGeom>
          <a:noFill/>
          <a:ln w="9525">
            <a:noFill/>
            <a:miter lim="800000"/>
            <a:headEnd/>
            <a:tailEnd/>
          </a:ln>
          <a:effectLst/>
        </p:spPr>
        <p:txBody>
          <a:bodyPr wrap="square" lIns="60960" tIns="30480" rIns="60960" bIns="30480">
            <a:spAutoFit/>
          </a:bodyPr>
          <a:lstStyle/>
          <a:p>
            <a:pPr algn="ctr"/>
            <a:r>
              <a:rPr lang="en-US" sz="2200" b="1" dirty="0">
                <a:solidFill>
                  <a:schemeClr val="bg1"/>
                </a:solidFill>
                <a:latin typeface="Candara" panose="020E0502030303020204" pitchFamily="34" charset="0"/>
              </a:rPr>
              <a:t>OPTION A</a:t>
            </a:r>
          </a:p>
        </p:txBody>
      </p:sp>
      <p:grpSp>
        <p:nvGrpSpPr>
          <p:cNvPr id="67" name="Group 66">
            <a:extLst>
              <a:ext uri="{FF2B5EF4-FFF2-40B4-BE49-F238E27FC236}">
                <a16:creationId xmlns:a16="http://schemas.microsoft.com/office/drawing/2014/main" id="{E80EBD37-BF63-4FD3-97AA-9D4E5B33910C}"/>
              </a:ext>
            </a:extLst>
          </p:cNvPr>
          <p:cNvGrpSpPr/>
          <p:nvPr/>
        </p:nvGrpSpPr>
        <p:grpSpPr>
          <a:xfrm>
            <a:off x="6286713" y="3230538"/>
            <a:ext cx="4180046" cy="365760"/>
            <a:chOff x="6313112" y="2386030"/>
            <a:chExt cx="4180046" cy="365760"/>
          </a:xfrm>
          <a:effectLst/>
        </p:grpSpPr>
        <p:sp>
          <p:nvSpPr>
            <p:cNvPr id="68" name="Rectangle 67">
              <a:extLst>
                <a:ext uri="{FF2B5EF4-FFF2-40B4-BE49-F238E27FC236}">
                  <a16:creationId xmlns:a16="http://schemas.microsoft.com/office/drawing/2014/main" id="{ACF2919F-CEC5-40F5-9674-A2D616A44444}"/>
                </a:ext>
              </a:extLst>
            </p:cNvPr>
            <p:cNvSpPr/>
            <p:nvPr/>
          </p:nvSpPr>
          <p:spPr>
            <a:xfrm>
              <a:off x="6313112" y="2386030"/>
              <a:ext cx="1915954" cy="365760"/>
            </a:xfrm>
            <a:prstGeom prst="rect">
              <a:avLst/>
            </a:prstGeom>
            <a:gradFill>
              <a:gsLst>
                <a:gs pos="0">
                  <a:schemeClr val="accent3">
                    <a:lumMod val="67000"/>
                  </a:schemeClr>
                </a:gs>
                <a:gs pos="48000">
                  <a:schemeClr val="accent3">
                    <a:lumMod val="97000"/>
                    <a:lumOff val="3000"/>
                  </a:schemeClr>
                </a:gs>
                <a:gs pos="100000">
                  <a:srgbClr val="C8C9C9"/>
                </a:gs>
              </a:gsLst>
              <a:lin ang="16200000" scaled="1"/>
            </a:gradFill>
            <a:ln w="6350">
              <a:solidFill>
                <a:schemeClr val="bg1">
                  <a:alpha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b="1" dirty="0">
                  <a:latin typeface="Candara" panose="020E0502030303020204" pitchFamily="34" charset="0"/>
                </a:rPr>
                <a:t>LOREM IPSUM</a:t>
              </a:r>
            </a:p>
          </p:txBody>
        </p:sp>
        <p:sp>
          <p:nvSpPr>
            <p:cNvPr id="69" name="Rectangle 68">
              <a:extLst>
                <a:ext uri="{FF2B5EF4-FFF2-40B4-BE49-F238E27FC236}">
                  <a16:creationId xmlns:a16="http://schemas.microsoft.com/office/drawing/2014/main" id="{02F63717-2DA5-4B6E-82A3-0DEBCC3C0E85}"/>
                </a:ext>
              </a:extLst>
            </p:cNvPr>
            <p:cNvSpPr/>
            <p:nvPr/>
          </p:nvSpPr>
          <p:spPr>
            <a:xfrm>
              <a:off x="8229066" y="2386030"/>
              <a:ext cx="1132046" cy="365760"/>
            </a:xfrm>
            <a:prstGeom prst="rect">
              <a:avLst/>
            </a:prstGeom>
            <a:gradFill>
              <a:gsLst>
                <a:gs pos="0">
                  <a:schemeClr val="accent3">
                    <a:lumMod val="67000"/>
                  </a:schemeClr>
                </a:gs>
                <a:gs pos="48000">
                  <a:schemeClr val="accent3">
                    <a:lumMod val="97000"/>
                    <a:lumOff val="3000"/>
                  </a:schemeClr>
                </a:gs>
                <a:gs pos="100000">
                  <a:srgbClr val="C8C9C9"/>
                </a:gs>
              </a:gsLst>
              <a:lin ang="16200000" scaled="1"/>
            </a:gradFill>
            <a:ln w="6350">
              <a:solidFill>
                <a:schemeClr val="bg1">
                  <a:alpha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b="1" dirty="0"/>
                <a:t>01</a:t>
              </a:r>
              <a:r>
                <a:rPr lang="en-US" sz="1500" b="1" dirty="0">
                  <a:latin typeface="Candara" panose="020E0502030303020204" pitchFamily="34" charset="0"/>
                </a:rPr>
                <a:t> DATA</a:t>
              </a:r>
            </a:p>
          </p:txBody>
        </p:sp>
        <p:sp>
          <p:nvSpPr>
            <p:cNvPr id="70" name="Rectangle 69">
              <a:extLst>
                <a:ext uri="{FF2B5EF4-FFF2-40B4-BE49-F238E27FC236}">
                  <a16:creationId xmlns:a16="http://schemas.microsoft.com/office/drawing/2014/main" id="{9D1DB80A-2864-459E-A120-ED35EF9D7C42}"/>
                </a:ext>
              </a:extLst>
            </p:cNvPr>
            <p:cNvSpPr/>
            <p:nvPr/>
          </p:nvSpPr>
          <p:spPr>
            <a:xfrm>
              <a:off x="9361112" y="2386030"/>
              <a:ext cx="1132046" cy="365760"/>
            </a:xfrm>
            <a:prstGeom prst="rect">
              <a:avLst/>
            </a:prstGeom>
            <a:gradFill>
              <a:gsLst>
                <a:gs pos="0">
                  <a:schemeClr val="accent3">
                    <a:lumMod val="67000"/>
                  </a:schemeClr>
                </a:gs>
                <a:gs pos="48000">
                  <a:schemeClr val="accent3">
                    <a:lumMod val="97000"/>
                    <a:lumOff val="3000"/>
                  </a:schemeClr>
                </a:gs>
                <a:gs pos="100000">
                  <a:srgbClr val="C8C9C9"/>
                </a:gs>
              </a:gsLst>
              <a:lin ang="16200000" scaled="1"/>
            </a:gradFill>
            <a:ln w="6350">
              <a:solidFill>
                <a:schemeClr val="bg1">
                  <a:alpha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b="1" dirty="0"/>
                <a:t>02</a:t>
              </a:r>
              <a:r>
                <a:rPr lang="en-US" sz="1500" b="1" dirty="0">
                  <a:latin typeface="Candara" panose="020E0502030303020204" pitchFamily="34" charset="0"/>
                </a:rPr>
                <a:t> DATA</a:t>
              </a:r>
            </a:p>
          </p:txBody>
        </p:sp>
      </p:grpSp>
      <p:grpSp>
        <p:nvGrpSpPr>
          <p:cNvPr id="71" name="Group 70">
            <a:extLst>
              <a:ext uri="{FF2B5EF4-FFF2-40B4-BE49-F238E27FC236}">
                <a16:creationId xmlns:a16="http://schemas.microsoft.com/office/drawing/2014/main" id="{E5FB1EA4-8D2F-4B66-A2C5-A96F87E64AF9}"/>
              </a:ext>
            </a:extLst>
          </p:cNvPr>
          <p:cNvGrpSpPr/>
          <p:nvPr/>
        </p:nvGrpSpPr>
        <p:grpSpPr>
          <a:xfrm>
            <a:off x="6287247" y="3596469"/>
            <a:ext cx="4180046" cy="274320"/>
            <a:chOff x="6313646" y="2751961"/>
            <a:chExt cx="4180046" cy="274320"/>
          </a:xfrm>
          <a:effectLst/>
        </p:grpSpPr>
        <p:sp>
          <p:nvSpPr>
            <p:cNvPr id="72" name="Rectangle 71">
              <a:extLst>
                <a:ext uri="{FF2B5EF4-FFF2-40B4-BE49-F238E27FC236}">
                  <a16:creationId xmlns:a16="http://schemas.microsoft.com/office/drawing/2014/main" id="{69BD2128-C9F9-4DEC-B9BA-D7BD056E2547}"/>
                </a:ext>
              </a:extLst>
            </p:cNvPr>
            <p:cNvSpPr/>
            <p:nvPr/>
          </p:nvSpPr>
          <p:spPr>
            <a:xfrm>
              <a:off x="6313646" y="2751961"/>
              <a:ext cx="1915954" cy="274320"/>
            </a:xfrm>
            <a:prstGeom prst="rect">
              <a:avLst/>
            </a:prstGeom>
            <a:solidFill>
              <a:schemeClr val="tx1">
                <a:alpha val="25000"/>
              </a:schemeClr>
            </a:solidFill>
            <a:ln w="6350">
              <a:solidFill>
                <a:schemeClr val="bg1">
                  <a:alpha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300" b="1" dirty="0">
                  <a:solidFill>
                    <a:schemeClr val="bg1"/>
                  </a:solidFill>
                </a:rPr>
                <a:t>01</a:t>
              </a:r>
              <a:r>
                <a:rPr lang="en-US" sz="1300" dirty="0">
                  <a:solidFill>
                    <a:schemeClr val="bg1"/>
                  </a:solidFill>
                  <a:latin typeface="Candara" panose="020E0502030303020204" pitchFamily="34" charset="0"/>
                </a:rPr>
                <a:t> </a:t>
              </a:r>
              <a:r>
                <a:rPr lang="en-US" sz="1200" dirty="0">
                  <a:solidFill>
                    <a:schemeClr val="bg1"/>
                  </a:solidFill>
                  <a:latin typeface="Candara" panose="020E0502030303020204" pitchFamily="34" charset="0"/>
                </a:rPr>
                <a:t>Lorem Ipsum Dolor </a:t>
              </a:r>
            </a:p>
          </p:txBody>
        </p:sp>
        <p:sp>
          <p:nvSpPr>
            <p:cNvPr id="73" name="Rectangle 72">
              <a:extLst>
                <a:ext uri="{FF2B5EF4-FFF2-40B4-BE49-F238E27FC236}">
                  <a16:creationId xmlns:a16="http://schemas.microsoft.com/office/drawing/2014/main" id="{3DDA415F-B37E-435C-B7B9-CDAFBEF70C34}"/>
                </a:ext>
              </a:extLst>
            </p:cNvPr>
            <p:cNvSpPr/>
            <p:nvPr/>
          </p:nvSpPr>
          <p:spPr>
            <a:xfrm>
              <a:off x="8229600" y="2751961"/>
              <a:ext cx="1132046" cy="274320"/>
            </a:xfrm>
            <a:prstGeom prst="rect">
              <a:avLst/>
            </a:prstGeom>
            <a:solidFill>
              <a:schemeClr val="tx1">
                <a:alpha val="25000"/>
              </a:schemeClr>
            </a:solidFill>
            <a:ln w="6350">
              <a:solidFill>
                <a:schemeClr val="bg1">
                  <a:alpha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chemeClr val="bg1"/>
                  </a:solidFill>
                  <a:latin typeface="Candara" panose="020E0502030303020204" pitchFamily="34" charset="0"/>
                </a:rPr>
                <a:t>Lorem Ipsum</a:t>
              </a:r>
            </a:p>
          </p:txBody>
        </p:sp>
        <p:sp>
          <p:nvSpPr>
            <p:cNvPr id="74" name="Rectangle 73">
              <a:extLst>
                <a:ext uri="{FF2B5EF4-FFF2-40B4-BE49-F238E27FC236}">
                  <a16:creationId xmlns:a16="http://schemas.microsoft.com/office/drawing/2014/main" id="{B9B57C87-9E77-4D52-8D4C-0429BFDD506B}"/>
                </a:ext>
              </a:extLst>
            </p:cNvPr>
            <p:cNvSpPr/>
            <p:nvPr/>
          </p:nvSpPr>
          <p:spPr>
            <a:xfrm>
              <a:off x="9361646" y="2751961"/>
              <a:ext cx="1132046" cy="274320"/>
            </a:xfrm>
            <a:prstGeom prst="rect">
              <a:avLst/>
            </a:prstGeom>
            <a:solidFill>
              <a:schemeClr val="tx1">
                <a:alpha val="25000"/>
              </a:schemeClr>
            </a:solidFill>
            <a:ln w="6350">
              <a:solidFill>
                <a:schemeClr val="bg1">
                  <a:alpha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chemeClr val="bg1"/>
                  </a:solidFill>
                  <a:latin typeface="Candara" panose="020E0502030303020204" pitchFamily="34" charset="0"/>
                </a:rPr>
                <a:t>Lorem Ipsum</a:t>
              </a:r>
            </a:p>
          </p:txBody>
        </p:sp>
      </p:grpSp>
      <p:grpSp>
        <p:nvGrpSpPr>
          <p:cNvPr id="75" name="Group 74">
            <a:extLst>
              <a:ext uri="{FF2B5EF4-FFF2-40B4-BE49-F238E27FC236}">
                <a16:creationId xmlns:a16="http://schemas.microsoft.com/office/drawing/2014/main" id="{6AE6E1F7-3874-4060-8967-B807F827E74D}"/>
              </a:ext>
            </a:extLst>
          </p:cNvPr>
          <p:cNvGrpSpPr/>
          <p:nvPr/>
        </p:nvGrpSpPr>
        <p:grpSpPr>
          <a:xfrm>
            <a:off x="6286713" y="3870789"/>
            <a:ext cx="4180046" cy="274320"/>
            <a:chOff x="6313112" y="3026281"/>
            <a:chExt cx="4180046" cy="274320"/>
          </a:xfrm>
          <a:effectLst/>
        </p:grpSpPr>
        <p:sp>
          <p:nvSpPr>
            <p:cNvPr id="76" name="Rectangle 75">
              <a:extLst>
                <a:ext uri="{FF2B5EF4-FFF2-40B4-BE49-F238E27FC236}">
                  <a16:creationId xmlns:a16="http://schemas.microsoft.com/office/drawing/2014/main" id="{2D5D1827-5E06-4D89-AA03-07FE07218F62}"/>
                </a:ext>
              </a:extLst>
            </p:cNvPr>
            <p:cNvSpPr/>
            <p:nvPr/>
          </p:nvSpPr>
          <p:spPr>
            <a:xfrm>
              <a:off x="6313112" y="3026281"/>
              <a:ext cx="1915954" cy="274320"/>
            </a:xfrm>
            <a:prstGeom prst="rect">
              <a:avLst/>
            </a:prstGeom>
            <a:solidFill>
              <a:schemeClr val="tx1">
                <a:alpha val="25000"/>
              </a:schemeClr>
            </a:solidFill>
            <a:ln w="6350">
              <a:solidFill>
                <a:schemeClr val="bg1">
                  <a:alpha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300" b="1" dirty="0">
                  <a:solidFill>
                    <a:schemeClr val="bg1"/>
                  </a:solidFill>
                </a:rPr>
                <a:t>02</a:t>
              </a:r>
              <a:r>
                <a:rPr lang="en-US" sz="1300" dirty="0">
                  <a:solidFill>
                    <a:schemeClr val="bg1"/>
                  </a:solidFill>
                  <a:latin typeface="Candara" panose="020E0502030303020204" pitchFamily="34" charset="0"/>
                </a:rPr>
                <a:t> </a:t>
              </a:r>
              <a:r>
                <a:rPr lang="en-US" sz="1200" dirty="0">
                  <a:solidFill>
                    <a:schemeClr val="bg1"/>
                  </a:solidFill>
                  <a:latin typeface="Candara" panose="020E0502030303020204" pitchFamily="34" charset="0"/>
                </a:rPr>
                <a:t>Lorem Ipsum Dolor </a:t>
              </a:r>
            </a:p>
          </p:txBody>
        </p:sp>
        <p:sp>
          <p:nvSpPr>
            <p:cNvPr id="77" name="Rectangle 76">
              <a:extLst>
                <a:ext uri="{FF2B5EF4-FFF2-40B4-BE49-F238E27FC236}">
                  <a16:creationId xmlns:a16="http://schemas.microsoft.com/office/drawing/2014/main" id="{6F43ABB9-BD74-415A-ADFD-130111F9E03C}"/>
                </a:ext>
              </a:extLst>
            </p:cNvPr>
            <p:cNvSpPr/>
            <p:nvPr/>
          </p:nvSpPr>
          <p:spPr>
            <a:xfrm>
              <a:off x="8229066" y="3026281"/>
              <a:ext cx="1132046" cy="274320"/>
            </a:xfrm>
            <a:prstGeom prst="rect">
              <a:avLst/>
            </a:prstGeom>
            <a:solidFill>
              <a:schemeClr val="tx1">
                <a:alpha val="25000"/>
              </a:schemeClr>
            </a:solidFill>
            <a:ln w="6350">
              <a:solidFill>
                <a:schemeClr val="bg1">
                  <a:alpha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chemeClr val="bg1"/>
                  </a:solidFill>
                  <a:latin typeface="Candara" panose="020E0502030303020204" pitchFamily="34" charset="0"/>
                </a:rPr>
                <a:t>Lorem Ipsum</a:t>
              </a:r>
            </a:p>
          </p:txBody>
        </p:sp>
        <p:sp>
          <p:nvSpPr>
            <p:cNvPr id="78" name="Rectangle 77">
              <a:extLst>
                <a:ext uri="{FF2B5EF4-FFF2-40B4-BE49-F238E27FC236}">
                  <a16:creationId xmlns:a16="http://schemas.microsoft.com/office/drawing/2014/main" id="{BB75F527-B870-416E-957A-D3461BCFCD21}"/>
                </a:ext>
              </a:extLst>
            </p:cNvPr>
            <p:cNvSpPr/>
            <p:nvPr/>
          </p:nvSpPr>
          <p:spPr>
            <a:xfrm>
              <a:off x="9361112" y="3026281"/>
              <a:ext cx="1132046" cy="274320"/>
            </a:xfrm>
            <a:prstGeom prst="rect">
              <a:avLst/>
            </a:prstGeom>
            <a:solidFill>
              <a:schemeClr val="tx1">
                <a:alpha val="25000"/>
              </a:schemeClr>
            </a:solidFill>
            <a:ln w="6350">
              <a:solidFill>
                <a:schemeClr val="bg1">
                  <a:alpha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chemeClr val="bg1"/>
                  </a:solidFill>
                  <a:latin typeface="Candara" panose="020E0502030303020204" pitchFamily="34" charset="0"/>
                </a:rPr>
                <a:t>Lorem Ipsum</a:t>
              </a:r>
            </a:p>
          </p:txBody>
        </p:sp>
      </p:grpSp>
      <p:grpSp>
        <p:nvGrpSpPr>
          <p:cNvPr id="79" name="Group 78">
            <a:extLst>
              <a:ext uri="{FF2B5EF4-FFF2-40B4-BE49-F238E27FC236}">
                <a16:creationId xmlns:a16="http://schemas.microsoft.com/office/drawing/2014/main" id="{C803231C-0154-4699-9381-C1A9BBD45D3B}"/>
              </a:ext>
            </a:extLst>
          </p:cNvPr>
          <p:cNvGrpSpPr/>
          <p:nvPr/>
        </p:nvGrpSpPr>
        <p:grpSpPr>
          <a:xfrm>
            <a:off x="6286713" y="4145280"/>
            <a:ext cx="4180046" cy="274320"/>
            <a:chOff x="6313112" y="3300772"/>
            <a:chExt cx="4180046" cy="274320"/>
          </a:xfrm>
          <a:effectLst/>
        </p:grpSpPr>
        <p:sp>
          <p:nvSpPr>
            <p:cNvPr id="80" name="Rectangle 79">
              <a:extLst>
                <a:ext uri="{FF2B5EF4-FFF2-40B4-BE49-F238E27FC236}">
                  <a16:creationId xmlns:a16="http://schemas.microsoft.com/office/drawing/2014/main" id="{E4E835B8-253C-4A8B-B308-F81ED2CE5D06}"/>
                </a:ext>
              </a:extLst>
            </p:cNvPr>
            <p:cNvSpPr/>
            <p:nvPr/>
          </p:nvSpPr>
          <p:spPr>
            <a:xfrm>
              <a:off x="6313112" y="3300772"/>
              <a:ext cx="1915954" cy="274320"/>
            </a:xfrm>
            <a:prstGeom prst="rect">
              <a:avLst/>
            </a:prstGeom>
            <a:solidFill>
              <a:schemeClr val="tx1">
                <a:alpha val="25000"/>
              </a:schemeClr>
            </a:solidFill>
            <a:ln w="6350">
              <a:solidFill>
                <a:schemeClr val="bg1">
                  <a:alpha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300" b="1" dirty="0">
                  <a:solidFill>
                    <a:schemeClr val="bg1"/>
                  </a:solidFill>
                </a:rPr>
                <a:t>03</a:t>
              </a:r>
              <a:r>
                <a:rPr lang="en-US" sz="1300" b="1" dirty="0">
                  <a:solidFill>
                    <a:schemeClr val="bg1"/>
                  </a:solidFill>
                  <a:latin typeface="Candara" panose="020E0502030303020204" pitchFamily="34" charset="0"/>
                </a:rPr>
                <a:t> </a:t>
              </a:r>
              <a:r>
                <a:rPr lang="en-US" sz="1200" dirty="0">
                  <a:solidFill>
                    <a:schemeClr val="bg1"/>
                  </a:solidFill>
                  <a:latin typeface="Candara" panose="020E0502030303020204" pitchFamily="34" charset="0"/>
                </a:rPr>
                <a:t>Lorem Ipsum Dolor </a:t>
              </a:r>
            </a:p>
          </p:txBody>
        </p:sp>
        <p:sp>
          <p:nvSpPr>
            <p:cNvPr id="81" name="Rectangle 80">
              <a:extLst>
                <a:ext uri="{FF2B5EF4-FFF2-40B4-BE49-F238E27FC236}">
                  <a16:creationId xmlns:a16="http://schemas.microsoft.com/office/drawing/2014/main" id="{543013A5-75D2-4436-9B52-C75E5AF2495C}"/>
                </a:ext>
              </a:extLst>
            </p:cNvPr>
            <p:cNvSpPr/>
            <p:nvPr/>
          </p:nvSpPr>
          <p:spPr>
            <a:xfrm>
              <a:off x="8229066" y="3300772"/>
              <a:ext cx="1132046" cy="274320"/>
            </a:xfrm>
            <a:prstGeom prst="rect">
              <a:avLst/>
            </a:prstGeom>
            <a:solidFill>
              <a:schemeClr val="tx1">
                <a:alpha val="25000"/>
              </a:schemeClr>
            </a:solidFill>
            <a:ln w="6350">
              <a:solidFill>
                <a:schemeClr val="bg1">
                  <a:alpha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chemeClr val="bg1"/>
                  </a:solidFill>
                  <a:latin typeface="Candara" panose="020E0502030303020204" pitchFamily="34" charset="0"/>
                </a:rPr>
                <a:t>Lorem Ipsum</a:t>
              </a:r>
            </a:p>
          </p:txBody>
        </p:sp>
        <p:sp>
          <p:nvSpPr>
            <p:cNvPr id="82" name="Rectangle 81">
              <a:extLst>
                <a:ext uri="{FF2B5EF4-FFF2-40B4-BE49-F238E27FC236}">
                  <a16:creationId xmlns:a16="http://schemas.microsoft.com/office/drawing/2014/main" id="{431BE9FB-654C-473B-8F47-06D7A74E9404}"/>
                </a:ext>
              </a:extLst>
            </p:cNvPr>
            <p:cNvSpPr/>
            <p:nvPr/>
          </p:nvSpPr>
          <p:spPr>
            <a:xfrm>
              <a:off x="9361112" y="3300772"/>
              <a:ext cx="1132046" cy="274320"/>
            </a:xfrm>
            <a:prstGeom prst="rect">
              <a:avLst/>
            </a:prstGeom>
            <a:solidFill>
              <a:schemeClr val="tx1">
                <a:alpha val="25000"/>
              </a:schemeClr>
            </a:solidFill>
            <a:ln w="6350">
              <a:solidFill>
                <a:schemeClr val="bg1">
                  <a:alpha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chemeClr val="bg1"/>
                  </a:solidFill>
                  <a:latin typeface="Candara" panose="020E0502030303020204" pitchFamily="34" charset="0"/>
                </a:rPr>
                <a:t>Lorem Ipsum</a:t>
              </a:r>
            </a:p>
          </p:txBody>
        </p:sp>
      </p:grpSp>
      <p:sp>
        <p:nvSpPr>
          <p:cNvPr id="83" name="Text Box 10">
            <a:extLst>
              <a:ext uri="{FF2B5EF4-FFF2-40B4-BE49-F238E27FC236}">
                <a16:creationId xmlns:a16="http://schemas.microsoft.com/office/drawing/2014/main" id="{15315B5C-9159-480F-B868-404413D1D67E}"/>
              </a:ext>
            </a:extLst>
          </p:cNvPr>
          <p:cNvSpPr txBox="1">
            <a:spLocks noChangeArrowheads="1"/>
          </p:cNvSpPr>
          <p:nvPr/>
        </p:nvSpPr>
        <p:spPr bwMode="auto">
          <a:xfrm>
            <a:off x="6172200" y="2821042"/>
            <a:ext cx="1583877" cy="400110"/>
          </a:xfrm>
          <a:prstGeom prst="rect">
            <a:avLst/>
          </a:prstGeom>
          <a:noFill/>
          <a:ln w="9525">
            <a:noFill/>
            <a:miter lim="800000"/>
            <a:headEnd/>
            <a:tailEnd/>
          </a:ln>
          <a:effectLst/>
        </p:spPr>
        <p:txBody>
          <a:bodyPr wrap="square" lIns="60960" tIns="30480" rIns="60960" bIns="30480">
            <a:spAutoFit/>
          </a:bodyPr>
          <a:lstStyle/>
          <a:p>
            <a:pPr algn="ctr"/>
            <a:r>
              <a:rPr lang="en-US" sz="2200" b="1" dirty="0">
                <a:solidFill>
                  <a:schemeClr val="bg1"/>
                </a:solidFill>
                <a:latin typeface="Candara" panose="020E0502030303020204" pitchFamily="34" charset="0"/>
              </a:rPr>
              <a:t>OPTION B</a:t>
            </a:r>
          </a:p>
        </p:txBody>
      </p:sp>
      <p:sp>
        <p:nvSpPr>
          <p:cNvPr id="84" name="Freeform: Shape 83">
            <a:extLst>
              <a:ext uri="{FF2B5EF4-FFF2-40B4-BE49-F238E27FC236}">
                <a16:creationId xmlns:a16="http://schemas.microsoft.com/office/drawing/2014/main" id="{F83A8976-FC70-4A91-A7CE-91D92BA24F05}"/>
              </a:ext>
            </a:extLst>
          </p:cNvPr>
          <p:cNvSpPr/>
          <p:nvPr/>
        </p:nvSpPr>
        <p:spPr>
          <a:xfrm>
            <a:off x="-1" y="5429508"/>
            <a:ext cx="12184224" cy="1425295"/>
          </a:xfrm>
          <a:custGeom>
            <a:avLst/>
            <a:gdLst>
              <a:gd name="connsiteX0" fmla="*/ 1110913 w 12184224"/>
              <a:gd name="connsiteY0" fmla="*/ 409 h 1425295"/>
              <a:gd name="connsiteX1" fmla="*/ 1260391 w 12184224"/>
              <a:gd name="connsiteY1" fmla="*/ 260923 h 1425295"/>
              <a:gd name="connsiteX2" fmla="*/ 1269368 w 12184224"/>
              <a:gd name="connsiteY2" fmla="*/ 272891 h 1425295"/>
              <a:gd name="connsiteX3" fmla="*/ 1425713 w 12184224"/>
              <a:gd name="connsiteY3" fmla="*/ 409 h 1425295"/>
              <a:gd name="connsiteX4" fmla="*/ 99067 w 12184224"/>
              <a:gd name="connsiteY4" fmla="*/ 0 h 1425295"/>
              <a:gd name="connsiteX5" fmla="*/ 2752360 w 12184224"/>
              <a:gd name="connsiteY5" fmla="*/ 0 h 1425295"/>
              <a:gd name="connsiteX6" fmla="*/ 2752360 w 12184224"/>
              <a:gd name="connsiteY6" fmla="*/ 409 h 1425295"/>
              <a:gd name="connsiteX7" fmla="*/ 12184224 w 12184224"/>
              <a:gd name="connsiteY7" fmla="*/ 409 h 1425295"/>
              <a:gd name="connsiteX8" fmla="*/ 12184224 w 12184224"/>
              <a:gd name="connsiteY8" fmla="*/ 1425295 h 1425295"/>
              <a:gd name="connsiteX9" fmla="*/ 0 w 12184224"/>
              <a:gd name="connsiteY9" fmla="*/ 1425295 h 1425295"/>
              <a:gd name="connsiteX10" fmla="*/ 0 w 12184224"/>
              <a:gd name="connsiteY10" fmla="*/ 409 h 1425295"/>
              <a:gd name="connsiteX11" fmla="*/ 99067 w 12184224"/>
              <a:gd name="connsiteY11" fmla="*/ 409 h 14252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184224" h="1425295">
                <a:moveTo>
                  <a:pt x="1110913" y="409"/>
                </a:moveTo>
                <a:lnTo>
                  <a:pt x="1260391" y="260923"/>
                </a:lnTo>
                <a:lnTo>
                  <a:pt x="1269368" y="272891"/>
                </a:lnTo>
                <a:lnTo>
                  <a:pt x="1425713" y="409"/>
                </a:lnTo>
                <a:close/>
                <a:moveTo>
                  <a:pt x="99067" y="0"/>
                </a:moveTo>
                <a:lnTo>
                  <a:pt x="2752360" y="0"/>
                </a:lnTo>
                <a:lnTo>
                  <a:pt x="2752360" y="409"/>
                </a:lnTo>
                <a:lnTo>
                  <a:pt x="12184224" y="409"/>
                </a:lnTo>
                <a:lnTo>
                  <a:pt x="12184224" y="1425295"/>
                </a:lnTo>
                <a:lnTo>
                  <a:pt x="0" y="1425295"/>
                </a:lnTo>
                <a:lnTo>
                  <a:pt x="0" y="409"/>
                </a:lnTo>
                <a:lnTo>
                  <a:pt x="99067" y="409"/>
                </a:lnTo>
                <a:close/>
              </a:path>
            </a:pathLst>
          </a:custGeom>
          <a:solidFill>
            <a:schemeClr val="tx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TextBox 84">
            <a:extLst>
              <a:ext uri="{FF2B5EF4-FFF2-40B4-BE49-F238E27FC236}">
                <a16:creationId xmlns:a16="http://schemas.microsoft.com/office/drawing/2014/main" id="{19397802-DF73-4638-B2D6-3E3FA8F46EF1}"/>
              </a:ext>
            </a:extLst>
          </p:cNvPr>
          <p:cNvSpPr txBox="1"/>
          <p:nvPr/>
        </p:nvSpPr>
        <p:spPr>
          <a:xfrm>
            <a:off x="352870" y="5735016"/>
            <a:ext cx="11478481" cy="1031051"/>
          </a:xfrm>
          <a:prstGeom prst="rect">
            <a:avLst/>
          </a:prstGeom>
          <a:noFill/>
          <a:effectLst/>
        </p:spPr>
        <p:txBody>
          <a:bodyPr wrap="square" rtlCol="0">
            <a:spAutoFit/>
          </a:bodyPr>
          <a:lstStyle/>
          <a:p>
            <a:r>
              <a:rPr lang="en-US" sz="1600" b="1" dirty="0">
                <a:solidFill>
                  <a:schemeClr val="bg1"/>
                </a:solidFill>
              </a:rPr>
              <a:t>LOREM IPSUM DOLOR</a:t>
            </a:r>
          </a:p>
          <a:p>
            <a:endParaRPr lang="en-US" sz="300" b="1" dirty="0">
              <a:solidFill>
                <a:schemeClr val="bg1"/>
              </a:solidFill>
            </a:endParaRPr>
          </a:p>
          <a:p>
            <a:r>
              <a:rPr lang="en-US" sz="1400" dirty="0">
                <a:solidFill>
                  <a:schemeClr val="bg1"/>
                </a:solidFill>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a:t>
            </a:r>
          </a:p>
        </p:txBody>
      </p:sp>
      <p:pic>
        <p:nvPicPr>
          <p:cNvPr id="89" name="Picture 88">
            <a:hlinkClick r:id="rId2"/>
            <a:extLst>
              <a:ext uri="{FF2B5EF4-FFF2-40B4-BE49-F238E27FC236}">
                <a16:creationId xmlns:a16="http://schemas.microsoft.com/office/drawing/2014/main" id="{152D752A-637B-4846-879B-1849D66688A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202749361"/>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84"/>
                                        </p:tgtEl>
                                        <p:attrNameLst>
                                          <p:attrName>style.visibility</p:attrName>
                                        </p:attrNameLst>
                                      </p:cBhvr>
                                      <p:to>
                                        <p:strVal val="visible"/>
                                      </p:to>
                                    </p:set>
                                    <p:animEffect transition="in" filter="fade">
                                      <p:cBhvr>
                                        <p:cTn id="11" dur="1000"/>
                                        <p:tgtEl>
                                          <p:spTgt spid="84"/>
                                        </p:tgtEl>
                                      </p:cBhvr>
                                    </p:animEffect>
                                    <p:anim calcmode="lin" valueType="num">
                                      <p:cBhvr>
                                        <p:cTn id="12" dur="1000" fill="hold"/>
                                        <p:tgtEl>
                                          <p:spTgt spid="84"/>
                                        </p:tgtEl>
                                        <p:attrNameLst>
                                          <p:attrName>ppt_x</p:attrName>
                                        </p:attrNameLst>
                                      </p:cBhvr>
                                      <p:tavLst>
                                        <p:tav tm="0">
                                          <p:val>
                                            <p:strVal val="#ppt_x"/>
                                          </p:val>
                                        </p:tav>
                                        <p:tav tm="100000">
                                          <p:val>
                                            <p:strVal val="#ppt_x"/>
                                          </p:val>
                                        </p:tav>
                                      </p:tavLst>
                                    </p:anim>
                                    <p:anim calcmode="lin" valueType="num">
                                      <p:cBhvr>
                                        <p:cTn id="13" dur="1000" fill="hold"/>
                                        <p:tgtEl>
                                          <p:spTgt spid="84"/>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22" presetClass="entr" presetSubtype="8" fill="hold" grpId="0" nodeType="afterEffect">
                                  <p:stCondLst>
                                    <p:cond delay="0"/>
                                  </p:stCondLst>
                                  <p:childTnLst>
                                    <p:set>
                                      <p:cBhvr>
                                        <p:cTn id="16" dur="1" fill="hold">
                                          <p:stCondLst>
                                            <p:cond delay="0"/>
                                          </p:stCondLst>
                                        </p:cTn>
                                        <p:tgtEl>
                                          <p:spTgt spid="85"/>
                                        </p:tgtEl>
                                        <p:attrNameLst>
                                          <p:attrName>style.visibility</p:attrName>
                                        </p:attrNameLst>
                                      </p:cBhvr>
                                      <p:to>
                                        <p:strVal val="visible"/>
                                      </p:to>
                                    </p:set>
                                    <p:animEffect transition="in" filter="wipe(left)">
                                      <p:cBhvr>
                                        <p:cTn id="17" dur="1000"/>
                                        <p:tgtEl>
                                          <p:spTgt spid="85"/>
                                        </p:tgtEl>
                                      </p:cBhvr>
                                    </p:animEffect>
                                  </p:childTnLst>
                                </p:cTn>
                              </p:par>
                            </p:childTnLst>
                          </p:cTn>
                        </p:par>
                        <p:par>
                          <p:cTn id="18" fill="hold">
                            <p:stCondLst>
                              <p:cond delay="2500"/>
                            </p:stCondLst>
                            <p:childTnLst>
                              <p:par>
                                <p:cTn id="19" presetID="2" presetClass="entr" presetSubtype="2" fill="hold" grpId="0" nodeType="afterEffect">
                                  <p:stCondLst>
                                    <p:cond delay="0"/>
                                  </p:stCondLst>
                                  <p:childTnLst>
                                    <p:set>
                                      <p:cBhvr>
                                        <p:cTn id="20" dur="1" fill="hold">
                                          <p:stCondLst>
                                            <p:cond delay="0"/>
                                          </p:stCondLst>
                                        </p:cTn>
                                        <p:tgtEl>
                                          <p:spTgt spid="52"/>
                                        </p:tgtEl>
                                        <p:attrNameLst>
                                          <p:attrName>style.visibility</p:attrName>
                                        </p:attrNameLst>
                                      </p:cBhvr>
                                      <p:to>
                                        <p:strVal val="visible"/>
                                      </p:to>
                                    </p:set>
                                    <p:anim calcmode="lin" valueType="num">
                                      <p:cBhvr additive="base">
                                        <p:cTn id="21" dur="1000" fill="hold"/>
                                        <p:tgtEl>
                                          <p:spTgt spid="52"/>
                                        </p:tgtEl>
                                        <p:attrNameLst>
                                          <p:attrName>ppt_x</p:attrName>
                                        </p:attrNameLst>
                                      </p:cBhvr>
                                      <p:tavLst>
                                        <p:tav tm="0">
                                          <p:val>
                                            <p:strVal val="1+#ppt_w/2"/>
                                          </p:val>
                                        </p:tav>
                                        <p:tav tm="100000">
                                          <p:val>
                                            <p:strVal val="#ppt_x"/>
                                          </p:val>
                                        </p:tav>
                                      </p:tavLst>
                                    </p:anim>
                                    <p:anim calcmode="lin" valueType="num">
                                      <p:cBhvr additive="base">
                                        <p:cTn id="22" dur="1000" fill="hold"/>
                                        <p:tgtEl>
                                          <p:spTgt spid="52"/>
                                        </p:tgtEl>
                                        <p:attrNameLst>
                                          <p:attrName>ppt_y</p:attrName>
                                        </p:attrNameLst>
                                      </p:cBhvr>
                                      <p:tavLst>
                                        <p:tav tm="0">
                                          <p:val>
                                            <p:strVal val="#ppt_y"/>
                                          </p:val>
                                        </p:tav>
                                        <p:tav tm="100000">
                                          <p:val>
                                            <p:strVal val="#ppt_y"/>
                                          </p:val>
                                        </p:tav>
                                      </p:tavLst>
                                    </p:anim>
                                  </p:childTnLst>
                                </p:cTn>
                              </p:par>
                              <p:par>
                                <p:cTn id="23" presetID="2" presetClass="entr" presetSubtype="2" fill="hold" grpId="0" nodeType="withEffect">
                                  <p:stCondLst>
                                    <p:cond delay="0"/>
                                  </p:stCondLst>
                                  <p:childTnLst>
                                    <p:set>
                                      <p:cBhvr>
                                        <p:cTn id="24" dur="1" fill="hold">
                                          <p:stCondLst>
                                            <p:cond delay="0"/>
                                          </p:stCondLst>
                                        </p:cTn>
                                        <p:tgtEl>
                                          <p:spTgt spid="64"/>
                                        </p:tgtEl>
                                        <p:attrNameLst>
                                          <p:attrName>style.visibility</p:attrName>
                                        </p:attrNameLst>
                                      </p:cBhvr>
                                      <p:to>
                                        <p:strVal val="visible"/>
                                      </p:to>
                                    </p:set>
                                    <p:anim calcmode="lin" valueType="num">
                                      <p:cBhvr additive="base">
                                        <p:cTn id="25" dur="1000" fill="hold"/>
                                        <p:tgtEl>
                                          <p:spTgt spid="64"/>
                                        </p:tgtEl>
                                        <p:attrNameLst>
                                          <p:attrName>ppt_x</p:attrName>
                                        </p:attrNameLst>
                                      </p:cBhvr>
                                      <p:tavLst>
                                        <p:tav tm="0">
                                          <p:val>
                                            <p:strVal val="1+#ppt_w/2"/>
                                          </p:val>
                                        </p:tav>
                                        <p:tav tm="100000">
                                          <p:val>
                                            <p:strVal val="#ppt_x"/>
                                          </p:val>
                                        </p:tav>
                                      </p:tavLst>
                                    </p:anim>
                                    <p:anim calcmode="lin" valueType="num">
                                      <p:cBhvr additive="base">
                                        <p:cTn id="26" dur="1000" fill="hold"/>
                                        <p:tgtEl>
                                          <p:spTgt spid="64"/>
                                        </p:tgtEl>
                                        <p:attrNameLst>
                                          <p:attrName>ppt_y</p:attrName>
                                        </p:attrNameLst>
                                      </p:cBhvr>
                                      <p:tavLst>
                                        <p:tav tm="0">
                                          <p:val>
                                            <p:strVal val="#ppt_y"/>
                                          </p:val>
                                        </p:tav>
                                        <p:tav tm="100000">
                                          <p:val>
                                            <p:strVal val="#ppt_y"/>
                                          </p:val>
                                        </p:tav>
                                      </p:tavLst>
                                    </p:anim>
                                  </p:childTnLst>
                                </p:cTn>
                              </p:par>
                            </p:childTnLst>
                          </p:cTn>
                        </p:par>
                        <p:par>
                          <p:cTn id="27" fill="hold">
                            <p:stCondLst>
                              <p:cond delay="3500"/>
                            </p:stCondLst>
                            <p:childTnLst>
                              <p:par>
                                <p:cTn id="28" presetID="42" presetClass="entr" presetSubtype="0" fill="hold" nodeType="afterEffect">
                                  <p:stCondLst>
                                    <p:cond delay="0"/>
                                  </p:stCondLst>
                                  <p:childTnLst>
                                    <p:set>
                                      <p:cBhvr>
                                        <p:cTn id="29" dur="1" fill="hold">
                                          <p:stCondLst>
                                            <p:cond delay="0"/>
                                          </p:stCondLst>
                                        </p:cTn>
                                        <p:tgtEl>
                                          <p:spTgt spid="66"/>
                                        </p:tgtEl>
                                        <p:attrNameLst>
                                          <p:attrName>style.visibility</p:attrName>
                                        </p:attrNameLst>
                                      </p:cBhvr>
                                      <p:to>
                                        <p:strVal val="visible"/>
                                      </p:to>
                                    </p:set>
                                    <p:animEffect transition="in" filter="fade">
                                      <p:cBhvr>
                                        <p:cTn id="30" dur="1000"/>
                                        <p:tgtEl>
                                          <p:spTgt spid="66"/>
                                        </p:tgtEl>
                                      </p:cBhvr>
                                    </p:animEffect>
                                    <p:anim calcmode="lin" valueType="num">
                                      <p:cBhvr>
                                        <p:cTn id="31" dur="1000" fill="hold"/>
                                        <p:tgtEl>
                                          <p:spTgt spid="66"/>
                                        </p:tgtEl>
                                        <p:attrNameLst>
                                          <p:attrName>ppt_x</p:attrName>
                                        </p:attrNameLst>
                                      </p:cBhvr>
                                      <p:tavLst>
                                        <p:tav tm="0">
                                          <p:val>
                                            <p:strVal val="#ppt_x"/>
                                          </p:val>
                                        </p:tav>
                                        <p:tav tm="100000">
                                          <p:val>
                                            <p:strVal val="#ppt_x"/>
                                          </p:val>
                                        </p:tav>
                                      </p:tavLst>
                                    </p:anim>
                                    <p:anim calcmode="lin" valueType="num">
                                      <p:cBhvr>
                                        <p:cTn id="32" dur="1000" fill="hold"/>
                                        <p:tgtEl>
                                          <p:spTgt spid="66"/>
                                        </p:tgtEl>
                                        <p:attrNameLst>
                                          <p:attrName>ppt_y</p:attrName>
                                        </p:attrNameLst>
                                      </p:cBhvr>
                                      <p:tavLst>
                                        <p:tav tm="0">
                                          <p:val>
                                            <p:strVal val="#ppt_y+.1"/>
                                          </p:val>
                                        </p:tav>
                                        <p:tav tm="100000">
                                          <p:val>
                                            <p:strVal val="#ppt_y"/>
                                          </p:val>
                                        </p:tav>
                                      </p:tavLst>
                                    </p:anim>
                                  </p:childTnLst>
                                </p:cTn>
                              </p:par>
                            </p:childTnLst>
                          </p:cTn>
                        </p:par>
                        <p:par>
                          <p:cTn id="33" fill="hold">
                            <p:stCondLst>
                              <p:cond delay="4500"/>
                            </p:stCondLst>
                            <p:childTnLst>
                              <p:par>
                                <p:cTn id="34" presetID="42" presetClass="entr" presetSubtype="0" fill="hold" nodeType="afterEffect">
                                  <p:stCondLst>
                                    <p:cond delay="0"/>
                                  </p:stCondLst>
                                  <p:childTnLst>
                                    <p:set>
                                      <p:cBhvr>
                                        <p:cTn id="35" dur="1" fill="hold">
                                          <p:stCondLst>
                                            <p:cond delay="0"/>
                                          </p:stCondLst>
                                        </p:cTn>
                                        <p:tgtEl>
                                          <p:spTgt spid="54"/>
                                        </p:tgtEl>
                                        <p:attrNameLst>
                                          <p:attrName>style.visibility</p:attrName>
                                        </p:attrNameLst>
                                      </p:cBhvr>
                                      <p:to>
                                        <p:strVal val="visible"/>
                                      </p:to>
                                    </p:set>
                                    <p:animEffect transition="in" filter="fade">
                                      <p:cBhvr>
                                        <p:cTn id="36" dur="1000"/>
                                        <p:tgtEl>
                                          <p:spTgt spid="54"/>
                                        </p:tgtEl>
                                      </p:cBhvr>
                                    </p:animEffect>
                                    <p:anim calcmode="lin" valueType="num">
                                      <p:cBhvr>
                                        <p:cTn id="37" dur="1000" fill="hold"/>
                                        <p:tgtEl>
                                          <p:spTgt spid="54"/>
                                        </p:tgtEl>
                                        <p:attrNameLst>
                                          <p:attrName>ppt_x</p:attrName>
                                        </p:attrNameLst>
                                      </p:cBhvr>
                                      <p:tavLst>
                                        <p:tav tm="0">
                                          <p:val>
                                            <p:strVal val="#ppt_x"/>
                                          </p:val>
                                        </p:tav>
                                        <p:tav tm="100000">
                                          <p:val>
                                            <p:strVal val="#ppt_x"/>
                                          </p:val>
                                        </p:tav>
                                      </p:tavLst>
                                    </p:anim>
                                    <p:anim calcmode="lin" valueType="num">
                                      <p:cBhvr>
                                        <p:cTn id="38" dur="1000" fill="hold"/>
                                        <p:tgtEl>
                                          <p:spTgt spid="54"/>
                                        </p:tgtEl>
                                        <p:attrNameLst>
                                          <p:attrName>ppt_y</p:attrName>
                                        </p:attrNameLst>
                                      </p:cBhvr>
                                      <p:tavLst>
                                        <p:tav tm="0">
                                          <p:val>
                                            <p:strVal val="#ppt_y+.1"/>
                                          </p:val>
                                        </p:tav>
                                        <p:tav tm="100000">
                                          <p:val>
                                            <p:strVal val="#ppt_y"/>
                                          </p:val>
                                        </p:tav>
                                      </p:tavLst>
                                    </p:anim>
                                  </p:childTnLst>
                                </p:cTn>
                              </p:par>
                            </p:childTnLst>
                          </p:cTn>
                        </p:par>
                        <p:par>
                          <p:cTn id="39" fill="hold">
                            <p:stCondLst>
                              <p:cond delay="5500"/>
                            </p:stCondLst>
                            <p:childTnLst>
                              <p:par>
                                <p:cTn id="40" presetID="22" presetClass="entr" presetSubtype="4" fill="hold" nodeType="afterEffect">
                                  <p:stCondLst>
                                    <p:cond delay="0"/>
                                  </p:stCondLst>
                                  <p:childTnLst>
                                    <p:set>
                                      <p:cBhvr>
                                        <p:cTn id="41" dur="1" fill="hold">
                                          <p:stCondLst>
                                            <p:cond delay="0"/>
                                          </p:stCondLst>
                                        </p:cTn>
                                        <p:tgtEl>
                                          <p:spTgt spid="58"/>
                                        </p:tgtEl>
                                        <p:attrNameLst>
                                          <p:attrName>style.visibility</p:attrName>
                                        </p:attrNameLst>
                                      </p:cBhvr>
                                      <p:to>
                                        <p:strVal val="visible"/>
                                      </p:to>
                                    </p:set>
                                    <p:animEffect transition="in" filter="wipe(down)">
                                      <p:cBhvr>
                                        <p:cTn id="42" dur="500"/>
                                        <p:tgtEl>
                                          <p:spTgt spid="58"/>
                                        </p:tgtEl>
                                      </p:cBhvr>
                                    </p:animEffect>
                                  </p:childTnLst>
                                </p:cTn>
                              </p:par>
                            </p:childTnLst>
                          </p:cTn>
                        </p:par>
                        <p:par>
                          <p:cTn id="43" fill="hold">
                            <p:stCondLst>
                              <p:cond delay="6000"/>
                            </p:stCondLst>
                            <p:childTnLst>
                              <p:par>
                                <p:cTn id="44" presetID="42" presetClass="entr" presetSubtype="0" fill="hold" nodeType="afterEffect">
                                  <p:stCondLst>
                                    <p:cond delay="0"/>
                                  </p:stCondLst>
                                  <p:childTnLst>
                                    <p:set>
                                      <p:cBhvr>
                                        <p:cTn id="45" dur="1" fill="hold">
                                          <p:stCondLst>
                                            <p:cond delay="0"/>
                                          </p:stCondLst>
                                        </p:cTn>
                                        <p:tgtEl>
                                          <p:spTgt spid="55"/>
                                        </p:tgtEl>
                                        <p:attrNameLst>
                                          <p:attrName>style.visibility</p:attrName>
                                        </p:attrNameLst>
                                      </p:cBhvr>
                                      <p:to>
                                        <p:strVal val="visible"/>
                                      </p:to>
                                    </p:set>
                                    <p:animEffect transition="in" filter="fade">
                                      <p:cBhvr>
                                        <p:cTn id="46" dur="1000"/>
                                        <p:tgtEl>
                                          <p:spTgt spid="55"/>
                                        </p:tgtEl>
                                      </p:cBhvr>
                                    </p:animEffect>
                                    <p:anim calcmode="lin" valueType="num">
                                      <p:cBhvr>
                                        <p:cTn id="47" dur="1000" fill="hold"/>
                                        <p:tgtEl>
                                          <p:spTgt spid="55"/>
                                        </p:tgtEl>
                                        <p:attrNameLst>
                                          <p:attrName>ppt_x</p:attrName>
                                        </p:attrNameLst>
                                      </p:cBhvr>
                                      <p:tavLst>
                                        <p:tav tm="0">
                                          <p:val>
                                            <p:strVal val="#ppt_x"/>
                                          </p:val>
                                        </p:tav>
                                        <p:tav tm="100000">
                                          <p:val>
                                            <p:strVal val="#ppt_x"/>
                                          </p:val>
                                        </p:tav>
                                      </p:tavLst>
                                    </p:anim>
                                    <p:anim calcmode="lin" valueType="num">
                                      <p:cBhvr>
                                        <p:cTn id="48" dur="1000" fill="hold"/>
                                        <p:tgtEl>
                                          <p:spTgt spid="55"/>
                                        </p:tgtEl>
                                        <p:attrNameLst>
                                          <p:attrName>ppt_y</p:attrName>
                                        </p:attrNameLst>
                                      </p:cBhvr>
                                      <p:tavLst>
                                        <p:tav tm="0">
                                          <p:val>
                                            <p:strVal val="#ppt_y+.1"/>
                                          </p:val>
                                        </p:tav>
                                        <p:tav tm="100000">
                                          <p:val>
                                            <p:strVal val="#ppt_y"/>
                                          </p:val>
                                        </p:tav>
                                      </p:tavLst>
                                    </p:anim>
                                  </p:childTnLst>
                                </p:cTn>
                              </p:par>
                            </p:childTnLst>
                          </p:cTn>
                        </p:par>
                        <p:par>
                          <p:cTn id="49" fill="hold">
                            <p:stCondLst>
                              <p:cond delay="7000"/>
                            </p:stCondLst>
                            <p:childTnLst>
                              <p:par>
                                <p:cTn id="50" presetID="42" presetClass="entr" presetSubtype="0" fill="hold" nodeType="afterEffect">
                                  <p:stCondLst>
                                    <p:cond delay="0"/>
                                  </p:stCondLst>
                                  <p:childTnLst>
                                    <p:set>
                                      <p:cBhvr>
                                        <p:cTn id="51" dur="1" fill="hold">
                                          <p:stCondLst>
                                            <p:cond delay="0"/>
                                          </p:stCondLst>
                                        </p:cTn>
                                        <p:tgtEl>
                                          <p:spTgt spid="56"/>
                                        </p:tgtEl>
                                        <p:attrNameLst>
                                          <p:attrName>style.visibility</p:attrName>
                                        </p:attrNameLst>
                                      </p:cBhvr>
                                      <p:to>
                                        <p:strVal val="visible"/>
                                      </p:to>
                                    </p:set>
                                    <p:animEffect transition="in" filter="fade">
                                      <p:cBhvr>
                                        <p:cTn id="52" dur="1000"/>
                                        <p:tgtEl>
                                          <p:spTgt spid="56"/>
                                        </p:tgtEl>
                                      </p:cBhvr>
                                    </p:animEffect>
                                    <p:anim calcmode="lin" valueType="num">
                                      <p:cBhvr>
                                        <p:cTn id="53" dur="1000" fill="hold"/>
                                        <p:tgtEl>
                                          <p:spTgt spid="56"/>
                                        </p:tgtEl>
                                        <p:attrNameLst>
                                          <p:attrName>ppt_x</p:attrName>
                                        </p:attrNameLst>
                                      </p:cBhvr>
                                      <p:tavLst>
                                        <p:tav tm="0">
                                          <p:val>
                                            <p:strVal val="#ppt_x"/>
                                          </p:val>
                                        </p:tav>
                                        <p:tav tm="100000">
                                          <p:val>
                                            <p:strVal val="#ppt_x"/>
                                          </p:val>
                                        </p:tav>
                                      </p:tavLst>
                                    </p:anim>
                                    <p:anim calcmode="lin" valueType="num">
                                      <p:cBhvr>
                                        <p:cTn id="54" dur="1000" fill="hold"/>
                                        <p:tgtEl>
                                          <p:spTgt spid="56"/>
                                        </p:tgtEl>
                                        <p:attrNameLst>
                                          <p:attrName>ppt_y</p:attrName>
                                        </p:attrNameLst>
                                      </p:cBhvr>
                                      <p:tavLst>
                                        <p:tav tm="0">
                                          <p:val>
                                            <p:strVal val="#ppt_y+.1"/>
                                          </p:val>
                                        </p:tav>
                                        <p:tav tm="100000">
                                          <p:val>
                                            <p:strVal val="#ppt_y"/>
                                          </p:val>
                                        </p:tav>
                                      </p:tavLst>
                                    </p:anim>
                                  </p:childTnLst>
                                </p:cTn>
                              </p:par>
                            </p:childTnLst>
                          </p:cTn>
                        </p:par>
                        <p:par>
                          <p:cTn id="55" fill="hold">
                            <p:stCondLst>
                              <p:cond delay="8000"/>
                            </p:stCondLst>
                            <p:childTnLst>
                              <p:par>
                                <p:cTn id="56" presetID="22" presetClass="entr" presetSubtype="4" fill="hold" nodeType="afterEffect">
                                  <p:stCondLst>
                                    <p:cond delay="0"/>
                                  </p:stCondLst>
                                  <p:childTnLst>
                                    <p:set>
                                      <p:cBhvr>
                                        <p:cTn id="57" dur="1" fill="hold">
                                          <p:stCondLst>
                                            <p:cond delay="0"/>
                                          </p:stCondLst>
                                        </p:cTn>
                                        <p:tgtEl>
                                          <p:spTgt spid="59"/>
                                        </p:tgtEl>
                                        <p:attrNameLst>
                                          <p:attrName>style.visibility</p:attrName>
                                        </p:attrNameLst>
                                      </p:cBhvr>
                                      <p:to>
                                        <p:strVal val="visible"/>
                                      </p:to>
                                    </p:set>
                                    <p:animEffect transition="in" filter="wipe(down)">
                                      <p:cBhvr>
                                        <p:cTn id="58" dur="500"/>
                                        <p:tgtEl>
                                          <p:spTgt spid="59"/>
                                        </p:tgtEl>
                                      </p:cBhvr>
                                    </p:animEffect>
                                  </p:childTnLst>
                                </p:cTn>
                              </p:par>
                            </p:childTnLst>
                          </p:cTn>
                        </p:par>
                        <p:par>
                          <p:cTn id="59" fill="hold">
                            <p:stCondLst>
                              <p:cond delay="8500"/>
                            </p:stCondLst>
                            <p:childTnLst>
                              <p:par>
                                <p:cTn id="60" presetID="2" presetClass="entr" presetSubtype="2" fill="hold" grpId="0" nodeType="afterEffect">
                                  <p:stCondLst>
                                    <p:cond delay="0"/>
                                  </p:stCondLst>
                                  <p:childTnLst>
                                    <p:set>
                                      <p:cBhvr>
                                        <p:cTn id="61" dur="1" fill="hold">
                                          <p:stCondLst>
                                            <p:cond delay="0"/>
                                          </p:stCondLst>
                                        </p:cTn>
                                        <p:tgtEl>
                                          <p:spTgt spid="53"/>
                                        </p:tgtEl>
                                        <p:attrNameLst>
                                          <p:attrName>style.visibility</p:attrName>
                                        </p:attrNameLst>
                                      </p:cBhvr>
                                      <p:to>
                                        <p:strVal val="visible"/>
                                      </p:to>
                                    </p:set>
                                    <p:anim calcmode="lin" valueType="num">
                                      <p:cBhvr additive="base">
                                        <p:cTn id="62" dur="1000" fill="hold"/>
                                        <p:tgtEl>
                                          <p:spTgt spid="53"/>
                                        </p:tgtEl>
                                        <p:attrNameLst>
                                          <p:attrName>ppt_x</p:attrName>
                                        </p:attrNameLst>
                                      </p:cBhvr>
                                      <p:tavLst>
                                        <p:tav tm="0">
                                          <p:val>
                                            <p:strVal val="1+#ppt_w/2"/>
                                          </p:val>
                                        </p:tav>
                                        <p:tav tm="100000">
                                          <p:val>
                                            <p:strVal val="#ppt_x"/>
                                          </p:val>
                                        </p:tav>
                                      </p:tavLst>
                                    </p:anim>
                                    <p:anim calcmode="lin" valueType="num">
                                      <p:cBhvr additive="base">
                                        <p:cTn id="63" dur="1000" fill="hold"/>
                                        <p:tgtEl>
                                          <p:spTgt spid="53"/>
                                        </p:tgtEl>
                                        <p:attrNameLst>
                                          <p:attrName>ppt_y</p:attrName>
                                        </p:attrNameLst>
                                      </p:cBhvr>
                                      <p:tavLst>
                                        <p:tav tm="0">
                                          <p:val>
                                            <p:strVal val="#ppt_y"/>
                                          </p:val>
                                        </p:tav>
                                        <p:tav tm="100000">
                                          <p:val>
                                            <p:strVal val="#ppt_y"/>
                                          </p:val>
                                        </p:tav>
                                      </p:tavLst>
                                    </p:anim>
                                  </p:childTnLst>
                                </p:cTn>
                              </p:par>
                              <p:par>
                                <p:cTn id="64" presetID="2" presetClass="entr" presetSubtype="2" fill="hold" grpId="0" nodeType="withEffect">
                                  <p:stCondLst>
                                    <p:cond delay="0"/>
                                  </p:stCondLst>
                                  <p:childTnLst>
                                    <p:set>
                                      <p:cBhvr>
                                        <p:cTn id="65" dur="1" fill="hold">
                                          <p:stCondLst>
                                            <p:cond delay="0"/>
                                          </p:stCondLst>
                                        </p:cTn>
                                        <p:tgtEl>
                                          <p:spTgt spid="83"/>
                                        </p:tgtEl>
                                        <p:attrNameLst>
                                          <p:attrName>style.visibility</p:attrName>
                                        </p:attrNameLst>
                                      </p:cBhvr>
                                      <p:to>
                                        <p:strVal val="visible"/>
                                      </p:to>
                                    </p:set>
                                    <p:anim calcmode="lin" valueType="num">
                                      <p:cBhvr additive="base">
                                        <p:cTn id="66" dur="1000" fill="hold"/>
                                        <p:tgtEl>
                                          <p:spTgt spid="83"/>
                                        </p:tgtEl>
                                        <p:attrNameLst>
                                          <p:attrName>ppt_x</p:attrName>
                                        </p:attrNameLst>
                                      </p:cBhvr>
                                      <p:tavLst>
                                        <p:tav tm="0">
                                          <p:val>
                                            <p:strVal val="1+#ppt_w/2"/>
                                          </p:val>
                                        </p:tav>
                                        <p:tav tm="100000">
                                          <p:val>
                                            <p:strVal val="#ppt_x"/>
                                          </p:val>
                                        </p:tav>
                                      </p:tavLst>
                                    </p:anim>
                                    <p:anim calcmode="lin" valueType="num">
                                      <p:cBhvr additive="base">
                                        <p:cTn id="67" dur="1000" fill="hold"/>
                                        <p:tgtEl>
                                          <p:spTgt spid="83"/>
                                        </p:tgtEl>
                                        <p:attrNameLst>
                                          <p:attrName>ppt_y</p:attrName>
                                        </p:attrNameLst>
                                      </p:cBhvr>
                                      <p:tavLst>
                                        <p:tav tm="0">
                                          <p:val>
                                            <p:strVal val="#ppt_y"/>
                                          </p:val>
                                        </p:tav>
                                        <p:tav tm="100000">
                                          <p:val>
                                            <p:strVal val="#ppt_y"/>
                                          </p:val>
                                        </p:tav>
                                      </p:tavLst>
                                    </p:anim>
                                  </p:childTnLst>
                                </p:cTn>
                              </p:par>
                            </p:childTnLst>
                          </p:cTn>
                        </p:par>
                        <p:par>
                          <p:cTn id="68" fill="hold">
                            <p:stCondLst>
                              <p:cond delay="9500"/>
                            </p:stCondLst>
                            <p:childTnLst>
                              <p:par>
                                <p:cTn id="69" presetID="42" presetClass="entr" presetSubtype="0" fill="hold" nodeType="afterEffect">
                                  <p:stCondLst>
                                    <p:cond delay="0"/>
                                  </p:stCondLst>
                                  <p:childTnLst>
                                    <p:set>
                                      <p:cBhvr>
                                        <p:cTn id="70" dur="1" fill="hold">
                                          <p:stCondLst>
                                            <p:cond delay="0"/>
                                          </p:stCondLst>
                                        </p:cTn>
                                        <p:tgtEl>
                                          <p:spTgt spid="67"/>
                                        </p:tgtEl>
                                        <p:attrNameLst>
                                          <p:attrName>style.visibility</p:attrName>
                                        </p:attrNameLst>
                                      </p:cBhvr>
                                      <p:to>
                                        <p:strVal val="visible"/>
                                      </p:to>
                                    </p:set>
                                    <p:animEffect transition="in" filter="fade">
                                      <p:cBhvr>
                                        <p:cTn id="71" dur="1000"/>
                                        <p:tgtEl>
                                          <p:spTgt spid="67"/>
                                        </p:tgtEl>
                                      </p:cBhvr>
                                    </p:animEffect>
                                    <p:anim calcmode="lin" valueType="num">
                                      <p:cBhvr>
                                        <p:cTn id="72" dur="1000" fill="hold"/>
                                        <p:tgtEl>
                                          <p:spTgt spid="67"/>
                                        </p:tgtEl>
                                        <p:attrNameLst>
                                          <p:attrName>ppt_x</p:attrName>
                                        </p:attrNameLst>
                                      </p:cBhvr>
                                      <p:tavLst>
                                        <p:tav tm="0">
                                          <p:val>
                                            <p:strVal val="#ppt_x"/>
                                          </p:val>
                                        </p:tav>
                                        <p:tav tm="100000">
                                          <p:val>
                                            <p:strVal val="#ppt_x"/>
                                          </p:val>
                                        </p:tav>
                                      </p:tavLst>
                                    </p:anim>
                                    <p:anim calcmode="lin" valueType="num">
                                      <p:cBhvr>
                                        <p:cTn id="73" dur="1000" fill="hold"/>
                                        <p:tgtEl>
                                          <p:spTgt spid="67"/>
                                        </p:tgtEl>
                                        <p:attrNameLst>
                                          <p:attrName>ppt_y</p:attrName>
                                        </p:attrNameLst>
                                      </p:cBhvr>
                                      <p:tavLst>
                                        <p:tav tm="0">
                                          <p:val>
                                            <p:strVal val="#ppt_y+.1"/>
                                          </p:val>
                                        </p:tav>
                                        <p:tav tm="100000">
                                          <p:val>
                                            <p:strVal val="#ppt_y"/>
                                          </p:val>
                                        </p:tav>
                                      </p:tavLst>
                                    </p:anim>
                                  </p:childTnLst>
                                </p:cTn>
                              </p:par>
                            </p:childTnLst>
                          </p:cTn>
                        </p:par>
                        <p:par>
                          <p:cTn id="74" fill="hold">
                            <p:stCondLst>
                              <p:cond delay="10500"/>
                            </p:stCondLst>
                            <p:childTnLst>
                              <p:par>
                                <p:cTn id="75" presetID="42" presetClass="entr" presetSubtype="0" fill="hold" nodeType="afterEffect">
                                  <p:stCondLst>
                                    <p:cond delay="0"/>
                                  </p:stCondLst>
                                  <p:childTnLst>
                                    <p:set>
                                      <p:cBhvr>
                                        <p:cTn id="76" dur="1" fill="hold">
                                          <p:stCondLst>
                                            <p:cond delay="0"/>
                                          </p:stCondLst>
                                        </p:cTn>
                                        <p:tgtEl>
                                          <p:spTgt spid="71"/>
                                        </p:tgtEl>
                                        <p:attrNameLst>
                                          <p:attrName>style.visibility</p:attrName>
                                        </p:attrNameLst>
                                      </p:cBhvr>
                                      <p:to>
                                        <p:strVal val="visible"/>
                                      </p:to>
                                    </p:set>
                                    <p:animEffect transition="in" filter="fade">
                                      <p:cBhvr>
                                        <p:cTn id="77" dur="1000"/>
                                        <p:tgtEl>
                                          <p:spTgt spid="71"/>
                                        </p:tgtEl>
                                      </p:cBhvr>
                                    </p:animEffect>
                                    <p:anim calcmode="lin" valueType="num">
                                      <p:cBhvr>
                                        <p:cTn id="78" dur="1000" fill="hold"/>
                                        <p:tgtEl>
                                          <p:spTgt spid="71"/>
                                        </p:tgtEl>
                                        <p:attrNameLst>
                                          <p:attrName>ppt_x</p:attrName>
                                        </p:attrNameLst>
                                      </p:cBhvr>
                                      <p:tavLst>
                                        <p:tav tm="0">
                                          <p:val>
                                            <p:strVal val="#ppt_x"/>
                                          </p:val>
                                        </p:tav>
                                        <p:tav tm="100000">
                                          <p:val>
                                            <p:strVal val="#ppt_x"/>
                                          </p:val>
                                        </p:tav>
                                      </p:tavLst>
                                    </p:anim>
                                    <p:anim calcmode="lin" valueType="num">
                                      <p:cBhvr>
                                        <p:cTn id="79" dur="1000" fill="hold"/>
                                        <p:tgtEl>
                                          <p:spTgt spid="71"/>
                                        </p:tgtEl>
                                        <p:attrNameLst>
                                          <p:attrName>ppt_y</p:attrName>
                                        </p:attrNameLst>
                                      </p:cBhvr>
                                      <p:tavLst>
                                        <p:tav tm="0">
                                          <p:val>
                                            <p:strVal val="#ppt_y+.1"/>
                                          </p:val>
                                        </p:tav>
                                        <p:tav tm="100000">
                                          <p:val>
                                            <p:strVal val="#ppt_y"/>
                                          </p:val>
                                        </p:tav>
                                      </p:tavLst>
                                    </p:anim>
                                  </p:childTnLst>
                                </p:cTn>
                              </p:par>
                            </p:childTnLst>
                          </p:cTn>
                        </p:par>
                        <p:par>
                          <p:cTn id="80" fill="hold">
                            <p:stCondLst>
                              <p:cond delay="11500"/>
                            </p:stCondLst>
                            <p:childTnLst>
                              <p:par>
                                <p:cTn id="81" presetID="22" presetClass="entr" presetSubtype="4" fill="hold" nodeType="afterEffect">
                                  <p:stCondLst>
                                    <p:cond delay="0"/>
                                  </p:stCondLst>
                                  <p:childTnLst>
                                    <p:set>
                                      <p:cBhvr>
                                        <p:cTn id="82" dur="1" fill="hold">
                                          <p:stCondLst>
                                            <p:cond delay="0"/>
                                          </p:stCondLst>
                                        </p:cTn>
                                        <p:tgtEl>
                                          <p:spTgt spid="88"/>
                                        </p:tgtEl>
                                        <p:attrNameLst>
                                          <p:attrName>style.visibility</p:attrName>
                                        </p:attrNameLst>
                                      </p:cBhvr>
                                      <p:to>
                                        <p:strVal val="visible"/>
                                      </p:to>
                                    </p:set>
                                    <p:animEffect transition="in" filter="wipe(down)">
                                      <p:cBhvr>
                                        <p:cTn id="83" dur="500"/>
                                        <p:tgtEl>
                                          <p:spTgt spid="88"/>
                                        </p:tgtEl>
                                      </p:cBhvr>
                                    </p:animEffect>
                                  </p:childTnLst>
                                </p:cTn>
                              </p:par>
                            </p:childTnLst>
                          </p:cTn>
                        </p:par>
                        <p:par>
                          <p:cTn id="84" fill="hold">
                            <p:stCondLst>
                              <p:cond delay="12000"/>
                            </p:stCondLst>
                            <p:childTnLst>
                              <p:par>
                                <p:cTn id="85" presetID="42" presetClass="entr" presetSubtype="0" fill="hold" nodeType="afterEffect">
                                  <p:stCondLst>
                                    <p:cond delay="0"/>
                                  </p:stCondLst>
                                  <p:childTnLst>
                                    <p:set>
                                      <p:cBhvr>
                                        <p:cTn id="86" dur="1" fill="hold">
                                          <p:stCondLst>
                                            <p:cond delay="0"/>
                                          </p:stCondLst>
                                        </p:cTn>
                                        <p:tgtEl>
                                          <p:spTgt spid="75"/>
                                        </p:tgtEl>
                                        <p:attrNameLst>
                                          <p:attrName>style.visibility</p:attrName>
                                        </p:attrNameLst>
                                      </p:cBhvr>
                                      <p:to>
                                        <p:strVal val="visible"/>
                                      </p:to>
                                    </p:set>
                                    <p:animEffect transition="in" filter="fade">
                                      <p:cBhvr>
                                        <p:cTn id="87" dur="1000"/>
                                        <p:tgtEl>
                                          <p:spTgt spid="75"/>
                                        </p:tgtEl>
                                      </p:cBhvr>
                                    </p:animEffect>
                                    <p:anim calcmode="lin" valueType="num">
                                      <p:cBhvr>
                                        <p:cTn id="88" dur="1000" fill="hold"/>
                                        <p:tgtEl>
                                          <p:spTgt spid="75"/>
                                        </p:tgtEl>
                                        <p:attrNameLst>
                                          <p:attrName>ppt_x</p:attrName>
                                        </p:attrNameLst>
                                      </p:cBhvr>
                                      <p:tavLst>
                                        <p:tav tm="0">
                                          <p:val>
                                            <p:strVal val="#ppt_x"/>
                                          </p:val>
                                        </p:tav>
                                        <p:tav tm="100000">
                                          <p:val>
                                            <p:strVal val="#ppt_x"/>
                                          </p:val>
                                        </p:tav>
                                      </p:tavLst>
                                    </p:anim>
                                    <p:anim calcmode="lin" valueType="num">
                                      <p:cBhvr>
                                        <p:cTn id="89" dur="1000" fill="hold"/>
                                        <p:tgtEl>
                                          <p:spTgt spid="75"/>
                                        </p:tgtEl>
                                        <p:attrNameLst>
                                          <p:attrName>ppt_y</p:attrName>
                                        </p:attrNameLst>
                                      </p:cBhvr>
                                      <p:tavLst>
                                        <p:tav tm="0">
                                          <p:val>
                                            <p:strVal val="#ppt_y+.1"/>
                                          </p:val>
                                        </p:tav>
                                        <p:tav tm="100000">
                                          <p:val>
                                            <p:strVal val="#ppt_y"/>
                                          </p:val>
                                        </p:tav>
                                      </p:tavLst>
                                    </p:anim>
                                  </p:childTnLst>
                                </p:cTn>
                              </p:par>
                            </p:childTnLst>
                          </p:cTn>
                        </p:par>
                        <p:par>
                          <p:cTn id="90" fill="hold">
                            <p:stCondLst>
                              <p:cond delay="13000"/>
                            </p:stCondLst>
                            <p:childTnLst>
                              <p:par>
                                <p:cTn id="91" presetID="22" presetClass="entr" presetSubtype="4" fill="hold" nodeType="afterEffect">
                                  <p:stCondLst>
                                    <p:cond delay="0"/>
                                  </p:stCondLst>
                                  <p:childTnLst>
                                    <p:set>
                                      <p:cBhvr>
                                        <p:cTn id="92" dur="1" fill="hold">
                                          <p:stCondLst>
                                            <p:cond delay="0"/>
                                          </p:stCondLst>
                                        </p:cTn>
                                        <p:tgtEl>
                                          <p:spTgt spid="87"/>
                                        </p:tgtEl>
                                        <p:attrNameLst>
                                          <p:attrName>style.visibility</p:attrName>
                                        </p:attrNameLst>
                                      </p:cBhvr>
                                      <p:to>
                                        <p:strVal val="visible"/>
                                      </p:to>
                                    </p:set>
                                    <p:animEffect transition="in" filter="wipe(down)">
                                      <p:cBhvr>
                                        <p:cTn id="93" dur="500"/>
                                        <p:tgtEl>
                                          <p:spTgt spid="87"/>
                                        </p:tgtEl>
                                      </p:cBhvr>
                                    </p:animEffect>
                                  </p:childTnLst>
                                </p:cTn>
                              </p:par>
                            </p:childTnLst>
                          </p:cTn>
                        </p:par>
                        <p:par>
                          <p:cTn id="94" fill="hold">
                            <p:stCondLst>
                              <p:cond delay="13500"/>
                            </p:stCondLst>
                            <p:childTnLst>
                              <p:par>
                                <p:cTn id="95" presetID="42" presetClass="entr" presetSubtype="0" fill="hold" nodeType="afterEffect">
                                  <p:stCondLst>
                                    <p:cond delay="0"/>
                                  </p:stCondLst>
                                  <p:childTnLst>
                                    <p:set>
                                      <p:cBhvr>
                                        <p:cTn id="96" dur="1" fill="hold">
                                          <p:stCondLst>
                                            <p:cond delay="0"/>
                                          </p:stCondLst>
                                        </p:cTn>
                                        <p:tgtEl>
                                          <p:spTgt spid="79"/>
                                        </p:tgtEl>
                                        <p:attrNameLst>
                                          <p:attrName>style.visibility</p:attrName>
                                        </p:attrNameLst>
                                      </p:cBhvr>
                                      <p:to>
                                        <p:strVal val="visible"/>
                                      </p:to>
                                    </p:set>
                                    <p:animEffect transition="in" filter="fade">
                                      <p:cBhvr>
                                        <p:cTn id="97" dur="1000"/>
                                        <p:tgtEl>
                                          <p:spTgt spid="79"/>
                                        </p:tgtEl>
                                      </p:cBhvr>
                                    </p:animEffect>
                                    <p:anim calcmode="lin" valueType="num">
                                      <p:cBhvr>
                                        <p:cTn id="98" dur="1000" fill="hold"/>
                                        <p:tgtEl>
                                          <p:spTgt spid="79"/>
                                        </p:tgtEl>
                                        <p:attrNameLst>
                                          <p:attrName>ppt_x</p:attrName>
                                        </p:attrNameLst>
                                      </p:cBhvr>
                                      <p:tavLst>
                                        <p:tav tm="0">
                                          <p:val>
                                            <p:strVal val="#ppt_x"/>
                                          </p:val>
                                        </p:tav>
                                        <p:tav tm="100000">
                                          <p:val>
                                            <p:strVal val="#ppt_x"/>
                                          </p:val>
                                        </p:tav>
                                      </p:tavLst>
                                    </p:anim>
                                    <p:anim calcmode="lin" valueType="num">
                                      <p:cBhvr>
                                        <p:cTn id="99" dur="1000" fill="hold"/>
                                        <p:tgtEl>
                                          <p:spTgt spid="79"/>
                                        </p:tgtEl>
                                        <p:attrNameLst>
                                          <p:attrName>ppt_y</p:attrName>
                                        </p:attrNameLst>
                                      </p:cBhvr>
                                      <p:tavLst>
                                        <p:tav tm="0">
                                          <p:val>
                                            <p:strVal val="#ppt_y+.1"/>
                                          </p:val>
                                        </p:tav>
                                        <p:tav tm="100000">
                                          <p:val>
                                            <p:strVal val="#ppt_y"/>
                                          </p:val>
                                        </p:tav>
                                      </p:tavLst>
                                    </p:anim>
                                  </p:childTnLst>
                                </p:cTn>
                              </p:par>
                            </p:childTnLst>
                          </p:cTn>
                        </p:par>
                        <p:par>
                          <p:cTn id="100" fill="hold">
                            <p:stCondLst>
                              <p:cond delay="14500"/>
                            </p:stCondLst>
                            <p:childTnLst>
                              <p:par>
                                <p:cTn id="101" presetID="22" presetClass="entr" presetSubtype="4" fill="hold" nodeType="afterEffect">
                                  <p:stCondLst>
                                    <p:cond delay="0"/>
                                  </p:stCondLst>
                                  <p:childTnLst>
                                    <p:set>
                                      <p:cBhvr>
                                        <p:cTn id="102" dur="1" fill="hold">
                                          <p:stCondLst>
                                            <p:cond delay="0"/>
                                          </p:stCondLst>
                                        </p:cTn>
                                        <p:tgtEl>
                                          <p:spTgt spid="86"/>
                                        </p:tgtEl>
                                        <p:attrNameLst>
                                          <p:attrName>style.visibility</p:attrName>
                                        </p:attrNameLst>
                                      </p:cBhvr>
                                      <p:to>
                                        <p:strVal val="visible"/>
                                      </p:to>
                                    </p:set>
                                    <p:animEffect transition="in" filter="wipe(down)">
                                      <p:cBhvr>
                                        <p:cTn id="103" dur="500"/>
                                        <p:tgtEl>
                                          <p:spTgt spid="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52" grpId="0"/>
      <p:bldP spid="53" grpId="0"/>
      <p:bldP spid="64" grpId="0"/>
      <p:bldP spid="83" grpId="0"/>
      <p:bldP spid="84" grpId="0" animBg="1"/>
      <p:bldP spid="8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1736</TotalTime>
  <Words>1326</Words>
  <Application>Microsoft Office PowerPoint</Application>
  <PresentationFormat>Widescreen</PresentationFormat>
  <Paragraphs>85</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443</cp:revision>
  <dcterms:created xsi:type="dcterms:W3CDTF">2016-09-28T22:08:47Z</dcterms:created>
  <dcterms:modified xsi:type="dcterms:W3CDTF">2018-11-20T20:33:13Z</dcterms:modified>
</cp:coreProperties>
</file>