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C469CF-A23E-4C32-AED2-0BFED6F59B4D}"/>
              </a:ext>
            </a:extLst>
          </p:cNvPr>
          <p:cNvSpPr/>
          <p:nvPr/>
        </p:nvSpPr>
        <p:spPr>
          <a:xfrm>
            <a:off x="1814185" y="18090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10ED38E-7C09-4F30-8792-1F734280C3F3}"/>
              </a:ext>
            </a:extLst>
          </p:cNvPr>
          <p:cNvSpPr/>
          <p:nvPr/>
        </p:nvSpPr>
        <p:spPr>
          <a:xfrm>
            <a:off x="1676400" y="11232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FF7467"/>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896B1F6-D0AD-4CCE-947C-BB82927B6E20}"/>
              </a:ext>
            </a:extLst>
          </p:cNvPr>
          <p:cNvSpPr>
            <a:spLocks noChangeAspect="1"/>
          </p:cNvSpPr>
          <p:nvPr/>
        </p:nvSpPr>
        <p:spPr>
          <a:xfrm>
            <a:off x="885824" y="1066800"/>
            <a:ext cx="1097280" cy="1097280"/>
          </a:xfrm>
          <a:prstGeom prst="ellipse">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A60148A8-3F7E-4687-B039-9122AB1A7F9D}"/>
              </a:ext>
            </a:extLst>
          </p:cNvPr>
          <p:cNvSpPr txBox="1"/>
          <p:nvPr/>
        </p:nvSpPr>
        <p:spPr>
          <a:xfrm>
            <a:off x="2089358" y="11045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5" name="Text Box 10">
            <a:extLst>
              <a:ext uri="{FF2B5EF4-FFF2-40B4-BE49-F238E27FC236}">
                <a16:creationId xmlns:a16="http://schemas.microsoft.com/office/drawing/2014/main" id="{C5638744-CE39-4D33-8CED-DCF7409B66E8}"/>
              </a:ext>
            </a:extLst>
          </p:cNvPr>
          <p:cNvSpPr txBox="1">
            <a:spLocks noChangeArrowheads="1"/>
          </p:cNvSpPr>
          <p:nvPr/>
        </p:nvSpPr>
        <p:spPr bwMode="auto">
          <a:xfrm>
            <a:off x="1091564" y="12307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8" name="Freeform: Shape 17">
            <a:extLst>
              <a:ext uri="{FF2B5EF4-FFF2-40B4-BE49-F238E27FC236}">
                <a16:creationId xmlns:a16="http://schemas.microsoft.com/office/drawing/2014/main" id="{AEA73724-69E0-4541-BF5F-2810935FD1D9}"/>
              </a:ext>
            </a:extLst>
          </p:cNvPr>
          <p:cNvSpPr/>
          <p:nvPr/>
        </p:nvSpPr>
        <p:spPr>
          <a:xfrm>
            <a:off x="4681724" y="27996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4A5589B-E6F6-44E1-A9F0-C8B8273302B6}"/>
              </a:ext>
            </a:extLst>
          </p:cNvPr>
          <p:cNvSpPr/>
          <p:nvPr/>
        </p:nvSpPr>
        <p:spPr>
          <a:xfrm>
            <a:off x="4543939" y="21138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4CC8EC"/>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712A784-02E8-4E60-8159-2414182BB291}"/>
              </a:ext>
            </a:extLst>
          </p:cNvPr>
          <p:cNvSpPr>
            <a:spLocks noChangeAspect="1"/>
          </p:cNvSpPr>
          <p:nvPr/>
        </p:nvSpPr>
        <p:spPr>
          <a:xfrm>
            <a:off x="3753363" y="2057400"/>
            <a:ext cx="1097280" cy="1097280"/>
          </a:xfrm>
          <a:prstGeom prst="ellipse">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0217E8EB-D1F2-49F5-AC69-4DC70F8A40C4}"/>
              </a:ext>
            </a:extLst>
          </p:cNvPr>
          <p:cNvSpPr txBox="1"/>
          <p:nvPr/>
        </p:nvSpPr>
        <p:spPr>
          <a:xfrm>
            <a:off x="4956897" y="20951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2" name="Text Box 10">
            <a:extLst>
              <a:ext uri="{FF2B5EF4-FFF2-40B4-BE49-F238E27FC236}">
                <a16:creationId xmlns:a16="http://schemas.microsoft.com/office/drawing/2014/main" id="{3803101C-4453-4575-BBEF-C76A14A38354}"/>
              </a:ext>
            </a:extLst>
          </p:cNvPr>
          <p:cNvSpPr txBox="1">
            <a:spLocks noChangeArrowheads="1"/>
          </p:cNvSpPr>
          <p:nvPr/>
        </p:nvSpPr>
        <p:spPr bwMode="auto">
          <a:xfrm>
            <a:off x="3959103" y="22213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4" name="Freeform: Shape 23">
            <a:extLst>
              <a:ext uri="{FF2B5EF4-FFF2-40B4-BE49-F238E27FC236}">
                <a16:creationId xmlns:a16="http://schemas.microsoft.com/office/drawing/2014/main" id="{345C8A1C-868A-43CF-A8F4-CEFFA1EEDED7}"/>
              </a:ext>
            </a:extLst>
          </p:cNvPr>
          <p:cNvSpPr/>
          <p:nvPr/>
        </p:nvSpPr>
        <p:spPr>
          <a:xfrm>
            <a:off x="7549263" y="37902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4F29B2-3185-4191-A55B-B9EC9D0436B7}"/>
              </a:ext>
            </a:extLst>
          </p:cNvPr>
          <p:cNvSpPr/>
          <p:nvPr/>
        </p:nvSpPr>
        <p:spPr>
          <a:xfrm>
            <a:off x="7411478" y="31044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E97DB434-87AD-4170-9F00-4E62AF950465}"/>
              </a:ext>
            </a:extLst>
          </p:cNvPr>
          <p:cNvSpPr>
            <a:spLocks noChangeAspect="1"/>
          </p:cNvSpPr>
          <p:nvPr/>
        </p:nvSpPr>
        <p:spPr>
          <a:xfrm>
            <a:off x="6620902" y="3048000"/>
            <a:ext cx="1097280" cy="1097280"/>
          </a:xfrm>
          <a:prstGeom prst="ellipse">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69E53475-842F-46D1-B989-A0CC3E50F877}"/>
              </a:ext>
            </a:extLst>
          </p:cNvPr>
          <p:cNvSpPr txBox="1"/>
          <p:nvPr/>
        </p:nvSpPr>
        <p:spPr>
          <a:xfrm>
            <a:off x="7824436" y="30857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Text Box 10">
            <a:extLst>
              <a:ext uri="{FF2B5EF4-FFF2-40B4-BE49-F238E27FC236}">
                <a16:creationId xmlns:a16="http://schemas.microsoft.com/office/drawing/2014/main" id="{6A6C944E-44E4-428E-BFDE-F768CD17F3B9}"/>
              </a:ext>
            </a:extLst>
          </p:cNvPr>
          <p:cNvSpPr txBox="1">
            <a:spLocks noChangeArrowheads="1"/>
          </p:cNvSpPr>
          <p:nvPr/>
        </p:nvSpPr>
        <p:spPr bwMode="auto">
          <a:xfrm>
            <a:off x="6826642" y="32119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733F83CE-815F-46F7-B546-F134510EDCCE}"/>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31" name="Freeform: Shape 30">
            <a:extLst>
              <a:ext uri="{FF2B5EF4-FFF2-40B4-BE49-F238E27FC236}">
                <a16:creationId xmlns:a16="http://schemas.microsoft.com/office/drawing/2014/main" id="{4870C715-6EBC-471D-BA85-3AF1C241F61F}"/>
              </a:ext>
            </a:extLst>
          </p:cNvPr>
          <p:cNvSpPr/>
          <p:nvPr/>
        </p:nvSpPr>
        <p:spPr>
          <a:xfrm>
            <a:off x="1814185" y="429321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D508037-54A3-48C1-8148-0310D95C5721}"/>
              </a:ext>
            </a:extLst>
          </p:cNvPr>
          <p:cNvSpPr/>
          <p:nvPr/>
        </p:nvSpPr>
        <p:spPr>
          <a:xfrm>
            <a:off x="1676400" y="360741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945442D-BE8B-4B36-B46D-10A85BE96820}"/>
              </a:ext>
            </a:extLst>
          </p:cNvPr>
          <p:cNvSpPr>
            <a:spLocks noChangeAspect="1"/>
          </p:cNvSpPr>
          <p:nvPr/>
        </p:nvSpPr>
        <p:spPr>
          <a:xfrm>
            <a:off x="885824" y="3550920"/>
            <a:ext cx="1097280" cy="1097280"/>
          </a:xfrm>
          <a:prstGeom prst="ellipse">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F3C35C97-9C12-4B96-9601-EB908B6EB26F}"/>
              </a:ext>
            </a:extLst>
          </p:cNvPr>
          <p:cNvSpPr txBox="1"/>
          <p:nvPr/>
        </p:nvSpPr>
        <p:spPr>
          <a:xfrm>
            <a:off x="2089358" y="358867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35" name="Text Box 10">
            <a:extLst>
              <a:ext uri="{FF2B5EF4-FFF2-40B4-BE49-F238E27FC236}">
                <a16:creationId xmlns:a16="http://schemas.microsoft.com/office/drawing/2014/main" id="{AE67C40C-5E35-4CC9-8C27-51E327F3A25E}"/>
              </a:ext>
            </a:extLst>
          </p:cNvPr>
          <p:cNvSpPr txBox="1">
            <a:spLocks noChangeArrowheads="1"/>
          </p:cNvSpPr>
          <p:nvPr/>
        </p:nvSpPr>
        <p:spPr bwMode="auto">
          <a:xfrm>
            <a:off x="1091564" y="371483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7" name="Freeform: Shape 36">
            <a:extLst>
              <a:ext uri="{FF2B5EF4-FFF2-40B4-BE49-F238E27FC236}">
                <a16:creationId xmlns:a16="http://schemas.microsoft.com/office/drawing/2014/main" id="{A8F097D8-4646-49AD-A5CB-BEA5D0FBB3F0}"/>
              </a:ext>
            </a:extLst>
          </p:cNvPr>
          <p:cNvSpPr/>
          <p:nvPr/>
        </p:nvSpPr>
        <p:spPr>
          <a:xfrm>
            <a:off x="4681724" y="5289095"/>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21F6DD49-CF4E-4431-B5DE-ABD951C727A5}"/>
              </a:ext>
            </a:extLst>
          </p:cNvPr>
          <p:cNvSpPr/>
          <p:nvPr/>
        </p:nvSpPr>
        <p:spPr>
          <a:xfrm>
            <a:off x="4543939" y="4603295"/>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FF928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A7B223C-1EDE-43D7-803F-FE0C369275AF}"/>
              </a:ext>
            </a:extLst>
          </p:cNvPr>
          <p:cNvSpPr>
            <a:spLocks noChangeAspect="1"/>
          </p:cNvSpPr>
          <p:nvPr/>
        </p:nvSpPr>
        <p:spPr>
          <a:xfrm>
            <a:off x="3753363" y="4546802"/>
            <a:ext cx="1097280" cy="1097280"/>
          </a:xfrm>
          <a:prstGeom prst="ellipse">
            <a:avLst/>
          </a:prstGeom>
          <a:solidFill>
            <a:srgbClr val="FF928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05EC3194-A6B4-415E-81ED-F780849DC072}"/>
              </a:ext>
            </a:extLst>
          </p:cNvPr>
          <p:cNvSpPr txBox="1"/>
          <p:nvPr/>
        </p:nvSpPr>
        <p:spPr>
          <a:xfrm>
            <a:off x="4956897" y="4584557"/>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1" name="Text Box 10">
            <a:extLst>
              <a:ext uri="{FF2B5EF4-FFF2-40B4-BE49-F238E27FC236}">
                <a16:creationId xmlns:a16="http://schemas.microsoft.com/office/drawing/2014/main" id="{00F42CD2-E925-4D1E-B87F-DB471CAED51F}"/>
              </a:ext>
            </a:extLst>
          </p:cNvPr>
          <p:cNvSpPr txBox="1">
            <a:spLocks noChangeArrowheads="1"/>
          </p:cNvSpPr>
          <p:nvPr/>
        </p:nvSpPr>
        <p:spPr bwMode="auto">
          <a:xfrm>
            <a:off x="3959103" y="471072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3" name="Freeform: Shape 42">
            <a:extLst>
              <a:ext uri="{FF2B5EF4-FFF2-40B4-BE49-F238E27FC236}">
                <a16:creationId xmlns:a16="http://schemas.microsoft.com/office/drawing/2014/main" id="{5F785BB6-55F9-455E-8653-5C8766985BA5}"/>
              </a:ext>
            </a:extLst>
          </p:cNvPr>
          <p:cNvSpPr/>
          <p:nvPr/>
        </p:nvSpPr>
        <p:spPr>
          <a:xfrm>
            <a:off x="7549263" y="63048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9D56E8B-C9A2-49AF-96EE-5EDFBCB05D7B}"/>
              </a:ext>
            </a:extLst>
          </p:cNvPr>
          <p:cNvSpPr/>
          <p:nvPr/>
        </p:nvSpPr>
        <p:spPr>
          <a:xfrm>
            <a:off x="7411478" y="56190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60DCFF"/>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46AC0B2-EFA8-4649-9E34-0F6422152121}"/>
              </a:ext>
            </a:extLst>
          </p:cNvPr>
          <p:cNvSpPr>
            <a:spLocks noChangeAspect="1"/>
          </p:cNvSpPr>
          <p:nvPr/>
        </p:nvSpPr>
        <p:spPr>
          <a:xfrm>
            <a:off x="6620902" y="5562600"/>
            <a:ext cx="1097280" cy="1097280"/>
          </a:xfrm>
          <a:prstGeom prst="ellipse">
            <a:avLst/>
          </a:prstGeom>
          <a:solidFill>
            <a:srgbClr val="60DC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67FC25CF-93A1-4BE3-899C-209AEDE35BCC}"/>
              </a:ext>
            </a:extLst>
          </p:cNvPr>
          <p:cNvSpPr txBox="1"/>
          <p:nvPr/>
        </p:nvSpPr>
        <p:spPr>
          <a:xfrm>
            <a:off x="7824436" y="56003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7" name="Text Box 10">
            <a:extLst>
              <a:ext uri="{FF2B5EF4-FFF2-40B4-BE49-F238E27FC236}">
                <a16:creationId xmlns:a16="http://schemas.microsoft.com/office/drawing/2014/main" id="{16906033-FF22-46E0-8A00-67042129BB18}"/>
              </a:ext>
            </a:extLst>
          </p:cNvPr>
          <p:cNvSpPr txBox="1">
            <a:spLocks noChangeArrowheads="1"/>
          </p:cNvSpPr>
          <p:nvPr/>
        </p:nvSpPr>
        <p:spPr bwMode="auto">
          <a:xfrm>
            <a:off x="6826642" y="57265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06</a:t>
            </a:r>
          </a:p>
          <a:p>
            <a:pPr algn="ctr"/>
            <a:r>
              <a:rPr lang="en-US" sz="1000" dirty="0">
                <a:solidFill>
                  <a:schemeClr val="bg1"/>
                </a:solidFill>
              </a:rPr>
              <a:t>OPTION</a:t>
            </a:r>
          </a:p>
        </p:txBody>
      </p:sp>
      <p:pic>
        <p:nvPicPr>
          <p:cNvPr id="36" name="Picture 35">
            <a:hlinkClick r:id="rId2"/>
            <a:extLst>
              <a:ext uri="{FF2B5EF4-FFF2-40B4-BE49-F238E27FC236}">
                <a16:creationId xmlns:a16="http://schemas.microsoft.com/office/drawing/2014/main" id="{7AF3DD9B-9806-4281-BB14-7BDC10406E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540164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75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750"/>
                                        <p:tgtEl>
                                          <p:spTgt spid="9"/>
                                        </p:tgtEl>
                                      </p:cBhvr>
                                    </p:animEffect>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750"/>
                                        <p:tgtEl>
                                          <p:spTgt spid="14"/>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fltVal val="0"/>
                                          </p:val>
                                        </p:tav>
                                        <p:tav tm="100000">
                                          <p:val>
                                            <p:strVal val="#ppt_w"/>
                                          </p:val>
                                        </p:tav>
                                      </p:tavLst>
                                    </p:anim>
                                    <p:anim calcmode="lin" valueType="num">
                                      <p:cBhvr>
                                        <p:cTn id="34" dur="500" fill="hold"/>
                                        <p:tgtEl>
                                          <p:spTgt spid="20"/>
                                        </p:tgtEl>
                                        <p:attrNameLst>
                                          <p:attrName>ppt_h</p:attrName>
                                        </p:attrNameLst>
                                      </p:cBhvr>
                                      <p:tavLst>
                                        <p:tav tm="0">
                                          <p:val>
                                            <p:fltVal val="0"/>
                                          </p:val>
                                        </p:tav>
                                        <p:tav tm="100000">
                                          <p:val>
                                            <p:strVal val="#ppt_h"/>
                                          </p:val>
                                        </p:tav>
                                      </p:tavLst>
                                    </p:anim>
                                    <p:animEffect transition="in" filter="fade">
                                      <p:cBhvr>
                                        <p:cTn id="35" dur="500"/>
                                        <p:tgtEl>
                                          <p:spTgt spid="2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p:cTn id="38" dur="500" fill="hold"/>
                                        <p:tgtEl>
                                          <p:spTgt spid="22"/>
                                        </p:tgtEl>
                                        <p:attrNameLst>
                                          <p:attrName>ppt_w</p:attrName>
                                        </p:attrNameLst>
                                      </p:cBhvr>
                                      <p:tavLst>
                                        <p:tav tm="0">
                                          <p:val>
                                            <p:fltVal val="0"/>
                                          </p:val>
                                        </p:tav>
                                        <p:tav tm="100000">
                                          <p:val>
                                            <p:strVal val="#ppt_w"/>
                                          </p:val>
                                        </p:tav>
                                      </p:tavLst>
                                    </p:anim>
                                    <p:anim calcmode="lin" valueType="num">
                                      <p:cBhvr>
                                        <p:cTn id="39" dur="500" fill="hold"/>
                                        <p:tgtEl>
                                          <p:spTgt spid="22"/>
                                        </p:tgtEl>
                                        <p:attrNameLst>
                                          <p:attrName>ppt_h</p:attrName>
                                        </p:attrNameLst>
                                      </p:cBhvr>
                                      <p:tavLst>
                                        <p:tav tm="0">
                                          <p:val>
                                            <p:fltVal val="0"/>
                                          </p:val>
                                        </p:tav>
                                        <p:tav tm="100000">
                                          <p:val>
                                            <p:strVal val="#ppt_h"/>
                                          </p:val>
                                        </p:tav>
                                      </p:tavLst>
                                    </p:anim>
                                    <p:animEffect transition="in" filter="fade">
                                      <p:cBhvr>
                                        <p:cTn id="40" dur="500"/>
                                        <p:tgtEl>
                                          <p:spTgt spid="22"/>
                                        </p:tgtEl>
                                      </p:cBhvr>
                                    </p:animEffect>
                                  </p:childTnLst>
                                </p:cTn>
                              </p:par>
                            </p:childTnLst>
                          </p:cTn>
                        </p:par>
                        <p:par>
                          <p:cTn id="41" fill="hold">
                            <p:stCondLst>
                              <p:cond delay="3000"/>
                            </p:stCondLst>
                            <p:childTnLst>
                              <p:par>
                                <p:cTn id="42" presetID="22" presetClass="entr" presetSubtype="8"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750"/>
                                        <p:tgtEl>
                                          <p:spTgt spid="19"/>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750"/>
                                        <p:tgtEl>
                                          <p:spTgt spid="18"/>
                                        </p:tgtEl>
                                      </p:cBhvr>
                                    </p:animEffect>
                                  </p:childTnLst>
                                </p:cTn>
                              </p:par>
                            </p:childTnLst>
                          </p:cTn>
                        </p:par>
                        <p:par>
                          <p:cTn id="48" fill="hold">
                            <p:stCondLst>
                              <p:cond delay="3750"/>
                            </p:stCondLst>
                            <p:childTnLst>
                              <p:par>
                                <p:cTn id="49" presetID="2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750"/>
                                        <p:tgtEl>
                                          <p:spTgt spid="21"/>
                                        </p:tgtEl>
                                      </p:cBhvr>
                                    </p:animEffect>
                                  </p:childTnLst>
                                </p:cTn>
                              </p:par>
                            </p:childTnLst>
                          </p:cTn>
                        </p:par>
                        <p:par>
                          <p:cTn id="52" fill="hold">
                            <p:stCondLst>
                              <p:cond delay="4500"/>
                            </p:stCondLst>
                            <p:childTnLst>
                              <p:par>
                                <p:cTn id="53" presetID="53" presetClass="entr" presetSubtype="16"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500" fill="hold"/>
                                        <p:tgtEl>
                                          <p:spTgt spid="26"/>
                                        </p:tgtEl>
                                        <p:attrNameLst>
                                          <p:attrName>ppt_w</p:attrName>
                                        </p:attrNameLst>
                                      </p:cBhvr>
                                      <p:tavLst>
                                        <p:tav tm="0">
                                          <p:val>
                                            <p:fltVal val="0"/>
                                          </p:val>
                                        </p:tav>
                                        <p:tav tm="100000">
                                          <p:val>
                                            <p:strVal val="#ppt_w"/>
                                          </p:val>
                                        </p:tav>
                                      </p:tavLst>
                                    </p:anim>
                                    <p:anim calcmode="lin" valueType="num">
                                      <p:cBhvr>
                                        <p:cTn id="56" dur="500" fill="hold"/>
                                        <p:tgtEl>
                                          <p:spTgt spid="26"/>
                                        </p:tgtEl>
                                        <p:attrNameLst>
                                          <p:attrName>ppt_h</p:attrName>
                                        </p:attrNameLst>
                                      </p:cBhvr>
                                      <p:tavLst>
                                        <p:tav tm="0">
                                          <p:val>
                                            <p:fltVal val="0"/>
                                          </p:val>
                                        </p:tav>
                                        <p:tav tm="100000">
                                          <p:val>
                                            <p:strVal val="#ppt_h"/>
                                          </p:val>
                                        </p:tav>
                                      </p:tavLst>
                                    </p:anim>
                                    <p:animEffect transition="in" filter="fade">
                                      <p:cBhvr>
                                        <p:cTn id="57" dur="500"/>
                                        <p:tgtEl>
                                          <p:spTgt spid="26"/>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p:cTn id="60" dur="500" fill="hold"/>
                                        <p:tgtEl>
                                          <p:spTgt spid="28"/>
                                        </p:tgtEl>
                                        <p:attrNameLst>
                                          <p:attrName>ppt_w</p:attrName>
                                        </p:attrNameLst>
                                      </p:cBhvr>
                                      <p:tavLst>
                                        <p:tav tm="0">
                                          <p:val>
                                            <p:fltVal val="0"/>
                                          </p:val>
                                        </p:tav>
                                        <p:tav tm="100000">
                                          <p:val>
                                            <p:strVal val="#ppt_w"/>
                                          </p:val>
                                        </p:tav>
                                      </p:tavLst>
                                    </p:anim>
                                    <p:anim calcmode="lin" valueType="num">
                                      <p:cBhvr>
                                        <p:cTn id="61" dur="500" fill="hold"/>
                                        <p:tgtEl>
                                          <p:spTgt spid="28"/>
                                        </p:tgtEl>
                                        <p:attrNameLst>
                                          <p:attrName>ppt_h</p:attrName>
                                        </p:attrNameLst>
                                      </p:cBhvr>
                                      <p:tavLst>
                                        <p:tav tm="0">
                                          <p:val>
                                            <p:fltVal val="0"/>
                                          </p:val>
                                        </p:tav>
                                        <p:tav tm="100000">
                                          <p:val>
                                            <p:strVal val="#ppt_h"/>
                                          </p:val>
                                        </p:tav>
                                      </p:tavLst>
                                    </p:anim>
                                    <p:animEffect transition="in" filter="fade">
                                      <p:cBhvr>
                                        <p:cTn id="62" dur="500"/>
                                        <p:tgtEl>
                                          <p:spTgt spid="28"/>
                                        </p:tgtEl>
                                      </p:cBhvr>
                                    </p:animEffect>
                                  </p:childTnLst>
                                </p:cTn>
                              </p:par>
                            </p:childTnLst>
                          </p:cTn>
                        </p:par>
                        <p:par>
                          <p:cTn id="63" fill="hold">
                            <p:stCondLst>
                              <p:cond delay="5000"/>
                            </p:stCondLst>
                            <p:childTnLst>
                              <p:par>
                                <p:cTn id="64" presetID="22" presetClass="entr" presetSubtype="8" fill="hold" grpId="0"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wipe(left)">
                                      <p:cBhvr>
                                        <p:cTn id="66" dur="750"/>
                                        <p:tgtEl>
                                          <p:spTgt spid="25"/>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750"/>
                                        <p:tgtEl>
                                          <p:spTgt spid="24"/>
                                        </p:tgtEl>
                                      </p:cBhvr>
                                    </p:animEffect>
                                  </p:childTnLst>
                                </p:cTn>
                              </p:par>
                            </p:childTnLst>
                          </p:cTn>
                        </p:par>
                        <p:par>
                          <p:cTn id="70" fill="hold">
                            <p:stCondLst>
                              <p:cond delay="5750"/>
                            </p:stCondLst>
                            <p:childTnLst>
                              <p:par>
                                <p:cTn id="71" presetID="22" presetClass="entr" presetSubtype="8" fill="hold" grpId="0" nodeType="after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wipe(left)">
                                      <p:cBhvr>
                                        <p:cTn id="73" dur="750"/>
                                        <p:tgtEl>
                                          <p:spTgt spid="27"/>
                                        </p:tgtEl>
                                      </p:cBhvr>
                                    </p:animEffect>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p:cTn id="77" dur="500" fill="hold"/>
                                        <p:tgtEl>
                                          <p:spTgt spid="33"/>
                                        </p:tgtEl>
                                        <p:attrNameLst>
                                          <p:attrName>ppt_w</p:attrName>
                                        </p:attrNameLst>
                                      </p:cBhvr>
                                      <p:tavLst>
                                        <p:tav tm="0">
                                          <p:val>
                                            <p:fltVal val="0"/>
                                          </p:val>
                                        </p:tav>
                                        <p:tav tm="100000">
                                          <p:val>
                                            <p:strVal val="#ppt_w"/>
                                          </p:val>
                                        </p:tav>
                                      </p:tavLst>
                                    </p:anim>
                                    <p:anim calcmode="lin" valueType="num">
                                      <p:cBhvr>
                                        <p:cTn id="78" dur="500" fill="hold"/>
                                        <p:tgtEl>
                                          <p:spTgt spid="33"/>
                                        </p:tgtEl>
                                        <p:attrNameLst>
                                          <p:attrName>ppt_h</p:attrName>
                                        </p:attrNameLst>
                                      </p:cBhvr>
                                      <p:tavLst>
                                        <p:tav tm="0">
                                          <p:val>
                                            <p:fltVal val="0"/>
                                          </p:val>
                                        </p:tav>
                                        <p:tav tm="100000">
                                          <p:val>
                                            <p:strVal val="#ppt_h"/>
                                          </p:val>
                                        </p:tav>
                                      </p:tavLst>
                                    </p:anim>
                                    <p:animEffect transition="in" filter="fade">
                                      <p:cBhvr>
                                        <p:cTn id="79" dur="500"/>
                                        <p:tgtEl>
                                          <p:spTgt spid="33"/>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p:cTn id="82" dur="500" fill="hold"/>
                                        <p:tgtEl>
                                          <p:spTgt spid="35"/>
                                        </p:tgtEl>
                                        <p:attrNameLst>
                                          <p:attrName>ppt_w</p:attrName>
                                        </p:attrNameLst>
                                      </p:cBhvr>
                                      <p:tavLst>
                                        <p:tav tm="0">
                                          <p:val>
                                            <p:fltVal val="0"/>
                                          </p:val>
                                        </p:tav>
                                        <p:tav tm="100000">
                                          <p:val>
                                            <p:strVal val="#ppt_w"/>
                                          </p:val>
                                        </p:tav>
                                      </p:tavLst>
                                    </p:anim>
                                    <p:anim calcmode="lin" valueType="num">
                                      <p:cBhvr>
                                        <p:cTn id="83" dur="500" fill="hold"/>
                                        <p:tgtEl>
                                          <p:spTgt spid="35"/>
                                        </p:tgtEl>
                                        <p:attrNameLst>
                                          <p:attrName>ppt_h</p:attrName>
                                        </p:attrNameLst>
                                      </p:cBhvr>
                                      <p:tavLst>
                                        <p:tav tm="0">
                                          <p:val>
                                            <p:fltVal val="0"/>
                                          </p:val>
                                        </p:tav>
                                        <p:tav tm="100000">
                                          <p:val>
                                            <p:strVal val="#ppt_h"/>
                                          </p:val>
                                        </p:tav>
                                      </p:tavLst>
                                    </p:anim>
                                    <p:animEffect transition="in" filter="fade">
                                      <p:cBhvr>
                                        <p:cTn id="84" dur="500"/>
                                        <p:tgtEl>
                                          <p:spTgt spid="35"/>
                                        </p:tgtEl>
                                      </p:cBhvr>
                                    </p:animEffect>
                                  </p:childTnLst>
                                </p:cTn>
                              </p:par>
                            </p:childTnLst>
                          </p:cTn>
                        </p:par>
                        <p:par>
                          <p:cTn id="85" fill="hold">
                            <p:stCondLst>
                              <p:cond delay="7000"/>
                            </p:stCondLst>
                            <p:childTnLst>
                              <p:par>
                                <p:cTn id="86" presetID="22" presetClass="entr" presetSubtype="8"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wipe(left)">
                                      <p:cBhvr>
                                        <p:cTn id="88" dur="750"/>
                                        <p:tgtEl>
                                          <p:spTgt spid="32"/>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wipe(left)">
                                      <p:cBhvr>
                                        <p:cTn id="91" dur="750"/>
                                        <p:tgtEl>
                                          <p:spTgt spid="31"/>
                                        </p:tgtEl>
                                      </p:cBhvr>
                                    </p:animEffect>
                                  </p:childTnLst>
                                </p:cTn>
                              </p:par>
                            </p:childTnLst>
                          </p:cTn>
                        </p:par>
                        <p:par>
                          <p:cTn id="92" fill="hold">
                            <p:stCondLst>
                              <p:cond delay="7750"/>
                            </p:stCondLst>
                            <p:childTnLst>
                              <p:par>
                                <p:cTn id="93" presetID="22" presetClass="entr" presetSubtype="8"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ipe(left)">
                                      <p:cBhvr>
                                        <p:cTn id="95" dur="750"/>
                                        <p:tgtEl>
                                          <p:spTgt spid="34"/>
                                        </p:tgtEl>
                                      </p:cBhvr>
                                    </p:animEffect>
                                  </p:childTnLst>
                                </p:cTn>
                              </p:par>
                            </p:childTnLst>
                          </p:cTn>
                        </p:par>
                        <p:par>
                          <p:cTn id="96" fill="hold">
                            <p:stCondLst>
                              <p:cond delay="8500"/>
                            </p:stCondLst>
                            <p:childTnLst>
                              <p:par>
                                <p:cTn id="97" presetID="53" presetClass="entr" presetSubtype="16"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p:cTn id="99" dur="500" fill="hold"/>
                                        <p:tgtEl>
                                          <p:spTgt spid="39"/>
                                        </p:tgtEl>
                                        <p:attrNameLst>
                                          <p:attrName>ppt_w</p:attrName>
                                        </p:attrNameLst>
                                      </p:cBhvr>
                                      <p:tavLst>
                                        <p:tav tm="0">
                                          <p:val>
                                            <p:fltVal val="0"/>
                                          </p:val>
                                        </p:tav>
                                        <p:tav tm="100000">
                                          <p:val>
                                            <p:strVal val="#ppt_w"/>
                                          </p:val>
                                        </p:tav>
                                      </p:tavLst>
                                    </p:anim>
                                    <p:anim calcmode="lin" valueType="num">
                                      <p:cBhvr>
                                        <p:cTn id="100" dur="500" fill="hold"/>
                                        <p:tgtEl>
                                          <p:spTgt spid="39"/>
                                        </p:tgtEl>
                                        <p:attrNameLst>
                                          <p:attrName>ppt_h</p:attrName>
                                        </p:attrNameLst>
                                      </p:cBhvr>
                                      <p:tavLst>
                                        <p:tav tm="0">
                                          <p:val>
                                            <p:fltVal val="0"/>
                                          </p:val>
                                        </p:tav>
                                        <p:tav tm="100000">
                                          <p:val>
                                            <p:strVal val="#ppt_h"/>
                                          </p:val>
                                        </p:tav>
                                      </p:tavLst>
                                    </p:anim>
                                    <p:animEffect transition="in" filter="fade">
                                      <p:cBhvr>
                                        <p:cTn id="101" dur="500"/>
                                        <p:tgtEl>
                                          <p:spTgt spid="39"/>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1"/>
                                        </p:tgtEl>
                                        <p:attrNameLst>
                                          <p:attrName>style.visibility</p:attrName>
                                        </p:attrNameLst>
                                      </p:cBhvr>
                                      <p:to>
                                        <p:strVal val="visible"/>
                                      </p:to>
                                    </p:set>
                                    <p:anim calcmode="lin" valueType="num">
                                      <p:cBhvr>
                                        <p:cTn id="104" dur="500" fill="hold"/>
                                        <p:tgtEl>
                                          <p:spTgt spid="41"/>
                                        </p:tgtEl>
                                        <p:attrNameLst>
                                          <p:attrName>ppt_w</p:attrName>
                                        </p:attrNameLst>
                                      </p:cBhvr>
                                      <p:tavLst>
                                        <p:tav tm="0">
                                          <p:val>
                                            <p:fltVal val="0"/>
                                          </p:val>
                                        </p:tav>
                                        <p:tav tm="100000">
                                          <p:val>
                                            <p:strVal val="#ppt_w"/>
                                          </p:val>
                                        </p:tav>
                                      </p:tavLst>
                                    </p:anim>
                                    <p:anim calcmode="lin" valueType="num">
                                      <p:cBhvr>
                                        <p:cTn id="105" dur="500" fill="hold"/>
                                        <p:tgtEl>
                                          <p:spTgt spid="41"/>
                                        </p:tgtEl>
                                        <p:attrNameLst>
                                          <p:attrName>ppt_h</p:attrName>
                                        </p:attrNameLst>
                                      </p:cBhvr>
                                      <p:tavLst>
                                        <p:tav tm="0">
                                          <p:val>
                                            <p:fltVal val="0"/>
                                          </p:val>
                                        </p:tav>
                                        <p:tav tm="100000">
                                          <p:val>
                                            <p:strVal val="#ppt_h"/>
                                          </p:val>
                                        </p:tav>
                                      </p:tavLst>
                                    </p:anim>
                                    <p:animEffect transition="in" filter="fade">
                                      <p:cBhvr>
                                        <p:cTn id="106" dur="500"/>
                                        <p:tgtEl>
                                          <p:spTgt spid="41"/>
                                        </p:tgtEl>
                                      </p:cBhvr>
                                    </p:animEffect>
                                  </p:childTnLst>
                                </p:cTn>
                              </p:par>
                            </p:childTnLst>
                          </p:cTn>
                        </p:par>
                        <p:par>
                          <p:cTn id="107" fill="hold">
                            <p:stCondLst>
                              <p:cond delay="9000"/>
                            </p:stCondLst>
                            <p:childTnLst>
                              <p:par>
                                <p:cTn id="108" presetID="22" presetClass="entr" presetSubtype="8" fill="hold" grpId="0" nodeType="afterEffect">
                                  <p:stCondLst>
                                    <p:cond delay="0"/>
                                  </p:stCondLst>
                                  <p:childTnLst>
                                    <p:set>
                                      <p:cBhvr>
                                        <p:cTn id="109" dur="1" fill="hold">
                                          <p:stCondLst>
                                            <p:cond delay="0"/>
                                          </p:stCondLst>
                                        </p:cTn>
                                        <p:tgtEl>
                                          <p:spTgt spid="38"/>
                                        </p:tgtEl>
                                        <p:attrNameLst>
                                          <p:attrName>style.visibility</p:attrName>
                                        </p:attrNameLst>
                                      </p:cBhvr>
                                      <p:to>
                                        <p:strVal val="visible"/>
                                      </p:to>
                                    </p:set>
                                    <p:animEffect transition="in" filter="wipe(left)">
                                      <p:cBhvr>
                                        <p:cTn id="110" dur="750"/>
                                        <p:tgtEl>
                                          <p:spTgt spid="38"/>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wipe(left)">
                                      <p:cBhvr>
                                        <p:cTn id="113" dur="750"/>
                                        <p:tgtEl>
                                          <p:spTgt spid="37"/>
                                        </p:tgtEl>
                                      </p:cBhvr>
                                    </p:animEffect>
                                  </p:childTnLst>
                                </p:cTn>
                              </p:par>
                            </p:childTnLst>
                          </p:cTn>
                        </p:par>
                        <p:par>
                          <p:cTn id="114" fill="hold">
                            <p:stCondLst>
                              <p:cond delay="9750"/>
                            </p:stCondLst>
                            <p:childTnLst>
                              <p:par>
                                <p:cTn id="115" presetID="22" presetClass="entr" presetSubtype="8"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wipe(left)">
                                      <p:cBhvr>
                                        <p:cTn id="117" dur="750"/>
                                        <p:tgtEl>
                                          <p:spTgt spid="40"/>
                                        </p:tgtEl>
                                      </p:cBhvr>
                                    </p:animEffect>
                                  </p:childTnLst>
                                </p:cTn>
                              </p:par>
                            </p:childTnLst>
                          </p:cTn>
                        </p:par>
                        <p:par>
                          <p:cTn id="118" fill="hold">
                            <p:stCondLst>
                              <p:cond delay="10500"/>
                            </p:stCondLst>
                            <p:childTnLst>
                              <p:par>
                                <p:cTn id="119" presetID="53" presetClass="entr" presetSubtype="16"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47"/>
                                        </p:tgtEl>
                                        <p:attrNameLst>
                                          <p:attrName>style.visibility</p:attrName>
                                        </p:attrNameLst>
                                      </p:cBhvr>
                                      <p:to>
                                        <p:strVal val="visible"/>
                                      </p:to>
                                    </p:set>
                                    <p:anim calcmode="lin" valueType="num">
                                      <p:cBhvr>
                                        <p:cTn id="126" dur="500" fill="hold"/>
                                        <p:tgtEl>
                                          <p:spTgt spid="47"/>
                                        </p:tgtEl>
                                        <p:attrNameLst>
                                          <p:attrName>ppt_w</p:attrName>
                                        </p:attrNameLst>
                                      </p:cBhvr>
                                      <p:tavLst>
                                        <p:tav tm="0">
                                          <p:val>
                                            <p:fltVal val="0"/>
                                          </p:val>
                                        </p:tav>
                                        <p:tav tm="100000">
                                          <p:val>
                                            <p:strVal val="#ppt_w"/>
                                          </p:val>
                                        </p:tav>
                                      </p:tavLst>
                                    </p:anim>
                                    <p:anim calcmode="lin" valueType="num">
                                      <p:cBhvr>
                                        <p:cTn id="127" dur="500" fill="hold"/>
                                        <p:tgtEl>
                                          <p:spTgt spid="47"/>
                                        </p:tgtEl>
                                        <p:attrNameLst>
                                          <p:attrName>ppt_h</p:attrName>
                                        </p:attrNameLst>
                                      </p:cBhvr>
                                      <p:tavLst>
                                        <p:tav tm="0">
                                          <p:val>
                                            <p:fltVal val="0"/>
                                          </p:val>
                                        </p:tav>
                                        <p:tav tm="100000">
                                          <p:val>
                                            <p:strVal val="#ppt_h"/>
                                          </p:val>
                                        </p:tav>
                                      </p:tavLst>
                                    </p:anim>
                                    <p:animEffect transition="in" filter="fade">
                                      <p:cBhvr>
                                        <p:cTn id="128" dur="500"/>
                                        <p:tgtEl>
                                          <p:spTgt spid="47"/>
                                        </p:tgtEl>
                                      </p:cBhvr>
                                    </p:animEffect>
                                  </p:childTnLst>
                                </p:cTn>
                              </p:par>
                            </p:childTnLst>
                          </p:cTn>
                        </p:par>
                        <p:par>
                          <p:cTn id="129" fill="hold">
                            <p:stCondLst>
                              <p:cond delay="11000"/>
                            </p:stCondLst>
                            <p:childTnLst>
                              <p:par>
                                <p:cTn id="130" presetID="22" presetClass="entr" presetSubtype="8" fill="hold" grpId="0" nodeType="afterEffect">
                                  <p:stCondLst>
                                    <p:cond delay="0"/>
                                  </p:stCondLst>
                                  <p:childTnLst>
                                    <p:set>
                                      <p:cBhvr>
                                        <p:cTn id="131" dur="1" fill="hold">
                                          <p:stCondLst>
                                            <p:cond delay="0"/>
                                          </p:stCondLst>
                                        </p:cTn>
                                        <p:tgtEl>
                                          <p:spTgt spid="44"/>
                                        </p:tgtEl>
                                        <p:attrNameLst>
                                          <p:attrName>style.visibility</p:attrName>
                                        </p:attrNameLst>
                                      </p:cBhvr>
                                      <p:to>
                                        <p:strVal val="visible"/>
                                      </p:to>
                                    </p:set>
                                    <p:animEffect transition="in" filter="wipe(left)">
                                      <p:cBhvr>
                                        <p:cTn id="132" dur="750"/>
                                        <p:tgtEl>
                                          <p:spTgt spid="44"/>
                                        </p:tgtEl>
                                      </p:cBhvr>
                                    </p:animEffect>
                                  </p:childTnLst>
                                </p:cTn>
                              </p:par>
                              <p:par>
                                <p:cTn id="133" presetID="22" presetClass="entr" presetSubtype="8"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wipe(left)">
                                      <p:cBhvr>
                                        <p:cTn id="135" dur="750"/>
                                        <p:tgtEl>
                                          <p:spTgt spid="43"/>
                                        </p:tgtEl>
                                      </p:cBhvr>
                                    </p:animEffect>
                                  </p:childTnLst>
                                </p:cTn>
                              </p:par>
                            </p:childTnLst>
                          </p:cTn>
                        </p:par>
                        <p:par>
                          <p:cTn id="136" fill="hold">
                            <p:stCondLst>
                              <p:cond delay="11750"/>
                            </p:stCondLst>
                            <p:childTnLst>
                              <p:par>
                                <p:cTn id="137" presetID="22" presetClass="entr" presetSubtype="8" fill="hold" grpId="0" nodeType="after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wipe(left)">
                                      <p:cBhvr>
                                        <p:cTn id="139" dur="75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4" grpId="0"/>
      <p:bldP spid="15" grpId="0"/>
      <p:bldP spid="18" grpId="0" animBg="1"/>
      <p:bldP spid="19" grpId="0" animBg="1"/>
      <p:bldP spid="20" grpId="0" animBg="1"/>
      <p:bldP spid="21" grpId="0"/>
      <p:bldP spid="22" grpId="0"/>
      <p:bldP spid="24" grpId="0" animBg="1"/>
      <p:bldP spid="25" grpId="0" animBg="1"/>
      <p:bldP spid="26" grpId="0" animBg="1"/>
      <p:bldP spid="27" grpId="0"/>
      <p:bldP spid="28" grpId="0"/>
      <p:bldP spid="29" grpId="0"/>
      <p:bldP spid="31" grpId="0" animBg="1"/>
      <p:bldP spid="32" grpId="0" animBg="1"/>
      <p:bldP spid="33" grpId="0" animBg="1"/>
      <p:bldP spid="34" grpId="0"/>
      <p:bldP spid="35" grpId="0"/>
      <p:bldP spid="37" grpId="0" animBg="1"/>
      <p:bldP spid="38" grpId="0" animBg="1"/>
      <p:bldP spid="39" grpId="0" animBg="1"/>
      <p:bldP spid="40" grpId="0"/>
      <p:bldP spid="41" grpId="0"/>
      <p:bldP spid="43" grpId="0" animBg="1"/>
      <p:bldP spid="44" grpId="0" animBg="1"/>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1312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442</cp:revision>
  <dcterms:created xsi:type="dcterms:W3CDTF">2016-09-28T22:08:47Z</dcterms:created>
  <dcterms:modified xsi:type="dcterms:W3CDTF">2018-11-20T20:32:20Z</dcterms:modified>
</cp:coreProperties>
</file>