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700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06687E9B-0923-4DF1-94BD-80EF5B01D1E2}"/>
              </a:ext>
            </a:extLst>
          </p:cNvPr>
          <p:cNvGrpSpPr/>
          <p:nvPr/>
        </p:nvGrpSpPr>
        <p:grpSpPr>
          <a:xfrm>
            <a:off x="2354664" y="4566764"/>
            <a:ext cx="2194560" cy="2072718"/>
            <a:chOff x="7543799" y="1981195"/>
            <a:chExt cx="2194560" cy="2072718"/>
          </a:xfrm>
        </p:grpSpPr>
        <p:sp>
          <p:nvSpPr>
            <p:cNvPr id="47" name="Freeform: Shape 46">
              <a:extLst>
                <a:ext uri="{FF2B5EF4-FFF2-40B4-BE49-F238E27FC236}">
                  <a16:creationId xmlns:a16="http://schemas.microsoft.com/office/drawing/2014/main" id="{16EECCFF-8533-4FDE-A60B-8F42DB3A8C4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2C9EC286-24AC-4A89-B1ED-189986A17F62}"/>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43" name="Group 42">
            <a:extLst>
              <a:ext uri="{FF2B5EF4-FFF2-40B4-BE49-F238E27FC236}">
                <a16:creationId xmlns:a16="http://schemas.microsoft.com/office/drawing/2014/main" id="{1E26CEFD-04E3-4C51-8FD3-8FA28EA1CC44}"/>
              </a:ext>
            </a:extLst>
          </p:cNvPr>
          <p:cNvGrpSpPr/>
          <p:nvPr/>
        </p:nvGrpSpPr>
        <p:grpSpPr>
          <a:xfrm>
            <a:off x="587216" y="3500756"/>
            <a:ext cx="2194560" cy="2072718"/>
            <a:chOff x="7543799" y="1981195"/>
            <a:chExt cx="2194560" cy="2072718"/>
          </a:xfrm>
        </p:grpSpPr>
        <p:sp>
          <p:nvSpPr>
            <p:cNvPr id="44" name="Freeform: Shape 43">
              <a:extLst>
                <a:ext uri="{FF2B5EF4-FFF2-40B4-BE49-F238E27FC236}">
                  <a16:creationId xmlns:a16="http://schemas.microsoft.com/office/drawing/2014/main" id="{B3307977-5B3A-425B-B336-D1BEFFB4132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9DFB89A2-4E2F-4277-B18B-B487F8204AD4}"/>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9" name="Group 8">
            <a:extLst>
              <a:ext uri="{FF2B5EF4-FFF2-40B4-BE49-F238E27FC236}">
                <a16:creationId xmlns:a16="http://schemas.microsoft.com/office/drawing/2014/main" id="{5D807081-92EB-465C-BB18-8CEB09CD7B41}"/>
              </a:ext>
            </a:extLst>
          </p:cNvPr>
          <p:cNvGrpSpPr/>
          <p:nvPr/>
        </p:nvGrpSpPr>
        <p:grpSpPr>
          <a:xfrm>
            <a:off x="2367597" y="2428047"/>
            <a:ext cx="2194560" cy="2072718"/>
            <a:chOff x="7543799" y="1981195"/>
            <a:chExt cx="2194560" cy="2072718"/>
          </a:xfrm>
        </p:grpSpPr>
        <p:sp>
          <p:nvSpPr>
            <p:cNvPr id="10" name="Freeform: Shape 9">
              <a:extLst>
                <a:ext uri="{FF2B5EF4-FFF2-40B4-BE49-F238E27FC236}">
                  <a16:creationId xmlns:a16="http://schemas.microsoft.com/office/drawing/2014/main" id="{0CC56D99-B419-4F09-BF2F-CA430011933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41FE82F5-FF83-4D1A-8C95-324EBB0716A6}"/>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8" name="Group 7">
            <a:extLst>
              <a:ext uri="{FF2B5EF4-FFF2-40B4-BE49-F238E27FC236}">
                <a16:creationId xmlns:a16="http://schemas.microsoft.com/office/drawing/2014/main" id="{D6765B0A-CA6B-4A1C-90CD-2AF713DF7AF9}"/>
              </a:ext>
            </a:extLst>
          </p:cNvPr>
          <p:cNvGrpSpPr/>
          <p:nvPr/>
        </p:nvGrpSpPr>
        <p:grpSpPr>
          <a:xfrm>
            <a:off x="594977" y="1362039"/>
            <a:ext cx="2194560" cy="2072718"/>
            <a:chOff x="7543799" y="1981195"/>
            <a:chExt cx="2194560" cy="2072718"/>
          </a:xfrm>
        </p:grpSpPr>
        <p:sp>
          <p:nvSpPr>
            <p:cNvPr id="7" name="Freeform: Shape 6">
              <a:extLst>
                <a:ext uri="{FF2B5EF4-FFF2-40B4-BE49-F238E27FC236}">
                  <a16:creationId xmlns:a16="http://schemas.microsoft.com/office/drawing/2014/main" id="{9BC6EBC7-CDB0-4FB9-958F-170C12169C95}"/>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 name="Freeform: Shape 5">
              <a:extLst>
                <a:ext uri="{FF2B5EF4-FFF2-40B4-BE49-F238E27FC236}">
                  <a16:creationId xmlns:a16="http://schemas.microsoft.com/office/drawing/2014/main" id="{3872A4CA-1616-4FE9-B473-33E42B33596E}"/>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18" name="Group 17">
            <a:extLst>
              <a:ext uri="{FF2B5EF4-FFF2-40B4-BE49-F238E27FC236}">
                <a16:creationId xmlns:a16="http://schemas.microsoft.com/office/drawing/2014/main" id="{9E53DF12-0349-43FA-B141-BDD216922ADC}"/>
              </a:ext>
            </a:extLst>
          </p:cNvPr>
          <p:cNvGrpSpPr/>
          <p:nvPr/>
        </p:nvGrpSpPr>
        <p:grpSpPr>
          <a:xfrm>
            <a:off x="428914" y="1067193"/>
            <a:ext cx="1713810" cy="2170468"/>
            <a:chOff x="7377736" y="1686349"/>
            <a:chExt cx="1713810" cy="2170468"/>
          </a:xfrm>
        </p:grpSpPr>
        <p:sp>
          <p:nvSpPr>
            <p:cNvPr id="16" name="Freeform: Shape 15">
              <a:extLst>
                <a:ext uri="{FF2B5EF4-FFF2-40B4-BE49-F238E27FC236}">
                  <a16:creationId xmlns:a16="http://schemas.microsoft.com/office/drawing/2014/main" id="{28C247E4-8528-4BF5-BEF4-0F24B8644D0A}"/>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FF7467"/>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Text Box 10">
              <a:extLst>
                <a:ext uri="{FF2B5EF4-FFF2-40B4-BE49-F238E27FC236}">
                  <a16:creationId xmlns:a16="http://schemas.microsoft.com/office/drawing/2014/main" id="{64A5A7C8-3D19-43E8-B3F3-5FD256D1923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22" name="TextBox 21">
            <a:extLst>
              <a:ext uri="{FF2B5EF4-FFF2-40B4-BE49-F238E27FC236}">
                <a16:creationId xmlns:a16="http://schemas.microsoft.com/office/drawing/2014/main" id="{27BE9505-AEB9-4A87-BC6C-EB8BD794266E}"/>
              </a:ext>
            </a:extLst>
          </p:cNvPr>
          <p:cNvSpPr txBox="1"/>
          <p:nvPr/>
        </p:nvSpPr>
        <p:spPr>
          <a:xfrm>
            <a:off x="951500" y="2211151"/>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3" name="Freeform 37">
            <a:extLst>
              <a:ext uri="{FF2B5EF4-FFF2-40B4-BE49-F238E27FC236}">
                <a16:creationId xmlns:a16="http://schemas.microsoft.com/office/drawing/2014/main" id="{FECC672D-1BF3-4A85-A49C-7ED48213B54F}"/>
              </a:ext>
            </a:extLst>
          </p:cNvPr>
          <p:cNvSpPr>
            <a:spLocks noChangeAspect="1" noEditPoints="1"/>
          </p:cNvSpPr>
          <p:nvPr/>
        </p:nvSpPr>
        <p:spPr bwMode="auto">
          <a:xfrm>
            <a:off x="1704486" y="16858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a:extLst>
              <a:ext uri="{FF2B5EF4-FFF2-40B4-BE49-F238E27FC236}">
                <a16:creationId xmlns:a16="http://schemas.microsoft.com/office/drawing/2014/main" id="{8C2B5031-BDB8-4216-A2D2-1D34280FE18A}"/>
              </a:ext>
            </a:extLst>
          </p:cNvPr>
          <p:cNvGrpSpPr/>
          <p:nvPr/>
        </p:nvGrpSpPr>
        <p:grpSpPr>
          <a:xfrm>
            <a:off x="4111931" y="3482284"/>
            <a:ext cx="2194560" cy="2072718"/>
            <a:chOff x="7543799" y="1981195"/>
            <a:chExt cx="2194560" cy="2072718"/>
          </a:xfrm>
        </p:grpSpPr>
        <p:sp>
          <p:nvSpPr>
            <p:cNvPr id="32" name="Freeform: Shape 31">
              <a:extLst>
                <a:ext uri="{FF2B5EF4-FFF2-40B4-BE49-F238E27FC236}">
                  <a16:creationId xmlns:a16="http://schemas.microsoft.com/office/drawing/2014/main" id="{C60C7733-03B0-4D18-9DD5-E25993C3E9A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B4DF4A02-97FC-493D-9422-F42768B65DBD}"/>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27" name="Group 26">
            <a:extLst>
              <a:ext uri="{FF2B5EF4-FFF2-40B4-BE49-F238E27FC236}">
                <a16:creationId xmlns:a16="http://schemas.microsoft.com/office/drawing/2014/main" id="{35EA37D5-B6BF-4949-9813-0EFB3D8BADA3}"/>
              </a:ext>
            </a:extLst>
          </p:cNvPr>
          <p:cNvGrpSpPr/>
          <p:nvPr/>
        </p:nvGrpSpPr>
        <p:grpSpPr>
          <a:xfrm>
            <a:off x="3945868" y="3187438"/>
            <a:ext cx="1713810" cy="2170468"/>
            <a:chOff x="7377736" y="1686349"/>
            <a:chExt cx="1713810" cy="2170468"/>
          </a:xfrm>
        </p:grpSpPr>
        <p:sp>
          <p:nvSpPr>
            <p:cNvPr id="30" name="Freeform: Shape 29">
              <a:extLst>
                <a:ext uri="{FF2B5EF4-FFF2-40B4-BE49-F238E27FC236}">
                  <a16:creationId xmlns:a16="http://schemas.microsoft.com/office/drawing/2014/main" id="{D729A631-451A-4FE9-BC80-CFFD6135493B}"/>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4CC8EC"/>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Text Box 10">
              <a:extLst>
                <a:ext uri="{FF2B5EF4-FFF2-40B4-BE49-F238E27FC236}">
                  <a16:creationId xmlns:a16="http://schemas.microsoft.com/office/drawing/2014/main" id="{612E6343-DEB4-4E7C-B06B-A1C8BA8A970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8" name="TextBox 27">
            <a:extLst>
              <a:ext uri="{FF2B5EF4-FFF2-40B4-BE49-F238E27FC236}">
                <a16:creationId xmlns:a16="http://schemas.microsoft.com/office/drawing/2014/main" id="{09CED794-960F-4E46-9279-13F92986388F}"/>
              </a:ext>
            </a:extLst>
          </p:cNvPr>
          <p:cNvSpPr txBox="1"/>
          <p:nvPr/>
        </p:nvSpPr>
        <p:spPr>
          <a:xfrm>
            <a:off x="4468454" y="4331396"/>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1213F33D-C34A-4DE3-9CAC-8C5C7E74FA4A}"/>
              </a:ext>
            </a:extLst>
          </p:cNvPr>
          <p:cNvGrpSpPr/>
          <p:nvPr/>
        </p:nvGrpSpPr>
        <p:grpSpPr>
          <a:xfrm>
            <a:off x="5869198" y="2428047"/>
            <a:ext cx="2194560" cy="2072718"/>
            <a:chOff x="7543799" y="1981195"/>
            <a:chExt cx="2194560" cy="2072718"/>
          </a:xfrm>
        </p:grpSpPr>
        <p:sp>
          <p:nvSpPr>
            <p:cNvPr id="41" name="Freeform: Shape 40">
              <a:extLst>
                <a:ext uri="{FF2B5EF4-FFF2-40B4-BE49-F238E27FC236}">
                  <a16:creationId xmlns:a16="http://schemas.microsoft.com/office/drawing/2014/main" id="{FC3369B7-B0E0-48E3-ABF8-49A63BB70BA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65BAA512-A690-4BA1-900E-D24A5D9835D0}"/>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36" name="Group 35">
            <a:extLst>
              <a:ext uri="{FF2B5EF4-FFF2-40B4-BE49-F238E27FC236}">
                <a16:creationId xmlns:a16="http://schemas.microsoft.com/office/drawing/2014/main" id="{763DEF71-6A56-4ACE-B7A7-38D397DF6D85}"/>
              </a:ext>
            </a:extLst>
          </p:cNvPr>
          <p:cNvGrpSpPr/>
          <p:nvPr/>
        </p:nvGrpSpPr>
        <p:grpSpPr>
          <a:xfrm>
            <a:off x="5703135" y="2133201"/>
            <a:ext cx="1713810" cy="2170468"/>
            <a:chOff x="7377736" y="1686349"/>
            <a:chExt cx="1713810" cy="2170468"/>
          </a:xfrm>
        </p:grpSpPr>
        <p:sp>
          <p:nvSpPr>
            <p:cNvPr id="39" name="Freeform: Shape 38">
              <a:extLst>
                <a:ext uri="{FF2B5EF4-FFF2-40B4-BE49-F238E27FC236}">
                  <a16:creationId xmlns:a16="http://schemas.microsoft.com/office/drawing/2014/main" id="{A89C2676-70B6-4C57-8EA9-1BC42BB67A32}"/>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F4C956"/>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Text Box 10">
              <a:extLst>
                <a:ext uri="{FF2B5EF4-FFF2-40B4-BE49-F238E27FC236}">
                  <a16:creationId xmlns:a16="http://schemas.microsoft.com/office/drawing/2014/main" id="{3BF4A890-9540-4809-A9AC-7F45CE6D6698}"/>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37" name="TextBox 36">
            <a:extLst>
              <a:ext uri="{FF2B5EF4-FFF2-40B4-BE49-F238E27FC236}">
                <a16:creationId xmlns:a16="http://schemas.microsoft.com/office/drawing/2014/main" id="{119A182F-3EA3-4486-8890-190171682C70}"/>
              </a:ext>
            </a:extLst>
          </p:cNvPr>
          <p:cNvSpPr txBox="1"/>
          <p:nvPr/>
        </p:nvSpPr>
        <p:spPr>
          <a:xfrm>
            <a:off x="6225721" y="3277159"/>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BAAD469-E07C-43C0-8479-9E3ACD771880}"/>
              </a:ext>
            </a:extLst>
          </p:cNvPr>
          <p:cNvGrpSpPr/>
          <p:nvPr/>
        </p:nvGrpSpPr>
        <p:grpSpPr>
          <a:xfrm>
            <a:off x="5866108" y="4556895"/>
            <a:ext cx="2194560" cy="2072718"/>
            <a:chOff x="7543799" y="1981195"/>
            <a:chExt cx="2194560" cy="2072718"/>
          </a:xfrm>
        </p:grpSpPr>
        <p:sp>
          <p:nvSpPr>
            <p:cNvPr id="50" name="Freeform: Shape 49">
              <a:extLst>
                <a:ext uri="{FF2B5EF4-FFF2-40B4-BE49-F238E27FC236}">
                  <a16:creationId xmlns:a16="http://schemas.microsoft.com/office/drawing/2014/main" id="{5A6C0998-EAB7-4875-ADBA-40320302AC6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1" name="Freeform: Shape 50">
              <a:extLst>
                <a:ext uri="{FF2B5EF4-FFF2-40B4-BE49-F238E27FC236}">
                  <a16:creationId xmlns:a16="http://schemas.microsoft.com/office/drawing/2014/main" id="{3C7FB7B9-51E1-4813-A678-FD4898EFCC71}"/>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2" name="Group 51">
            <a:extLst>
              <a:ext uri="{FF2B5EF4-FFF2-40B4-BE49-F238E27FC236}">
                <a16:creationId xmlns:a16="http://schemas.microsoft.com/office/drawing/2014/main" id="{487260F9-C23D-4663-903B-C1893F25B6E1}"/>
              </a:ext>
            </a:extLst>
          </p:cNvPr>
          <p:cNvGrpSpPr/>
          <p:nvPr/>
        </p:nvGrpSpPr>
        <p:grpSpPr>
          <a:xfrm>
            <a:off x="7624024" y="3500757"/>
            <a:ext cx="2194560" cy="2072718"/>
            <a:chOff x="7543799" y="1981195"/>
            <a:chExt cx="2194560" cy="2072718"/>
          </a:xfrm>
        </p:grpSpPr>
        <p:sp>
          <p:nvSpPr>
            <p:cNvPr id="53" name="Freeform: Shape 52">
              <a:extLst>
                <a:ext uri="{FF2B5EF4-FFF2-40B4-BE49-F238E27FC236}">
                  <a16:creationId xmlns:a16="http://schemas.microsoft.com/office/drawing/2014/main" id="{61224FCD-9414-413D-81F6-E3AE8507ED9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4" name="Freeform: Shape 53">
              <a:extLst>
                <a:ext uri="{FF2B5EF4-FFF2-40B4-BE49-F238E27FC236}">
                  <a16:creationId xmlns:a16="http://schemas.microsoft.com/office/drawing/2014/main" id="{78120D91-A322-46FE-84D8-0F14AF9BD098}"/>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6" name="Group 55">
            <a:extLst>
              <a:ext uri="{FF2B5EF4-FFF2-40B4-BE49-F238E27FC236}">
                <a16:creationId xmlns:a16="http://schemas.microsoft.com/office/drawing/2014/main" id="{6FF3B27B-B5C4-4351-A813-5021DC1EC376}"/>
              </a:ext>
            </a:extLst>
          </p:cNvPr>
          <p:cNvGrpSpPr/>
          <p:nvPr/>
        </p:nvGrpSpPr>
        <p:grpSpPr>
          <a:xfrm>
            <a:off x="9374071" y="2415883"/>
            <a:ext cx="2194560" cy="2072718"/>
            <a:chOff x="7543799" y="1981195"/>
            <a:chExt cx="2194560" cy="2072718"/>
          </a:xfrm>
        </p:grpSpPr>
        <p:sp>
          <p:nvSpPr>
            <p:cNvPr id="62" name="Freeform: Shape 61">
              <a:extLst>
                <a:ext uri="{FF2B5EF4-FFF2-40B4-BE49-F238E27FC236}">
                  <a16:creationId xmlns:a16="http://schemas.microsoft.com/office/drawing/2014/main" id="{CA501B64-62D5-42D1-A06D-11DAF8036C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3" name="Freeform: Shape 62">
              <a:extLst>
                <a:ext uri="{FF2B5EF4-FFF2-40B4-BE49-F238E27FC236}">
                  <a16:creationId xmlns:a16="http://schemas.microsoft.com/office/drawing/2014/main" id="{B666B2D6-3412-459C-B04E-BB64E8ED7A6B}"/>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7" name="Group 56">
            <a:extLst>
              <a:ext uri="{FF2B5EF4-FFF2-40B4-BE49-F238E27FC236}">
                <a16:creationId xmlns:a16="http://schemas.microsoft.com/office/drawing/2014/main" id="{6FD8B632-EF7C-4ED8-BB11-2DD9C88D81E9}"/>
              </a:ext>
            </a:extLst>
          </p:cNvPr>
          <p:cNvGrpSpPr/>
          <p:nvPr/>
        </p:nvGrpSpPr>
        <p:grpSpPr>
          <a:xfrm>
            <a:off x="9208008" y="2121037"/>
            <a:ext cx="1713810" cy="2170468"/>
            <a:chOff x="7377736" y="1686349"/>
            <a:chExt cx="1713810" cy="2170468"/>
          </a:xfrm>
        </p:grpSpPr>
        <p:sp>
          <p:nvSpPr>
            <p:cNvPr id="60" name="Freeform: Shape 59">
              <a:extLst>
                <a:ext uri="{FF2B5EF4-FFF2-40B4-BE49-F238E27FC236}">
                  <a16:creationId xmlns:a16="http://schemas.microsoft.com/office/drawing/2014/main" id="{13863588-46D0-4317-BF55-95B3A0E85B19}"/>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57CCC6"/>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Text Box 10">
              <a:extLst>
                <a:ext uri="{FF2B5EF4-FFF2-40B4-BE49-F238E27FC236}">
                  <a16:creationId xmlns:a16="http://schemas.microsoft.com/office/drawing/2014/main" id="{3C47EE6A-8C6C-4047-AF45-19FD340D17AF}"/>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58" name="TextBox 57">
            <a:extLst>
              <a:ext uri="{FF2B5EF4-FFF2-40B4-BE49-F238E27FC236}">
                <a16:creationId xmlns:a16="http://schemas.microsoft.com/office/drawing/2014/main" id="{427D12E5-FEBD-4FDF-B764-307C767350AA}"/>
              </a:ext>
            </a:extLst>
          </p:cNvPr>
          <p:cNvSpPr txBox="1"/>
          <p:nvPr/>
        </p:nvSpPr>
        <p:spPr>
          <a:xfrm>
            <a:off x="9730594" y="3264995"/>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73" name="TextBox 72">
            <a:extLst>
              <a:ext uri="{FF2B5EF4-FFF2-40B4-BE49-F238E27FC236}">
                <a16:creationId xmlns:a16="http://schemas.microsoft.com/office/drawing/2014/main" id="{176F8D14-C5BD-4CC4-A90F-31ED0DCCE12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4" name="Freeform 101">
            <a:extLst>
              <a:ext uri="{FF2B5EF4-FFF2-40B4-BE49-F238E27FC236}">
                <a16:creationId xmlns:a16="http://schemas.microsoft.com/office/drawing/2014/main" id="{CCEC6918-AD7E-40B1-8C94-2EFA684643F8}"/>
              </a:ext>
            </a:extLst>
          </p:cNvPr>
          <p:cNvSpPr>
            <a:spLocks noChangeAspect="1" noEditPoints="1"/>
          </p:cNvSpPr>
          <p:nvPr/>
        </p:nvSpPr>
        <p:spPr bwMode="auto">
          <a:xfrm>
            <a:off x="10429470" y="2748991"/>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91">
            <a:extLst>
              <a:ext uri="{FF2B5EF4-FFF2-40B4-BE49-F238E27FC236}">
                <a16:creationId xmlns:a16="http://schemas.microsoft.com/office/drawing/2014/main" id="{8895402B-CA97-46DB-83B4-FB5F8F754F02}"/>
              </a:ext>
            </a:extLst>
          </p:cNvPr>
          <p:cNvSpPr>
            <a:spLocks noChangeAspect="1" noEditPoints="1"/>
          </p:cNvSpPr>
          <p:nvPr/>
        </p:nvSpPr>
        <p:spPr bwMode="auto">
          <a:xfrm>
            <a:off x="6909506" y="2751471"/>
            <a:ext cx="393192" cy="393192"/>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1">
            <a:extLst>
              <a:ext uri="{FF2B5EF4-FFF2-40B4-BE49-F238E27FC236}">
                <a16:creationId xmlns:a16="http://schemas.microsoft.com/office/drawing/2014/main" id="{1F7E6936-48B8-42CE-90FB-463A67513AEE}"/>
              </a:ext>
            </a:extLst>
          </p:cNvPr>
          <p:cNvSpPr>
            <a:spLocks noChangeAspect="1" noEditPoints="1"/>
          </p:cNvSpPr>
          <p:nvPr/>
        </p:nvSpPr>
        <p:spPr bwMode="auto">
          <a:xfrm>
            <a:off x="5145315" y="380604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CC8EC"/>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5" name="Picture 54">
            <a:hlinkClick r:id="rId2"/>
            <a:extLst>
              <a:ext uri="{FF2B5EF4-FFF2-40B4-BE49-F238E27FC236}">
                <a16:creationId xmlns:a16="http://schemas.microsoft.com/office/drawing/2014/main" id="{CA84D86D-1B45-44B7-A0CE-367DDA200F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252971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14" presetClass="entr" presetSubtype="1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randombar(horizontal)">
                                      <p:cBhvr>
                                        <p:cTn id="17" dur="1000"/>
                                        <p:tgtEl>
                                          <p:spTgt spid="1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randombar(horizontal)">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randombar(horizontal)">
                                      <p:cBhvr>
                                        <p:cTn id="30" dur="750"/>
                                        <p:tgtEl>
                                          <p:spTgt spid="43"/>
                                        </p:tgtEl>
                                      </p:cBhvr>
                                    </p:animEffect>
                                  </p:childTnLst>
                                </p:cTn>
                              </p:par>
                              <p:par>
                                <p:cTn id="31" presetID="14"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750"/>
                                        <p:tgtEl>
                                          <p:spTgt spid="9"/>
                                        </p:tgtEl>
                                      </p:cBhvr>
                                    </p:animEffect>
                                  </p:childTnLst>
                                </p:cTn>
                              </p:par>
                              <p:par>
                                <p:cTn id="34" presetID="14" presetClass="entr" presetSubtype="10"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randombar(horizontal)">
                                      <p:cBhvr>
                                        <p:cTn id="36" dur="750"/>
                                        <p:tgtEl>
                                          <p:spTgt spid="46"/>
                                        </p:tgtEl>
                                      </p:cBhvr>
                                    </p:animEffect>
                                  </p:childTnLst>
                                </p:cTn>
                              </p:par>
                            </p:childTnLst>
                          </p:cTn>
                        </p:par>
                        <p:par>
                          <p:cTn id="37" fill="hold">
                            <p:stCondLst>
                              <p:cond delay="3750"/>
                            </p:stCondLst>
                            <p:childTnLst>
                              <p:par>
                                <p:cTn id="38" presetID="53" presetClass="entr" presetSubtype="16"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animEffect transition="in" filter="fade">
                                      <p:cBhvr>
                                        <p:cTn id="42" dur="500"/>
                                        <p:tgtEl>
                                          <p:spTgt spid="26"/>
                                        </p:tgtEl>
                                      </p:cBhvr>
                                    </p:animEffect>
                                  </p:childTnLst>
                                </p:cTn>
                              </p:par>
                            </p:childTnLst>
                          </p:cTn>
                        </p:par>
                        <p:par>
                          <p:cTn id="43" fill="hold">
                            <p:stCondLst>
                              <p:cond delay="4250"/>
                            </p:stCondLst>
                            <p:childTnLst>
                              <p:par>
                                <p:cTn id="44" presetID="14" presetClass="entr" presetSubtype="10"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1000"/>
                                        <p:tgtEl>
                                          <p:spTgt spid="27"/>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randombar(horizontal)">
                                      <p:cBhvr>
                                        <p:cTn id="49" dur="1000"/>
                                        <p:tgtEl>
                                          <p:spTgt spid="76"/>
                                        </p:tgtEl>
                                      </p:cBhvr>
                                    </p:animEffect>
                                  </p:childTnLst>
                                </p:cTn>
                              </p:par>
                            </p:childTnLst>
                          </p:cTn>
                        </p:par>
                        <p:par>
                          <p:cTn id="50" fill="hold">
                            <p:stCondLst>
                              <p:cond delay="5250"/>
                            </p:stCondLst>
                            <p:childTnLst>
                              <p:par>
                                <p:cTn id="51" presetID="42" presetClass="entr" presetSubtype="0"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1000"/>
                                        <p:tgtEl>
                                          <p:spTgt spid="28"/>
                                        </p:tgtEl>
                                      </p:cBhvr>
                                    </p:animEffect>
                                    <p:anim calcmode="lin" valueType="num">
                                      <p:cBhvr>
                                        <p:cTn id="54" dur="1000" fill="hold"/>
                                        <p:tgtEl>
                                          <p:spTgt spid="28"/>
                                        </p:tgtEl>
                                        <p:attrNameLst>
                                          <p:attrName>ppt_x</p:attrName>
                                        </p:attrNameLst>
                                      </p:cBhvr>
                                      <p:tavLst>
                                        <p:tav tm="0">
                                          <p:val>
                                            <p:strVal val="#ppt_x"/>
                                          </p:val>
                                        </p:tav>
                                        <p:tav tm="100000">
                                          <p:val>
                                            <p:strVal val="#ppt_x"/>
                                          </p:val>
                                        </p:tav>
                                      </p:tavLst>
                                    </p:anim>
                                    <p:anim calcmode="lin" valueType="num">
                                      <p:cBhvr>
                                        <p:cTn id="55" dur="1000" fill="hold"/>
                                        <p:tgtEl>
                                          <p:spTgt spid="28"/>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14" presetClass="entr" presetSubtype="1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750"/>
                                        <p:tgtEl>
                                          <p:spTgt spid="49"/>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childTnLst>
                                </p:cTn>
                              </p:par>
                            </p:childTnLst>
                          </p:cTn>
                        </p:par>
                        <p:par>
                          <p:cTn id="66" fill="hold">
                            <p:stCondLst>
                              <p:cond delay="7500"/>
                            </p:stCondLst>
                            <p:childTnLst>
                              <p:par>
                                <p:cTn id="67" presetID="14" presetClass="entr" presetSubtype="10"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randombar(horizontal)">
                                      <p:cBhvr>
                                        <p:cTn id="69" dur="1000"/>
                                        <p:tgtEl>
                                          <p:spTgt spid="36"/>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randombar(horizontal)">
                                      <p:cBhvr>
                                        <p:cTn id="72" dur="1000"/>
                                        <p:tgtEl>
                                          <p:spTgt spid="75"/>
                                        </p:tgtEl>
                                      </p:cBhvr>
                                    </p:animEffect>
                                  </p:childTnLst>
                                </p:cTn>
                              </p:par>
                            </p:childTnLst>
                          </p:cTn>
                        </p:par>
                        <p:par>
                          <p:cTn id="73" fill="hold">
                            <p:stCondLst>
                              <p:cond delay="8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9500"/>
                            </p:stCondLst>
                            <p:childTnLst>
                              <p:par>
                                <p:cTn id="80" presetID="14" presetClass="entr" presetSubtype="10"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randombar(horizontal)">
                                      <p:cBhvr>
                                        <p:cTn id="82" dur="750"/>
                                        <p:tgtEl>
                                          <p:spTgt spid="52"/>
                                        </p:tgtEl>
                                      </p:cBhvr>
                                    </p:animEffect>
                                  </p:childTnLst>
                                </p:cTn>
                              </p:par>
                            </p:childTnLst>
                          </p:cTn>
                        </p:par>
                        <p:par>
                          <p:cTn id="83" fill="hold">
                            <p:stCondLst>
                              <p:cond delay="10250"/>
                            </p:stCondLst>
                            <p:childTnLst>
                              <p:par>
                                <p:cTn id="84" presetID="53" presetClass="entr" presetSubtype="16" fill="hold" nodeType="afterEffect">
                                  <p:stCondLst>
                                    <p:cond delay="0"/>
                                  </p:stCondLst>
                                  <p:childTnLst>
                                    <p:set>
                                      <p:cBhvr>
                                        <p:cTn id="85" dur="1" fill="hold">
                                          <p:stCondLst>
                                            <p:cond delay="0"/>
                                          </p:stCondLst>
                                        </p:cTn>
                                        <p:tgtEl>
                                          <p:spTgt spid="56"/>
                                        </p:tgtEl>
                                        <p:attrNameLst>
                                          <p:attrName>style.visibility</p:attrName>
                                        </p:attrNameLst>
                                      </p:cBhvr>
                                      <p:to>
                                        <p:strVal val="visible"/>
                                      </p:to>
                                    </p:set>
                                    <p:anim calcmode="lin" valueType="num">
                                      <p:cBhvr>
                                        <p:cTn id="86" dur="500" fill="hold"/>
                                        <p:tgtEl>
                                          <p:spTgt spid="56"/>
                                        </p:tgtEl>
                                        <p:attrNameLst>
                                          <p:attrName>ppt_w</p:attrName>
                                        </p:attrNameLst>
                                      </p:cBhvr>
                                      <p:tavLst>
                                        <p:tav tm="0">
                                          <p:val>
                                            <p:fltVal val="0"/>
                                          </p:val>
                                        </p:tav>
                                        <p:tav tm="100000">
                                          <p:val>
                                            <p:strVal val="#ppt_w"/>
                                          </p:val>
                                        </p:tav>
                                      </p:tavLst>
                                    </p:anim>
                                    <p:anim calcmode="lin" valueType="num">
                                      <p:cBhvr>
                                        <p:cTn id="87" dur="500" fill="hold"/>
                                        <p:tgtEl>
                                          <p:spTgt spid="56"/>
                                        </p:tgtEl>
                                        <p:attrNameLst>
                                          <p:attrName>ppt_h</p:attrName>
                                        </p:attrNameLst>
                                      </p:cBhvr>
                                      <p:tavLst>
                                        <p:tav tm="0">
                                          <p:val>
                                            <p:fltVal val="0"/>
                                          </p:val>
                                        </p:tav>
                                        <p:tav tm="100000">
                                          <p:val>
                                            <p:strVal val="#ppt_h"/>
                                          </p:val>
                                        </p:tav>
                                      </p:tavLst>
                                    </p:anim>
                                    <p:animEffect transition="in" filter="fade">
                                      <p:cBhvr>
                                        <p:cTn id="88" dur="500"/>
                                        <p:tgtEl>
                                          <p:spTgt spid="56"/>
                                        </p:tgtEl>
                                      </p:cBhvr>
                                    </p:animEffect>
                                  </p:childTnLst>
                                </p:cTn>
                              </p:par>
                            </p:childTnLst>
                          </p:cTn>
                        </p:par>
                        <p:par>
                          <p:cTn id="89" fill="hold">
                            <p:stCondLst>
                              <p:cond delay="10750"/>
                            </p:stCondLst>
                            <p:childTnLst>
                              <p:par>
                                <p:cTn id="90" presetID="14" presetClass="entr" presetSubtype="10" fill="hold" nodeType="after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randombar(horizontal)">
                                      <p:cBhvr>
                                        <p:cTn id="92" dur="1000"/>
                                        <p:tgtEl>
                                          <p:spTgt spid="57"/>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randombar(horizontal)">
                                      <p:cBhvr>
                                        <p:cTn id="95" dur="1000"/>
                                        <p:tgtEl>
                                          <p:spTgt spid="74"/>
                                        </p:tgtEl>
                                      </p:cBhvr>
                                    </p:animEffect>
                                  </p:childTnLst>
                                </p:cTn>
                              </p:par>
                            </p:childTnLst>
                          </p:cTn>
                        </p:par>
                        <p:par>
                          <p:cTn id="96" fill="hold">
                            <p:stCondLst>
                              <p:cond delay="11750"/>
                            </p:stCondLst>
                            <p:childTnLst>
                              <p:par>
                                <p:cTn id="97" presetID="42"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8" grpId="0"/>
      <p:bldP spid="37" grpId="0"/>
      <p:bldP spid="58" grpId="0"/>
      <p:bldP spid="73" grpId="0"/>
      <p:bldP spid="74" grpId="0" animBg="1"/>
      <p:bldP spid="75" grpId="0" animBg="1"/>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1246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438</cp:revision>
  <dcterms:created xsi:type="dcterms:W3CDTF">2016-09-28T22:08:47Z</dcterms:created>
  <dcterms:modified xsi:type="dcterms:W3CDTF">2018-11-20T20:28:28Z</dcterms:modified>
</cp:coreProperties>
</file>