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63981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7969762" y="2392299"/>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8160202" y="3760408"/>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9751587" y="2011417"/>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9002958" y="2700945"/>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7291180" y="1915103"/>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096000" y="2508315"/>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6732991" y="3162818"/>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6216393" y="2355087"/>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8547651" y="1194931"/>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7341526" y="3821699"/>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7389683" y="3942092"/>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7442219" y="3355447"/>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8477604" y="1599890"/>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7157652" y="4163179"/>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solidFill>
            <a:srgbClr val="4CC8EC"/>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9907004" y="2878251"/>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solidFill>
            <a:srgbClr val="F4C956"/>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7118250" y="3429872"/>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7037259" y="3539321"/>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7089794" y="3386093"/>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7004424" y="2587118"/>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8499494" y="2234693"/>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8009164" y="1772820"/>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solidFill>
            <a:srgbClr val="FF746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9197776" y="1700583"/>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10500216" y="2269716"/>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7744297" y="4528737"/>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9326926" y="3712251"/>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8709635" y="3567778"/>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9569902" y="4452124"/>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8556407" y="4574706"/>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10907364" y="5437162"/>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FRANCE MAP</a:t>
            </a:r>
          </a:p>
          <a:p>
            <a:r>
              <a:rPr lang="en-US" dirty="0">
                <a:solidFill>
                  <a:schemeClr val="bg1"/>
                </a:solidFill>
                <a:latin typeface="Candara" panose="020E0502030303020204" pitchFamily="34" charset="0"/>
              </a:rPr>
              <a:t>Your Subtitle</a:t>
            </a:r>
          </a:p>
        </p:txBody>
      </p:sp>
      <p:sp>
        <p:nvSpPr>
          <p:cNvPr id="67" name="Oval 66">
            <a:extLst>
              <a:ext uri="{FF2B5EF4-FFF2-40B4-BE49-F238E27FC236}">
                <a16:creationId xmlns:a16="http://schemas.microsoft.com/office/drawing/2014/main" id="{2804C316-791C-456F-9E86-C91018D70CE7}"/>
              </a:ext>
            </a:extLst>
          </p:cNvPr>
          <p:cNvSpPr>
            <a:spLocks noChangeAspect="1"/>
          </p:cNvSpPr>
          <p:nvPr/>
        </p:nvSpPr>
        <p:spPr>
          <a:xfrm>
            <a:off x="7822691" y="873238"/>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68" name="Isosceles Triangle 67">
            <a:extLst>
              <a:ext uri="{FF2B5EF4-FFF2-40B4-BE49-F238E27FC236}">
                <a16:creationId xmlns:a16="http://schemas.microsoft.com/office/drawing/2014/main" id="{578A694E-8341-436B-9397-BD6F5E888A84}"/>
              </a:ext>
            </a:extLst>
          </p:cNvPr>
          <p:cNvSpPr/>
          <p:nvPr/>
        </p:nvSpPr>
        <p:spPr bwMode="auto">
          <a:xfrm flipV="1">
            <a:off x="8213124" y="1905296"/>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EA8DA7F3-6C11-4477-8422-A4FBCFF3473B}"/>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70" name="Group 12">
              <a:extLst>
                <a:ext uri="{FF2B5EF4-FFF2-40B4-BE49-F238E27FC236}">
                  <a16:creationId xmlns:a16="http://schemas.microsoft.com/office/drawing/2014/main" id="{B4D0A31E-57BB-472D-987F-EE8AA97888A2}"/>
                </a:ext>
              </a:extLst>
            </p:cNvPr>
            <p:cNvGrpSpPr/>
            <p:nvPr/>
          </p:nvGrpSpPr>
          <p:grpSpPr>
            <a:xfrm>
              <a:off x="2879034" y="5745835"/>
              <a:ext cx="4461909" cy="1005840"/>
              <a:chOff x="323619" y="3562348"/>
              <a:chExt cx="2881714" cy="914400"/>
            </a:xfrm>
          </p:grpSpPr>
          <p:sp>
            <p:nvSpPr>
              <p:cNvPr id="73" name="Rectangle 72">
                <a:extLst>
                  <a:ext uri="{FF2B5EF4-FFF2-40B4-BE49-F238E27FC236}">
                    <a16:creationId xmlns:a16="http://schemas.microsoft.com/office/drawing/2014/main" id="{B8AE5C60-C3BF-49CB-903F-F2BF38BF07C3}"/>
                  </a:ext>
                </a:extLst>
              </p:cNvPr>
              <p:cNvSpPr/>
              <p:nvPr/>
            </p:nvSpPr>
            <p:spPr>
              <a:xfrm>
                <a:off x="800500" y="3562349"/>
                <a:ext cx="2404833" cy="813644"/>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4" name="Rectangle 73">
                <a:extLst>
                  <a:ext uri="{FF2B5EF4-FFF2-40B4-BE49-F238E27FC236}">
                    <a16:creationId xmlns:a16="http://schemas.microsoft.com/office/drawing/2014/main" id="{F4853A47-F0A4-44DB-B724-1E163AB55827}"/>
                  </a:ext>
                </a:extLst>
              </p:cNvPr>
              <p:cNvSpPr/>
              <p:nvPr/>
            </p:nvSpPr>
            <p:spPr>
              <a:xfrm>
                <a:off x="323619" y="3562348"/>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1" name="TextBox 70">
              <a:extLst>
                <a:ext uri="{FF2B5EF4-FFF2-40B4-BE49-F238E27FC236}">
                  <a16:creationId xmlns:a16="http://schemas.microsoft.com/office/drawing/2014/main" id="{3B5F9489-470A-438D-9325-0758DA7AF428}"/>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a:extLst>
                <a:ext uri="{FF2B5EF4-FFF2-40B4-BE49-F238E27FC236}">
                  <a16:creationId xmlns:a16="http://schemas.microsoft.com/office/drawing/2014/main" id="{817CBD41-0088-4DA3-B0F2-AFFD6421E40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75" name="Oval 74">
            <a:extLst>
              <a:ext uri="{FF2B5EF4-FFF2-40B4-BE49-F238E27FC236}">
                <a16:creationId xmlns:a16="http://schemas.microsoft.com/office/drawing/2014/main" id="{16CB58AB-9164-4B5E-91DA-B8DB8E74EA1D}"/>
              </a:ext>
            </a:extLst>
          </p:cNvPr>
          <p:cNvSpPr>
            <a:spLocks noChangeAspect="1"/>
          </p:cNvSpPr>
          <p:nvPr/>
        </p:nvSpPr>
        <p:spPr>
          <a:xfrm>
            <a:off x="7066483" y="3851983"/>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76" name="Isosceles Triangle 75">
            <a:extLst>
              <a:ext uri="{FF2B5EF4-FFF2-40B4-BE49-F238E27FC236}">
                <a16:creationId xmlns:a16="http://schemas.microsoft.com/office/drawing/2014/main" id="{48556C0B-1594-4704-A254-A5CEE9ACE648}"/>
              </a:ext>
            </a:extLst>
          </p:cNvPr>
          <p:cNvSpPr/>
          <p:nvPr/>
        </p:nvSpPr>
        <p:spPr bwMode="auto">
          <a:xfrm flipV="1">
            <a:off x="7456916" y="4884041"/>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7" name="Group 76">
            <a:extLst>
              <a:ext uri="{FF2B5EF4-FFF2-40B4-BE49-F238E27FC236}">
                <a16:creationId xmlns:a16="http://schemas.microsoft.com/office/drawing/2014/main" id="{9528C532-CB1F-4BAA-9B1C-D45F1AFE28D4}"/>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78" name="Group 12">
              <a:extLst>
                <a:ext uri="{FF2B5EF4-FFF2-40B4-BE49-F238E27FC236}">
                  <a16:creationId xmlns:a16="http://schemas.microsoft.com/office/drawing/2014/main" id="{FDDF8509-25AD-40FD-A707-0BE0D6C2C709}"/>
                </a:ext>
              </a:extLst>
            </p:cNvPr>
            <p:cNvGrpSpPr/>
            <p:nvPr/>
          </p:nvGrpSpPr>
          <p:grpSpPr>
            <a:xfrm>
              <a:off x="2879034" y="5745836"/>
              <a:ext cx="4461910" cy="1005840"/>
              <a:chOff x="323619" y="3562349"/>
              <a:chExt cx="2881714" cy="914400"/>
            </a:xfrm>
          </p:grpSpPr>
          <p:sp>
            <p:nvSpPr>
              <p:cNvPr id="81" name="Rectangle 80">
                <a:extLst>
                  <a:ext uri="{FF2B5EF4-FFF2-40B4-BE49-F238E27FC236}">
                    <a16:creationId xmlns:a16="http://schemas.microsoft.com/office/drawing/2014/main" id="{425C1CF7-3CE1-43E2-9941-D9D69D3ED605}"/>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2" name="Rectangle 81">
                <a:extLst>
                  <a:ext uri="{FF2B5EF4-FFF2-40B4-BE49-F238E27FC236}">
                    <a16:creationId xmlns:a16="http://schemas.microsoft.com/office/drawing/2014/main" id="{16A654B0-2FC1-4147-86C6-189FB6B21F51}"/>
                  </a:ext>
                </a:extLst>
              </p:cNvPr>
              <p:cNvSpPr/>
              <p:nvPr/>
            </p:nvSpPr>
            <p:spPr>
              <a:xfrm>
                <a:off x="323619" y="3562349"/>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9" name="TextBox 78">
              <a:extLst>
                <a:ext uri="{FF2B5EF4-FFF2-40B4-BE49-F238E27FC236}">
                  <a16:creationId xmlns:a16="http://schemas.microsoft.com/office/drawing/2014/main" id="{00EF82C2-5958-47A0-ADC3-2C3F7D19E03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TextBox 79">
              <a:extLst>
                <a:ext uri="{FF2B5EF4-FFF2-40B4-BE49-F238E27FC236}">
                  <a16:creationId xmlns:a16="http://schemas.microsoft.com/office/drawing/2014/main" id="{3E104C69-3F84-47A5-A397-5413E2495D2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83" name="Group 82">
            <a:extLst>
              <a:ext uri="{FF2B5EF4-FFF2-40B4-BE49-F238E27FC236}">
                <a16:creationId xmlns:a16="http://schemas.microsoft.com/office/drawing/2014/main" id="{974AF384-C895-41BC-B643-F4E2F47F0F6C}"/>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84" name="Group 12">
              <a:extLst>
                <a:ext uri="{FF2B5EF4-FFF2-40B4-BE49-F238E27FC236}">
                  <a16:creationId xmlns:a16="http://schemas.microsoft.com/office/drawing/2014/main" id="{A1F14D0D-ACCD-4286-A0A0-5AA5477AE624}"/>
                </a:ext>
              </a:extLst>
            </p:cNvPr>
            <p:cNvGrpSpPr/>
            <p:nvPr/>
          </p:nvGrpSpPr>
          <p:grpSpPr>
            <a:xfrm>
              <a:off x="2879034" y="5745836"/>
              <a:ext cx="4461909" cy="1005841"/>
              <a:chOff x="323619" y="3562349"/>
              <a:chExt cx="2881714" cy="914401"/>
            </a:xfrm>
          </p:grpSpPr>
          <p:sp>
            <p:nvSpPr>
              <p:cNvPr id="87" name="Rectangle 86">
                <a:extLst>
                  <a:ext uri="{FF2B5EF4-FFF2-40B4-BE49-F238E27FC236}">
                    <a16:creationId xmlns:a16="http://schemas.microsoft.com/office/drawing/2014/main" id="{235526C3-DFD2-4877-8C2A-A31081A6B033}"/>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a:extLst>
                  <a:ext uri="{FF2B5EF4-FFF2-40B4-BE49-F238E27FC236}">
                    <a16:creationId xmlns:a16="http://schemas.microsoft.com/office/drawing/2014/main" id="{A58B6467-3664-4667-86B6-5244B259BDBA}"/>
                  </a:ext>
                </a:extLst>
              </p:cNvPr>
              <p:cNvSpPr/>
              <p:nvPr/>
            </p:nvSpPr>
            <p:spPr>
              <a:xfrm>
                <a:off x="323619" y="3562350"/>
                <a:ext cx="541087"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5" name="TextBox 84">
              <a:extLst>
                <a:ext uri="{FF2B5EF4-FFF2-40B4-BE49-F238E27FC236}">
                  <a16:creationId xmlns:a16="http://schemas.microsoft.com/office/drawing/2014/main" id="{6239FDA6-9DB3-44A4-8C82-CC0DDF2E3E81}"/>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6" name="TextBox 85">
              <a:extLst>
                <a:ext uri="{FF2B5EF4-FFF2-40B4-BE49-F238E27FC236}">
                  <a16:creationId xmlns:a16="http://schemas.microsoft.com/office/drawing/2014/main" id="{3ABCCFA7-952E-421B-BD0D-C1E7FB83AB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89" name="Oval 88">
            <a:extLst>
              <a:ext uri="{FF2B5EF4-FFF2-40B4-BE49-F238E27FC236}">
                <a16:creationId xmlns:a16="http://schemas.microsoft.com/office/drawing/2014/main" id="{DB3FF981-6BF4-4C98-84C0-EF8069487A44}"/>
              </a:ext>
            </a:extLst>
          </p:cNvPr>
          <p:cNvSpPr>
            <a:spLocks noChangeAspect="1"/>
          </p:cNvSpPr>
          <p:nvPr/>
        </p:nvSpPr>
        <p:spPr>
          <a:xfrm>
            <a:off x="9802639" y="1762061"/>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809C0317-BD0E-4C61-BC91-92D91822B894}"/>
              </a:ext>
            </a:extLst>
          </p:cNvPr>
          <p:cNvSpPr/>
          <p:nvPr/>
        </p:nvSpPr>
        <p:spPr bwMode="auto">
          <a:xfrm flipV="1">
            <a:off x="10193072" y="2794119"/>
            <a:ext cx="203200" cy="203200"/>
          </a:xfrm>
          <a:prstGeom prst="triangl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91" name="Block Arc 90">
            <a:extLst>
              <a:ext uri="{FF2B5EF4-FFF2-40B4-BE49-F238E27FC236}">
                <a16:creationId xmlns:a16="http://schemas.microsoft.com/office/drawing/2014/main" id="{3B4D0DE3-7ECB-42F4-82AC-D098BBDF0DFC}"/>
              </a:ext>
            </a:extLst>
          </p:cNvPr>
          <p:cNvSpPr>
            <a:spLocks noChangeAspect="1"/>
          </p:cNvSpPr>
          <p:nvPr/>
        </p:nvSpPr>
        <p:spPr>
          <a:xfrm rot="16200000" flipH="1">
            <a:off x="7699371" y="747635"/>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2" name="Block Arc 91">
            <a:extLst>
              <a:ext uri="{FF2B5EF4-FFF2-40B4-BE49-F238E27FC236}">
                <a16:creationId xmlns:a16="http://schemas.microsoft.com/office/drawing/2014/main" id="{620FAA66-CB35-4898-B1C2-1CEAC678BEC3}"/>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3" name="Block Arc 92">
            <a:extLst>
              <a:ext uri="{FF2B5EF4-FFF2-40B4-BE49-F238E27FC236}">
                <a16:creationId xmlns:a16="http://schemas.microsoft.com/office/drawing/2014/main" id="{93ED8AAD-8FE9-43A3-B2AC-5674CD695C14}"/>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9" name="Picture 58">
            <a:hlinkClick r:id="rId2"/>
            <a:extLst>
              <a:ext uri="{FF2B5EF4-FFF2-40B4-BE49-F238E27FC236}">
                <a16:creationId xmlns:a16="http://schemas.microsoft.com/office/drawing/2014/main" id="{B8732A11-AACC-413D-841B-C5FFF2A30C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968081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45" presetClass="entr" presetSubtype="0" fill="hold" grpId="0" nodeType="afterEffect">
                                  <p:stCondLst>
                                    <p:cond delay="0"/>
                                  </p:stCondLst>
                                  <p:childTnLst>
                                    <p:set>
                                      <p:cBhvr>
                                        <p:cTn id="127" dur="1" fill="hold">
                                          <p:stCondLst>
                                            <p:cond delay="0"/>
                                          </p:stCondLst>
                                        </p:cTn>
                                        <p:tgtEl>
                                          <p:spTgt spid="68"/>
                                        </p:tgtEl>
                                        <p:attrNameLst>
                                          <p:attrName>style.visibility</p:attrName>
                                        </p:attrNameLst>
                                      </p:cBhvr>
                                      <p:to>
                                        <p:strVal val="visible"/>
                                      </p:to>
                                    </p:set>
                                    <p:animEffect transition="in" filter="fade">
                                      <p:cBhvr>
                                        <p:cTn id="128" dur="2000"/>
                                        <p:tgtEl>
                                          <p:spTgt spid="68"/>
                                        </p:tgtEl>
                                      </p:cBhvr>
                                    </p:animEffect>
                                    <p:anim calcmode="lin" valueType="num">
                                      <p:cBhvr>
                                        <p:cTn id="129" dur="2000" fill="hold"/>
                                        <p:tgtEl>
                                          <p:spTgt spid="68"/>
                                        </p:tgtEl>
                                        <p:attrNameLst>
                                          <p:attrName>ppt_w</p:attrName>
                                        </p:attrNameLst>
                                      </p:cBhvr>
                                      <p:tavLst>
                                        <p:tav tm="0" fmla="#ppt_w*sin(2.5*pi*$)">
                                          <p:val>
                                            <p:fltVal val="0"/>
                                          </p:val>
                                        </p:tav>
                                        <p:tav tm="100000">
                                          <p:val>
                                            <p:fltVal val="1"/>
                                          </p:val>
                                        </p:tav>
                                      </p:tavLst>
                                    </p:anim>
                                    <p:anim calcmode="lin" valueType="num">
                                      <p:cBhvr>
                                        <p:cTn id="130" dur="2000" fill="hold"/>
                                        <p:tgtEl>
                                          <p:spTgt spid="68"/>
                                        </p:tgtEl>
                                        <p:attrNameLst>
                                          <p:attrName>ppt_h</p:attrName>
                                        </p:attrNameLst>
                                      </p:cBhvr>
                                      <p:tavLst>
                                        <p:tav tm="0">
                                          <p:val>
                                            <p:strVal val="#ppt_h"/>
                                          </p:val>
                                        </p:tav>
                                        <p:tav tm="100000">
                                          <p:val>
                                            <p:strVal val="#ppt_h"/>
                                          </p:val>
                                        </p:tav>
                                      </p:tavLst>
                                    </p:anim>
                                  </p:childTnLst>
                                </p:cTn>
                              </p:par>
                              <p:par>
                                <p:cTn id="131" presetID="45" presetClass="entr" presetSubtype="0" fill="hold" grpId="0" nodeType="with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fade">
                                      <p:cBhvr>
                                        <p:cTn id="133" dur="2000"/>
                                        <p:tgtEl>
                                          <p:spTgt spid="67"/>
                                        </p:tgtEl>
                                      </p:cBhvr>
                                    </p:animEffect>
                                    <p:anim calcmode="lin" valueType="num">
                                      <p:cBhvr>
                                        <p:cTn id="134" dur="2000" fill="hold"/>
                                        <p:tgtEl>
                                          <p:spTgt spid="67"/>
                                        </p:tgtEl>
                                        <p:attrNameLst>
                                          <p:attrName>ppt_w</p:attrName>
                                        </p:attrNameLst>
                                      </p:cBhvr>
                                      <p:tavLst>
                                        <p:tav tm="0" fmla="#ppt_w*sin(2.5*pi*$)">
                                          <p:val>
                                            <p:fltVal val="0"/>
                                          </p:val>
                                        </p:tav>
                                        <p:tav tm="100000">
                                          <p:val>
                                            <p:fltVal val="1"/>
                                          </p:val>
                                        </p:tav>
                                      </p:tavLst>
                                    </p:anim>
                                    <p:anim calcmode="lin" valueType="num">
                                      <p:cBhvr>
                                        <p:cTn id="135" dur="2000" fill="hold"/>
                                        <p:tgtEl>
                                          <p:spTgt spid="67"/>
                                        </p:tgtEl>
                                        <p:attrNameLst>
                                          <p:attrName>ppt_h</p:attrName>
                                        </p:attrNameLst>
                                      </p:cBhvr>
                                      <p:tavLst>
                                        <p:tav tm="0">
                                          <p:val>
                                            <p:strVal val="#ppt_h"/>
                                          </p:val>
                                        </p:tav>
                                        <p:tav tm="100000">
                                          <p:val>
                                            <p:strVal val="#ppt_h"/>
                                          </p:val>
                                        </p:tav>
                                      </p:tavLst>
                                    </p:anim>
                                  </p:childTnLst>
                                </p:cTn>
                              </p:par>
                            </p:childTnLst>
                          </p:cTn>
                        </p:par>
                        <p:par>
                          <p:cTn id="136" fill="hold">
                            <p:stCondLst>
                              <p:cond delay="4000"/>
                            </p:stCondLst>
                            <p:childTnLst>
                              <p:par>
                                <p:cTn id="137" presetID="21" presetClass="entr" presetSubtype="1" fill="hold" grpId="0" nodeType="after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wheel(1)">
                                      <p:cBhvr>
                                        <p:cTn id="139" dur="2000"/>
                                        <p:tgtEl>
                                          <p:spTgt spid="91"/>
                                        </p:tgtEl>
                                      </p:cBhvr>
                                    </p:animEffect>
                                  </p:childTnLst>
                                </p:cTn>
                              </p:par>
                              <p:par>
                                <p:cTn id="140" presetID="2" presetClass="entr" presetSubtype="4" fill="hold" nodeType="withEffect">
                                  <p:stCondLst>
                                    <p:cond delay="500"/>
                                  </p:stCondLst>
                                  <p:childTnLst>
                                    <p:set>
                                      <p:cBhvr>
                                        <p:cTn id="141" dur="1" fill="hold">
                                          <p:stCondLst>
                                            <p:cond delay="0"/>
                                          </p:stCondLst>
                                        </p:cTn>
                                        <p:tgtEl>
                                          <p:spTgt spid="69"/>
                                        </p:tgtEl>
                                        <p:attrNameLst>
                                          <p:attrName>style.visibility</p:attrName>
                                        </p:attrNameLst>
                                      </p:cBhvr>
                                      <p:to>
                                        <p:strVal val="visible"/>
                                      </p:to>
                                    </p:set>
                                    <p:anim calcmode="lin" valueType="num">
                                      <p:cBhvr additive="base">
                                        <p:cTn id="142" dur="500" fill="hold"/>
                                        <p:tgtEl>
                                          <p:spTgt spid="69"/>
                                        </p:tgtEl>
                                        <p:attrNameLst>
                                          <p:attrName>ppt_x</p:attrName>
                                        </p:attrNameLst>
                                      </p:cBhvr>
                                      <p:tavLst>
                                        <p:tav tm="0">
                                          <p:val>
                                            <p:strVal val="#ppt_x"/>
                                          </p:val>
                                        </p:tav>
                                        <p:tav tm="100000">
                                          <p:val>
                                            <p:strVal val="#ppt_x"/>
                                          </p:val>
                                        </p:tav>
                                      </p:tavLst>
                                    </p:anim>
                                    <p:anim calcmode="lin" valueType="num">
                                      <p:cBhvr additive="base">
                                        <p:cTn id="143" dur="500" fill="hold"/>
                                        <p:tgtEl>
                                          <p:spTgt spid="69"/>
                                        </p:tgtEl>
                                        <p:attrNameLst>
                                          <p:attrName>ppt_y</p:attrName>
                                        </p:attrNameLst>
                                      </p:cBhvr>
                                      <p:tavLst>
                                        <p:tav tm="0">
                                          <p:val>
                                            <p:strVal val="1+#ppt_h/2"/>
                                          </p:val>
                                        </p:tav>
                                        <p:tav tm="100000">
                                          <p:val>
                                            <p:strVal val="#ppt_y"/>
                                          </p:val>
                                        </p:tav>
                                      </p:tavLst>
                                    </p:anim>
                                  </p:childTnLst>
                                </p:cTn>
                              </p:par>
                            </p:childTnLst>
                          </p:cTn>
                        </p:par>
                        <p:par>
                          <p:cTn id="144" fill="hold">
                            <p:stCondLst>
                              <p:cond delay="6000"/>
                            </p:stCondLst>
                            <p:childTnLst>
                              <p:par>
                                <p:cTn id="145" presetID="45" presetClass="entr" presetSubtype="0" fill="hold" grpId="0" nodeType="afterEffect">
                                  <p:stCondLst>
                                    <p:cond delay="0"/>
                                  </p:stCondLst>
                                  <p:childTnLst>
                                    <p:set>
                                      <p:cBhvr>
                                        <p:cTn id="146" dur="1" fill="hold">
                                          <p:stCondLst>
                                            <p:cond delay="0"/>
                                          </p:stCondLst>
                                        </p:cTn>
                                        <p:tgtEl>
                                          <p:spTgt spid="76"/>
                                        </p:tgtEl>
                                        <p:attrNameLst>
                                          <p:attrName>style.visibility</p:attrName>
                                        </p:attrNameLst>
                                      </p:cBhvr>
                                      <p:to>
                                        <p:strVal val="visible"/>
                                      </p:to>
                                    </p:set>
                                    <p:animEffect transition="in" filter="fade">
                                      <p:cBhvr>
                                        <p:cTn id="147" dur="2000"/>
                                        <p:tgtEl>
                                          <p:spTgt spid="76"/>
                                        </p:tgtEl>
                                      </p:cBhvr>
                                    </p:animEffect>
                                    <p:anim calcmode="lin" valueType="num">
                                      <p:cBhvr>
                                        <p:cTn id="148" dur="2000" fill="hold"/>
                                        <p:tgtEl>
                                          <p:spTgt spid="76"/>
                                        </p:tgtEl>
                                        <p:attrNameLst>
                                          <p:attrName>ppt_w</p:attrName>
                                        </p:attrNameLst>
                                      </p:cBhvr>
                                      <p:tavLst>
                                        <p:tav tm="0" fmla="#ppt_w*sin(2.5*pi*$)">
                                          <p:val>
                                            <p:fltVal val="0"/>
                                          </p:val>
                                        </p:tav>
                                        <p:tav tm="100000">
                                          <p:val>
                                            <p:fltVal val="1"/>
                                          </p:val>
                                        </p:tav>
                                      </p:tavLst>
                                    </p:anim>
                                    <p:anim calcmode="lin" valueType="num">
                                      <p:cBhvr>
                                        <p:cTn id="149" dur="2000" fill="hold"/>
                                        <p:tgtEl>
                                          <p:spTgt spid="76"/>
                                        </p:tgtEl>
                                        <p:attrNameLst>
                                          <p:attrName>ppt_h</p:attrName>
                                        </p:attrNameLst>
                                      </p:cBhvr>
                                      <p:tavLst>
                                        <p:tav tm="0">
                                          <p:val>
                                            <p:strVal val="#ppt_h"/>
                                          </p:val>
                                        </p:tav>
                                        <p:tav tm="100000">
                                          <p:val>
                                            <p:strVal val="#ppt_h"/>
                                          </p:val>
                                        </p:tav>
                                      </p:tavLst>
                                    </p:anim>
                                  </p:childTnLst>
                                </p:cTn>
                              </p:par>
                              <p:par>
                                <p:cTn id="150" presetID="45" presetClass="entr" presetSubtype="0" fill="hold" grpId="0" nodeType="withEffect">
                                  <p:stCondLst>
                                    <p:cond delay="0"/>
                                  </p:stCondLst>
                                  <p:childTnLst>
                                    <p:set>
                                      <p:cBhvr>
                                        <p:cTn id="151" dur="1" fill="hold">
                                          <p:stCondLst>
                                            <p:cond delay="0"/>
                                          </p:stCondLst>
                                        </p:cTn>
                                        <p:tgtEl>
                                          <p:spTgt spid="75"/>
                                        </p:tgtEl>
                                        <p:attrNameLst>
                                          <p:attrName>style.visibility</p:attrName>
                                        </p:attrNameLst>
                                      </p:cBhvr>
                                      <p:to>
                                        <p:strVal val="visible"/>
                                      </p:to>
                                    </p:set>
                                    <p:animEffect transition="in" filter="fade">
                                      <p:cBhvr>
                                        <p:cTn id="152" dur="2000"/>
                                        <p:tgtEl>
                                          <p:spTgt spid="75"/>
                                        </p:tgtEl>
                                      </p:cBhvr>
                                    </p:animEffect>
                                    <p:anim calcmode="lin" valueType="num">
                                      <p:cBhvr>
                                        <p:cTn id="153" dur="2000" fill="hold"/>
                                        <p:tgtEl>
                                          <p:spTgt spid="75"/>
                                        </p:tgtEl>
                                        <p:attrNameLst>
                                          <p:attrName>ppt_w</p:attrName>
                                        </p:attrNameLst>
                                      </p:cBhvr>
                                      <p:tavLst>
                                        <p:tav tm="0" fmla="#ppt_w*sin(2.5*pi*$)">
                                          <p:val>
                                            <p:fltVal val="0"/>
                                          </p:val>
                                        </p:tav>
                                        <p:tav tm="100000">
                                          <p:val>
                                            <p:fltVal val="1"/>
                                          </p:val>
                                        </p:tav>
                                      </p:tavLst>
                                    </p:anim>
                                    <p:anim calcmode="lin" valueType="num">
                                      <p:cBhvr>
                                        <p:cTn id="154" dur="2000" fill="hold"/>
                                        <p:tgtEl>
                                          <p:spTgt spid="75"/>
                                        </p:tgtEl>
                                        <p:attrNameLst>
                                          <p:attrName>ppt_h</p:attrName>
                                        </p:attrNameLst>
                                      </p:cBhvr>
                                      <p:tavLst>
                                        <p:tav tm="0">
                                          <p:val>
                                            <p:strVal val="#ppt_h"/>
                                          </p:val>
                                        </p:tav>
                                        <p:tav tm="100000">
                                          <p:val>
                                            <p:strVal val="#ppt_h"/>
                                          </p:val>
                                        </p:tav>
                                      </p:tavLst>
                                    </p:anim>
                                  </p:childTnLst>
                                </p:cTn>
                              </p:par>
                            </p:childTnLst>
                          </p:cTn>
                        </p:par>
                        <p:par>
                          <p:cTn id="155" fill="hold">
                            <p:stCondLst>
                              <p:cond delay="8000"/>
                            </p:stCondLst>
                            <p:childTnLst>
                              <p:par>
                                <p:cTn id="156" presetID="21" presetClass="entr" presetSubtype="1" fill="hold" grpId="0" nodeType="afterEffect">
                                  <p:stCondLst>
                                    <p:cond delay="0"/>
                                  </p:stCondLst>
                                  <p:childTnLst>
                                    <p:set>
                                      <p:cBhvr>
                                        <p:cTn id="157" dur="1" fill="hold">
                                          <p:stCondLst>
                                            <p:cond delay="0"/>
                                          </p:stCondLst>
                                        </p:cTn>
                                        <p:tgtEl>
                                          <p:spTgt spid="92"/>
                                        </p:tgtEl>
                                        <p:attrNameLst>
                                          <p:attrName>style.visibility</p:attrName>
                                        </p:attrNameLst>
                                      </p:cBhvr>
                                      <p:to>
                                        <p:strVal val="visible"/>
                                      </p:to>
                                    </p:set>
                                    <p:animEffect transition="in" filter="wheel(1)">
                                      <p:cBhvr>
                                        <p:cTn id="158" dur="2000"/>
                                        <p:tgtEl>
                                          <p:spTgt spid="92"/>
                                        </p:tgtEl>
                                      </p:cBhvr>
                                    </p:animEffect>
                                  </p:childTnLst>
                                </p:cTn>
                              </p:par>
                              <p:par>
                                <p:cTn id="159" presetID="2" presetClass="entr" presetSubtype="4" fill="hold" nodeType="withEffect">
                                  <p:stCondLst>
                                    <p:cond delay="500"/>
                                  </p:stCondLst>
                                  <p:childTnLst>
                                    <p:set>
                                      <p:cBhvr>
                                        <p:cTn id="160" dur="1" fill="hold">
                                          <p:stCondLst>
                                            <p:cond delay="0"/>
                                          </p:stCondLst>
                                        </p:cTn>
                                        <p:tgtEl>
                                          <p:spTgt spid="77"/>
                                        </p:tgtEl>
                                        <p:attrNameLst>
                                          <p:attrName>style.visibility</p:attrName>
                                        </p:attrNameLst>
                                      </p:cBhvr>
                                      <p:to>
                                        <p:strVal val="visible"/>
                                      </p:to>
                                    </p:set>
                                    <p:anim calcmode="lin" valueType="num">
                                      <p:cBhvr additive="base">
                                        <p:cTn id="161" dur="500" fill="hold"/>
                                        <p:tgtEl>
                                          <p:spTgt spid="77"/>
                                        </p:tgtEl>
                                        <p:attrNameLst>
                                          <p:attrName>ppt_x</p:attrName>
                                        </p:attrNameLst>
                                      </p:cBhvr>
                                      <p:tavLst>
                                        <p:tav tm="0">
                                          <p:val>
                                            <p:strVal val="#ppt_x"/>
                                          </p:val>
                                        </p:tav>
                                        <p:tav tm="100000">
                                          <p:val>
                                            <p:strVal val="#ppt_x"/>
                                          </p:val>
                                        </p:tav>
                                      </p:tavLst>
                                    </p:anim>
                                    <p:anim calcmode="lin" valueType="num">
                                      <p:cBhvr additive="base">
                                        <p:cTn id="162" dur="500" fill="hold"/>
                                        <p:tgtEl>
                                          <p:spTgt spid="77"/>
                                        </p:tgtEl>
                                        <p:attrNameLst>
                                          <p:attrName>ppt_y</p:attrName>
                                        </p:attrNameLst>
                                      </p:cBhvr>
                                      <p:tavLst>
                                        <p:tav tm="0">
                                          <p:val>
                                            <p:strVal val="1+#ppt_h/2"/>
                                          </p:val>
                                        </p:tav>
                                        <p:tav tm="100000">
                                          <p:val>
                                            <p:strVal val="#ppt_y"/>
                                          </p:val>
                                        </p:tav>
                                      </p:tavLst>
                                    </p:anim>
                                  </p:childTnLst>
                                </p:cTn>
                              </p:par>
                            </p:childTnLst>
                          </p:cTn>
                        </p:par>
                        <p:par>
                          <p:cTn id="163" fill="hold">
                            <p:stCondLst>
                              <p:cond delay="10000"/>
                            </p:stCondLst>
                            <p:childTnLst>
                              <p:par>
                                <p:cTn id="164" presetID="45" presetClass="entr" presetSubtype="0" fill="hold" grpId="0" nodeType="afterEffect">
                                  <p:stCondLst>
                                    <p:cond delay="0"/>
                                  </p:stCondLst>
                                  <p:childTnLst>
                                    <p:set>
                                      <p:cBhvr>
                                        <p:cTn id="165" dur="1" fill="hold">
                                          <p:stCondLst>
                                            <p:cond delay="0"/>
                                          </p:stCondLst>
                                        </p:cTn>
                                        <p:tgtEl>
                                          <p:spTgt spid="90"/>
                                        </p:tgtEl>
                                        <p:attrNameLst>
                                          <p:attrName>style.visibility</p:attrName>
                                        </p:attrNameLst>
                                      </p:cBhvr>
                                      <p:to>
                                        <p:strVal val="visible"/>
                                      </p:to>
                                    </p:set>
                                    <p:animEffect transition="in" filter="fade">
                                      <p:cBhvr>
                                        <p:cTn id="166" dur="2000"/>
                                        <p:tgtEl>
                                          <p:spTgt spid="90"/>
                                        </p:tgtEl>
                                      </p:cBhvr>
                                    </p:animEffect>
                                    <p:anim calcmode="lin" valueType="num">
                                      <p:cBhvr>
                                        <p:cTn id="167" dur="2000" fill="hold"/>
                                        <p:tgtEl>
                                          <p:spTgt spid="90"/>
                                        </p:tgtEl>
                                        <p:attrNameLst>
                                          <p:attrName>ppt_w</p:attrName>
                                        </p:attrNameLst>
                                      </p:cBhvr>
                                      <p:tavLst>
                                        <p:tav tm="0" fmla="#ppt_w*sin(2.5*pi*$)">
                                          <p:val>
                                            <p:fltVal val="0"/>
                                          </p:val>
                                        </p:tav>
                                        <p:tav tm="100000">
                                          <p:val>
                                            <p:fltVal val="1"/>
                                          </p:val>
                                        </p:tav>
                                      </p:tavLst>
                                    </p:anim>
                                    <p:anim calcmode="lin" valueType="num">
                                      <p:cBhvr>
                                        <p:cTn id="168" dur="2000" fill="hold"/>
                                        <p:tgtEl>
                                          <p:spTgt spid="9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89"/>
                                        </p:tgtEl>
                                        <p:attrNameLst>
                                          <p:attrName>style.visibility</p:attrName>
                                        </p:attrNameLst>
                                      </p:cBhvr>
                                      <p:to>
                                        <p:strVal val="visible"/>
                                      </p:to>
                                    </p:set>
                                    <p:animEffect transition="in" filter="fade">
                                      <p:cBhvr>
                                        <p:cTn id="171" dur="2000"/>
                                        <p:tgtEl>
                                          <p:spTgt spid="89"/>
                                        </p:tgtEl>
                                      </p:cBhvr>
                                    </p:animEffect>
                                    <p:anim calcmode="lin" valueType="num">
                                      <p:cBhvr>
                                        <p:cTn id="172" dur="2000" fill="hold"/>
                                        <p:tgtEl>
                                          <p:spTgt spid="89"/>
                                        </p:tgtEl>
                                        <p:attrNameLst>
                                          <p:attrName>ppt_w</p:attrName>
                                        </p:attrNameLst>
                                      </p:cBhvr>
                                      <p:tavLst>
                                        <p:tav tm="0" fmla="#ppt_w*sin(2.5*pi*$)">
                                          <p:val>
                                            <p:fltVal val="0"/>
                                          </p:val>
                                        </p:tav>
                                        <p:tav tm="100000">
                                          <p:val>
                                            <p:fltVal val="1"/>
                                          </p:val>
                                        </p:tav>
                                      </p:tavLst>
                                    </p:anim>
                                    <p:anim calcmode="lin" valueType="num">
                                      <p:cBhvr>
                                        <p:cTn id="173" dur="2000" fill="hold"/>
                                        <p:tgtEl>
                                          <p:spTgt spid="89"/>
                                        </p:tgtEl>
                                        <p:attrNameLst>
                                          <p:attrName>ppt_h</p:attrName>
                                        </p:attrNameLst>
                                      </p:cBhvr>
                                      <p:tavLst>
                                        <p:tav tm="0">
                                          <p:val>
                                            <p:strVal val="#ppt_h"/>
                                          </p:val>
                                        </p:tav>
                                        <p:tav tm="100000">
                                          <p:val>
                                            <p:strVal val="#ppt_h"/>
                                          </p:val>
                                        </p:tav>
                                      </p:tavLst>
                                    </p:anim>
                                  </p:childTnLst>
                                </p:cTn>
                              </p:par>
                            </p:childTnLst>
                          </p:cTn>
                        </p:par>
                        <p:par>
                          <p:cTn id="174" fill="hold">
                            <p:stCondLst>
                              <p:cond delay="12000"/>
                            </p:stCondLst>
                            <p:childTnLst>
                              <p:par>
                                <p:cTn id="175" presetID="21" presetClass="entr" presetSubtype="1" fill="hold" grpId="0" nodeType="afterEffect">
                                  <p:stCondLst>
                                    <p:cond delay="0"/>
                                  </p:stCondLst>
                                  <p:childTnLst>
                                    <p:set>
                                      <p:cBhvr>
                                        <p:cTn id="176" dur="1" fill="hold">
                                          <p:stCondLst>
                                            <p:cond delay="0"/>
                                          </p:stCondLst>
                                        </p:cTn>
                                        <p:tgtEl>
                                          <p:spTgt spid="93"/>
                                        </p:tgtEl>
                                        <p:attrNameLst>
                                          <p:attrName>style.visibility</p:attrName>
                                        </p:attrNameLst>
                                      </p:cBhvr>
                                      <p:to>
                                        <p:strVal val="visible"/>
                                      </p:to>
                                    </p:set>
                                    <p:animEffect transition="in" filter="wheel(1)">
                                      <p:cBhvr>
                                        <p:cTn id="177" dur="2000"/>
                                        <p:tgtEl>
                                          <p:spTgt spid="93"/>
                                        </p:tgtEl>
                                      </p:cBhvr>
                                    </p:animEffect>
                                  </p:childTnLst>
                                </p:cTn>
                              </p:par>
                              <p:par>
                                <p:cTn id="178" presetID="2" presetClass="entr" presetSubtype="4" fill="hold" nodeType="withEffect">
                                  <p:stCondLst>
                                    <p:cond delay="0"/>
                                  </p:stCondLst>
                                  <p:childTnLst>
                                    <p:set>
                                      <p:cBhvr>
                                        <p:cTn id="179" dur="1" fill="hold">
                                          <p:stCondLst>
                                            <p:cond delay="0"/>
                                          </p:stCondLst>
                                        </p:cTn>
                                        <p:tgtEl>
                                          <p:spTgt spid="83"/>
                                        </p:tgtEl>
                                        <p:attrNameLst>
                                          <p:attrName>style.visibility</p:attrName>
                                        </p:attrNameLst>
                                      </p:cBhvr>
                                      <p:to>
                                        <p:strVal val="visible"/>
                                      </p:to>
                                    </p:set>
                                    <p:anim calcmode="lin" valueType="num">
                                      <p:cBhvr additive="base">
                                        <p:cTn id="180" dur="500" fill="hold"/>
                                        <p:tgtEl>
                                          <p:spTgt spid="83"/>
                                        </p:tgtEl>
                                        <p:attrNameLst>
                                          <p:attrName>ppt_x</p:attrName>
                                        </p:attrNameLst>
                                      </p:cBhvr>
                                      <p:tavLst>
                                        <p:tav tm="0">
                                          <p:val>
                                            <p:strVal val="#ppt_x"/>
                                          </p:val>
                                        </p:tav>
                                        <p:tav tm="100000">
                                          <p:val>
                                            <p:strVal val="#ppt_x"/>
                                          </p:val>
                                        </p:tav>
                                      </p:tavLst>
                                    </p:anim>
                                    <p:anim calcmode="lin" valueType="num">
                                      <p:cBhvr additive="base">
                                        <p:cTn id="181"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67" grpId="0" animBg="1"/>
      <p:bldP spid="68" grpId="0" animBg="1"/>
      <p:bldP spid="75" grpId="0" animBg="1"/>
      <p:bldP spid="76" grpId="0" animBg="1"/>
      <p:bldP spid="89" grpId="0" animBg="1"/>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437</cp:revision>
  <dcterms:created xsi:type="dcterms:W3CDTF">2016-09-28T22:08:47Z</dcterms:created>
  <dcterms:modified xsi:type="dcterms:W3CDTF">2018-11-20T20:27:26Z</dcterms:modified>
</cp:coreProperties>
</file>