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86"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102" y="426"/>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11/20/2018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8152223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11/20/2018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11/20/2018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11/20/2018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11/20/2018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reeform: Shape 6">
            <a:extLst>
              <a:ext uri="{FF2B5EF4-FFF2-40B4-BE49-F238E27FC236}">
                <a16:creationId xmlns:a16="http://schemas.microsoft.com/office/drawing/2014/main" id="{43F9A894-BF63-4562-BE4A-58CDB859EBAB}"/>
              </a:ext>
            </a:extLst>
          </p:cNvPr>
          <p:cNvSpPr/>
          <p:nvPr/>
        </p:nvSpPr>
        <p:spPr>
          <a:xfrm>
            <a:off x="15092" y="0"/>
            <a:ext cx="5184648" cy="6858000"/>
          </a:xfrm>
          <a:custGeom>
            <a:avLst/>
            <a:gdLst>
              <a:gd name="connsiteX0" fmla="*/ 0 w 4261991"/>
              <a:gd name="connsiteY0" fmla="*/ 0 h 6858000"/>
              <a:gd name="connsiteX1" fmla="*/ 4261991 w 4261991"/>
              <a:gd name="connsiteY1" fmla="*/ 0 h 6858000"/>
              <a:gd name="connsiteX2" fmla="*/ 2865870 w 4261991"/>
              <a:gd name="connsiteY2" fmla="*/ 6858000 h 6858000"/>
              <a:gd name="connsiteX3" fmla="*/ 0 w 4261991"/>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4261991" h="6858000">
                <a:moveTo>
                  <a:pt x="0" y="0"/>
                </a:moveTo>
                <a:lnTo>
                  <a:pt x="4261991" y="0"/>
                </a:lnTo>
                <a:lnTo>
                  <a:pt x="2865870" y="6858000"/>
                </a:lnTo>
                <a:lnTo>
                  <a:pt x="0" y="6858000"/>
                </a:lnTo>
                <a:close/>
              </a:path>
            </a:pathLst>
          </a:custGeom>
          <a:solidFill>
            <a:schemeClr val="tx1">
              <a:alpha val="70000"/>
            </a:schemeClr>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9" name="TextBox 8">
            <a:extLst>
              <a:ext uri="{FF2B5EF4-FFF2-40B4-BE49-F238E27FC236}">
                <a16:creationId xmlns:a16="http://schemas.microsoft.com/office/drawing/2014/main" id="{0010DDDD-8448-4E4F-A3AD-1E0CB14298B3}"/>
              </a:ext>
            </a:extLst>
          </p:cNvPr>
          <p:cNvSpPr txBox="1"/>
          <p:nvPr/>
        </p:nvSpPr>
        <p:spPr>
          <a:xfrm>
            <a:off x="348262" y="1655352"/>
            <a:ext cx="3153881" cy="4816703"/>
          </a:xfrm>
          <a:prstGeom prst="rect">
            <a:avLst/>
          </a:prstGeom>
          <a:noFill/>
        </p:spPr>
        <p:txBody>
          <a:bodyPr wrap="square" rtlCol="0">
            <a:spAutoFit/>
          </a:bodyPr>
          <a:lstStyle/>
          <a:p>
            <a:r>
              <a:rPr lang="en-US" sz="1600" b="1" dirty="0">
                <a:solidFill>
                  <a:schemeClr val="bg1"/>
                </a:solidFill>
                <a:latin typeface="Candara" panose="020E0502030303020204" pitchFamily="34" charset="0"/>
              </a:rPr>
              <a:t>LOREM IPSUM DOLOR</a:t>
            </a:r>
          </a:p>
          <a:p>
            <a:endParaRPr lang="en-US" sz="1000"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6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400" dirty="0">
              <a:latin typeface="Candara" panose="020E0502030303020204" pitchFamily="34" charset="0"/>
            </a:endParaRPr>
          </a:p>
          <a:p>
            <a:pPr marL="285750" indent="-285750">
              <a:buFont typeface="Wingdings" panose="05000000000000000000" pitchFamily="2" charset="2"/>
              <a:buChar char="q"/>
            </a:pPr>
            <a:r>
              <a:rPr lang="en-US" sz="1300" dirty="0">
                <a:solidFill>
                  <a:schemeClr val="bg1"/>
                </a:solidFill>
                <a:latin typeface="Candara" panose="020E0502030303020204" pitchFamily="34" charset="0"/>
              </a:rPr>
              <a:t>Lorem ipsum dolor sit amet, consectetur adipiscing elit, sed do eiusmod .</a:t>
            </a:r>
          </a:p>
          <a:p>
            <a:endParaRPr lang="en-US" sz="1000" dirty="0">
              <a:solidFill>
                <a:schemeClr val="bg1"/>
              </a:solidFill>
              <a:latin typeface="Candara" panose="020E0502030303020204" pitchFamily="34" charset="0"/>
            </a:endParaRPr>
          </a:p>
          <a:p>
            <a:pPr marL="285750" indent="-285750">
              <a:buFont typeface="Wingdings" panose="05000000000000000000" pitchFamily="2" charset="2"/>
              <a:buChar char="q"/>
            </a:pPr>
            <a:r>
              <a:rPr lang="en-US" sz="1300" dirty="0">
                <a:solidFill>
                  <a:schemeClr val="bg1"/>
                </a:solidFill>
                <a:latin typeface="Candara" panose="020E0502030303020204" pitchFamily="34" charset="0"/>
              </a:rPr>
              <a:t>Lorem ipsum dolor sit amet, consectetur adipiscing elit, sed do eiusmod.</a:t>
            </a:r>
          </a:p>
          <a:p>
            <a:endParaRPr lang="en-US" sz="1000" dirty="0">
              <a:solidFill>
                <a:schemeClr val="bg1"/>
              </a:solidFill>
              <a:latin typeface="Candara" panose="020E0502030303020204" pitchFamily="34" charset="0"/>
            </a:endParaRPr>
          </a:p>
          <a:p>
            <a:pPr marL="285750" indent="-285750">
              <a:buFont typeface="Wingdings" panose="05000000000000000000" pitchFamily="2" charset="2"/>
              <a:buChar char="q"/>
            </a:pPr>
            <a:r>
              <a:rPr lang="en-US" sz="1300" dirty="0">
                <a:solidFill>
                  <a:schemeClr val="bg1"/>
                </a:solidFill>
                <a:latin typeface="Candara" panose="020E0502030303020204" pitchFamily="34" charset="0"/>
              </a:rPr>
              <a:t>Lorem ipsum dolor sit amet, consectetur adipiscing elit, sed do eiusmod.</a:t>
            </a:r>
          </a:p>
        </p:txBody>
      </p:sp>
      <p:sp>
        <p:nvSpPr>
          <p:cNvPr id="10" name="TextBox 9">
            <a:extLst>
              <a:ext uri="{FF2B5EF4-FFF2-40B4-BE49-F238E27FC236}">
                <a16:creationId xmlns:a16="http://schemas.microsoft.com/office/drawing/2014/main" id="{49B101CD-6C36-41AD-909B-67DD4AD89DE0}"/>
              </a:ext>
            </a:extLst>
          </p:cNvPr>
          <p:cNvSpPr txBox="1"/>
          <p:nvPr/>
        </p:nvSpPr>
        <p:spPr>
          <a:xfrm>
            <a:off x="370046" y="304456"/>
            <a:ext cx="5943600" cy="1046440"/>
          </a:xfrm>
          <a:prstGeom prst="rect">
            <a:avLst/>
          </a:prstGeom>
          <a:noFill/>
        </p:spPr>
        <p:txBody>
          <a:bodyPr wrap="square" rtlCol="0">
            <a:spAutoFit/>
          </a:bodyPr>
          <a:lstStyle/>
          <a:p>
            <a:r>
              <a:rPr lang="en-US" sz="4400" b="1" dirty="0">
                <a:solidFill>
                  <a:schemeClr val="bg1"/>
                </a:solidFill>
                <a:latin typeface="Candara" panose="020E0502030303020204" pitchFamily="34" charset="0"/>
              </a:rPr>
              <a:t>TITLE GOES HERE</a:t>
            </a:r>
          </a:p>
          <a:p>
            <a:r>
              <a:rPr lang="en-US" dirty="0">
                <a:solidFill>
                  <a:schemeClr val="bg1"/>
                </a:solidFill>
                <a:latin typeface="Candara" panose="020E0502030303020204" pitchFamily="34" charset="0"/>
              </a:rPr>
              <a:t>Your Subtitle</a:t>
            </a:r>
          </a:p>
        </p:txBody>
      </p:sp>
      <p:grpSp>
        <p:nvGrpSpPr>
          <p:cNvPr id="37" name="Group 36">
            <a:extLst>
              <a:ext uri="{FF2B5EF4-FFF2-40B4-BE49-F238E27FC236}">
                <a16:creationId xmlns:a16="http://schemas.microsoft.com/office/drawing/2014/main" id="{E6E0F461-8968-4A0F-B7C4-3073B6EE7DDF}"/>
              </a:ext>
            </a:extLst>
          </p:cNvPr>
          <p:cNvGrpSpPr/>
          <p:nvPr/>
        </p:nvGrpSpPr>
        <p:grpSpPr>
          <a:xfrm>
            <a:off x="5020517" y="1066800"/>
            <a:ext cx="4938677" cy="822960"/>
            <a:chOff x="5020517" y="1066800"/>
            <a:chExt cx="4938677" cy="822960"/>
          </a:xfrm>
        </p:grpSpPr>
        <p:sp>
          <p:nvSpPr>
            <p:cNvPr id="16" name="Freeform: Shape 15">
              <a:extLst>
                <a:ext uri="{FF2B5EF4-FFF2-40B4-BE49-F238E27FC236}">
                  <a16:creationId xmlns:a16="http://schemas.microsoft.com/office/drawing/2014/main" id="{D346CFC0-898B-4549-AE3E-630C8D29AD0A}"/>
                </a:ext>
              </a:extLst>
            </p:cNvPr>
            <p:cNvSpPr/>
            <p:nvPr/>
          </p:nvSpPr>
          <p:spPr>
            <a:xfrm>
              <a:off x="5020517" y="1066800"/>
              <a:ext cx="4938677" cy="822960"/>
            </a:xfrm>
            <a:custGeom>
              <a:avLst/>
              <a:gdLst>
                <a:gd name="connsiteX0" fmla="*/ 379262 w 4938677"/>
                <a:gd name="connsiteY0" fmla="*/ 0 h 822960"/>
                <a:gd name="connsiteX1" fmla="*/ 1498714 w 4938677"/>
                <a:gd name="connsiteY1" fmla="*/ 0 h 822960"/>
                <a:gd name="connsiteX2" fmla="*/ 1896310 w 4938677"/>
                <a:gd name="connsiteY2" fmla="*/ 0 h 822960"/>
                <a:gd name="connsiteX3" fmla="*/ 3421629 w 4938677"/>
                <a:gd name="connsiteY3" fmla="*/ 0 h 822960"/>
                <a:gd name="connsiteX4" fmla="*/ 4495800 w 4938677"/>
                <a:gd name="connsiteY4" fmla="*/ 0 h 822960"/>
                <a:gd name="connsiteX5" fmla="*/ 4938677 w 4938677"/>
                <a:gd name="connsiteY5" fmla="*/ 0 h 822960"/>
                <a:gd name="connsiteX6" fmla="*/ 4559415 w 4938677"/>
                <a:gd name="connsiteY6" fmla="*/ 822960 h 822960"/>
                <a:gd name="connsiteX7" fmla="*/ 3746528 w 4938677"/>
                <a:gd name="connsiteY7" fmla="*/ 822960 h 822960"/>
                <a:gd name="connsiteX8" fmla="*/ 3042367 w 4938677"/>
                <a:gd name="connsiteY8" fmla="*/ 822960 h 822960"/>
                <a:gd name="connsiteX9" fmla="*/ 1517048 w 4938677"/>
                <a:gd name="connsiteY9" fmla="*/ 822960 h 822960"/>
                <a:gd name="connsiteX10" fmla="*/ 749442 w 4938677"/>
                <a:gd name="connsiteY10" fmla="*/ 822960 h 822960"/>
                <a:gd name="connsiteX11" fmla="*/ 0 w 4938677"/>
                <a:gd name="connsiteY11" fmla="*/ 822960 h 8229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938677" h="822960">
                  <a:moveTo>
                    <a:pt x="379262" y="0"/>
                  </a:moveTo>
                  <a:lnTo>
                    <a:pt x="1498714" y="0"/>
                  </a:lnTo>
                  <a:lnTo>
                    <a:pt x="1896310" y="0"/>
                  </a:lnTo>
                  <a:lnTo>
                    <a:pt x="3421629" y="0"/>
                  </a:lnTo>
                  <a:lnTo>
                    <a:pt x="4495800" y="0"/>
                  </a:lnTo>
                  <a:lnTo>
                    <a:pt x="4938677" y="0"/>
                  </a:lnTo>
                  <a:lnTo>
                    <a:pt x="4559415" y="822960"/>
                  </a:lnTo>
                  <a:lnTo>
                    <a:pt x="3746528" y="822960"/>
                  </a:lnTo>
                  <a:lnTo>
                    <a:pt x="3042367" y="822960"/>
                  </a:lnTo>
                  <a:lnTo>
                    <a:pt x="1517048" y="822960"/>
                  </a:lnTo>
                  <a:lnTo>
                    <a:pt x="749442" y="822960"/>
                  </a:lnTo>
                  <a:lnTo>
                    <a:pt x="0" y="822960"/>
                  </a:lnTo>
                  <a:close/>
                </a:path>
              </a:pathLst>
            </a:custGeom>
            <a:solidFill>
              <a:srgbClr val="FF7467"/>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 Box 10">
              <a:extLst>
                <a:ext uri="{FF2B5EF4-FFF2-40B4-BE49-F238E27FC236}">
                  <a16:creationId xmlns:a16="http://schemas.microsoft.com/office/drawing/2014/main" id="{09FE4AD6-9C25-49EE-BF8D-2F48B12AD55C}"/>
                </a:ext>
              </a:extLst>
            </p:cNvPr>
            <p:cNvSpPr txBox="1">
              <a:spLocks noChangeArrowheads="1"/>
            </p:cNvSpPr>
            <p:nvPr/>
          </p:nvSpPr>
          <p:spPr bwMode="auto">
            <a:xfrm>
              <a:off x="5378588" y="1093559"/>
              <a:ext cx="685800" cy="769441"/>
            </a:xfrm>
            <a:prstGeom prst="rect">
              <a:avLst/>
            </a:prstGeom>
            <a:noFill/>
            <a:ln w="9525">
              <a:noFill/>
              <a:miter lim="800000"/>
              <a:headEnd/>
              <a:tailEnd/>
            </a:ln>
          </p:spPr>
          <p:txBody>
            <a:bodyPr wrap="square" lIns="60960" tIns="30480" rIns="60960" bIns="30480">
              <a:spAutoFit/>
            </a:bodyPr>
            <a:lstStyle/>
            <a:p>
              <a:pPr algn="ctr"/>
              <a:r>
                <a:rPr lang="en-US" sz="3600" b="1" dirty="0">
                  <a:solidFill>
                    <a:schemeClr val="bg1"/>
                  </a:solidFill>
                </a:rPr>
                <a:t>01</a:t>
              </a:r>
            </a:p>
            <a:p>
              <a:pPr algn="ctr"/>
              <a:r>
                <a:rPr lang="en-US" sz="1000" dirty="0">
                  <a:solidFill>
                    <a:schemeClr val="bg1"/>
                  </a:solidFill>
                </a:rPr>
                <a:t>OPTION</a:t>
              </a:r>
            </a:p>
          </p:txBody>
        </p:sp>
      </p:grpSp>
      <p:grpSp>
        <p:nvGrpSpPr>
          <p:cNvPr id="38" name="Group 37">
            <a:extLst>
              <a:ext uri="{FF2B5EF4-FFF2-40B4-BE49-F238E27FC236}">
                <a16:creationId xmlns:a16="http://schemas.microsoft.com/office/drawing/2014/main" id="{545773B4-9EEF-4158-B420-1AE1465EED0F}"/>
              </a:ext>
            </a:extLst>
          </p:cNvPr>
          <p:cNvGrpSpPr/>
          <p:nvPr/>
        </p:nvGrpSpPr>
        <p:grpSpPr>
          <a:xfrm>
            <a:off x="6094942" y="1344980"/>
            <a:ext cx="5944658" cy="822960"/>
            <a:chOff x="6094942" y="1344980"/>
            <a:chExt cx="5944658" cy="822960"/>
          </a:xfrm>
        </p:grpSpPr>
        <p:sp>
          <p:nvSpPr>
            <p:cNvPr id="18" name="Freeform: Shape 17">
              <a:extLst>
                <a:ext uri="{FF2B5EF4-FFF2-40B4-BE49-F238E27FC236}">
                  <a16:creationId xmlns:a16="http://schemas.microsoft.com/office/drawing/2014/main" id="{CD4B6E0E-BDFB-4D9C-A09A-57FFA9A42AAD}"/>
                </a:ext>
              </a:extLst>
            </p:cNvPr>
            <p:cNvSpPr/>
            <p:nvPr/>
          </p:nvSpPr>
          <p:spPr>
            <a:xfrm>
              <a:off x="6094942" y="1344980"/>
              <a:ext cx="5898338" cy="822960"/>
            </a:xfrm>
            <a:custGeom>
              <a:avLst/>
              <a:gdLst>
                <a:gd name="connsiteX0" fmla="*/ 379262 w 5898338"/>
                <a:gd name="connsiteY0" fmla="*/ 0 h 822960"/>
                <a:gd name="connsiteX1" fmla="*/ 1498714 w 5898338"/>
                <a:gd name="connsiteY1" fmla="*/ 0 h 822960"/>
                <a:gd name="connsiteX2" fmla="*/ 1896310 w 5898338"/>
                <a:gd name="connsiteY2" fmla="*/ 0 h 822960"/>
                <a:gd name="connsiteX3" fmla="*/ 3421629 w 5898338"/>
                <a:gd name="connsiteY3" fmla="*/ 0 h 822960"/>
                <a:gd name="connsiteX4" fmla="*/ 3979015 w 5898338"/>
                <a:gd name="connsiteY4" fmla="*/ 0 h 822960"/>
                <a:gd name="connsiteX5" fmla="*/ 4495800 w 5898338"/>
                <a:gd name="connsiteY5" fmla="*/ 0 h 822960"/>
                <a:gd name="connsiteX6" fmla="*/ 4938677 w 5898338"/>
                <a:gd name="connsiteY6" fmla="*/ 0 h 822960"/>
                <a:gd name="connsiteX7" fmla="*/ 5898338 w 5898338"/>
                <a:gd name="connsiteY7" fmla="*/ 0 h 822960"/>
                <a:gd name="connsiteX8" fmla="*/ 5898338 w 5898338"/>
                <a:gd name="connsiteY8" fmla="*/ 822960 h 822960"/>
                <a:gd name="connsiteX9" fmla="*/ 4559415 w 5898338"/>
                <a:gd name="connsiteY9" fmla="*/ 822960 h 822960"/>
                <a:gd name="connsiteX10" fmla="*/ 3979015 w 5898338"/>
                <a:gd name="connsiteY10" fmla="*/ 822960 h 822960"/>
                <a:gd name="connsiteX11" fmla="*/ 3746529 w 5898338"/>
                <a:gd name="connsiteY11" fmla="*/ 822960 h 822960"/>
                <a:gd name="connsiteX12" fmla="*/ 3042367 w 5898338"/>
                <a:gd name="connsiteY12" fmla="*/ 822960 h 822960"/>
                <a:gd name="connsiteX13" fmla="*/ 1517048 w 5898338"/>
                <a:gd name="connsiteY13" fmla="*/ 822960 h 822960"/>
                <a:gd name="connsiteX14" fmla="*/ 749442 w 5898338"/>
                <a:gd name="connsiteY14" fmla="*/ 822960 h 822960"/>
                <a:gd name="connsiteX15" fmla="*/ 0 w 5898338"/>
                <a:gd name="connsiteY15" fmla="*/ 822960 h 8229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5898338" h="822960">
                  <a:moveTo>
                    <a:pt x="379262" y="0"/>
                  </a:moveTo>
                  <a:lnTo>
                    <a:pt x="1498714" y="0"/>
                  </a:lnTo>
                  <a:lnTo>
                    <a:pt x="1896310" y="0"/>
                  </a:lnTo>
                  <a:lnTo>
                    <a:pt x="3421629" y="0"/>
                  </a:lnTo>
                  <a:lnTo>
                    <a:pt x="3979015" y="0"/>
                  </a:lnTo>
                  <a:lnTo>
                    <a:pt x="4495800" y="0"/>
                  </a:lnTo>
                  <a:lnTo>
                    <a:pt x="4938677" y="0"/>
                  </a:lnTo>
                  <a:lnTo>
                    <a:pt x="5898338" y="0"/>
                  </a:lnTo>
                  <a:lnTo>
                    <a:pt x="5898338" y="822960"/>
                  </a:lnTo>
                  <a:lnTo>
                    <a:pt x="4559415" y="822960"/>
                  </a:lnTo>
                  <a:lnTo>
                    <a:pt x="3979015" y="822960"/>
                  </a:lnTo>
                  <a:lnTo>
                    <a:pt x="3746529" y="822960"/>
                  </a:lnTo>
                  <a:lnTo>
                    <a:pt x="3042367" y="822960"/>
                  </a:lnTo>
                  <a:lnTo>
                    <a:pt x="1517048" y="822960"/>
                  </a:lnTo>
                  <a:lnTo>
                    <a:pt x="749442" y="822960"/>
                  </a:lnTo>
                  <a:lnTo>
                    <a:pt x="0" y="822960"/>
                  </a:ln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a:extLst>
                <a:ext uri="{FF2B5EF4-FFF2-40B4-BE49-F238E27FC236}">
                  <a16:creationId xmlns:a16="http://schemas.microsoft.com/office/drawing/2014/main" id="{12C0F224-EC0E-4379-8C00-5FCC34CC4255}"/>
                </a:ext>
              </a:extLst>
            </p:cNvPr>
            <p:cNvSpPr txBox="1"/>
            <p:nvPr/>
          </p:nvSpPr>
          <p:spPr>
            <a:xfrm>
              <a:off x="6487655" y="1344980"/>
              <a:ext cx="5551945" cy="800219"/>
            </a:xfrm>
            <a:prstGeom prst="rect">
              <a:avLst/>
            </a:prstGeom>
            <a:noFill/>
          </p:spPr>
          <p:txBody>
            <a:bodyPr wrap="square" rtlCol="0">
              <a:spAutoFit/>
            </a:bodyPr>
            <a:lstStyle/>
            <a:p>
              <a:pPr defTabSz="1219170">
                <a:spcBef>
                  <a:spcPct val="20000"/>
                </a:spcBef>
                <a:defRPr/>
              </a:pPr>
              <a:r>
                <a:rPr lang="en-US" sz="1400" b="1" dirty="0">
                  <a:solidFill>
                    <a:srgbClr val="FF7467"/>
                  </a:solidFill>
                  <a:latin typeface="Candara" panose="020E0502030303020204" pitchFamily="34" charset="0"/>
                </a:rPr>
                <a:t>LOREM IPSUM DOLOR</a:t>
              </a:r>
            </a:p>
            <a:p>
              <a:pPr algn="ctr" defTabSz="1219170">
                <a:spcBef>
                  <a:spcPct val="20000"/>
                </a:spcBef>
                <a:defRPr/>
              </a:pPr>
              <a:endParaRPr lang="en-US" sz="400" b="1" dirty="0">
                <a:solidFill>
                  <a:schemeClr val="bg1"/>
                </a:solidFill>
                <a:latin typeface="Candara" panose="020E0502030303020204" pitchFamily="34" charset="0"/>
              </a:endParaRPr>
            </a:p>
            <a:p>
              <a:pPr algn="ctr" defTabSz="1219170">
                <a:spcBef>
                  <a:spcPct val="20000"/>
                </a:spcBef>
                <a:defRPr/>
              </a:pPr>
              <a:endParaRPr lang="en-US" sz="100" b="1" dirty="0">
                <a:solidFill>
                  <a:schemeClr val="bg1"/>
                </a:solidFill>
                <a:latin typeface="Candara" panose="020E0502030303020204" pitchFamily="34" charset="0"/>
              </a:endParaRPr>
            </a:p>
            <a:p>
              <a:pPr algn="ctr"/>
              <a:r>
                <a:rPr lang="en-US" sz="1300" dirty="0">
                  <a:solidFill>
                    <a:srgbClr val="636363"/>
                  </a:solidFill>
                  <a:latin typeface="Candara" panose="020E0502030303020204" pitchFamily="34" charset="0"/>
                </a:rPr>
                <a:t>Lorem ipsum dolor sit amet, consectetur adipiscing elit, sed do eiusmod tempor incididunt ut labore et dolore magna aliqua. </a:t>
              </a:r>
            </a:p>
          </p:txBody>
        </p:sp>
      </p:grpSp>
      <p:grpSp>
        <p:nvGrpSpPr>
          <p:cNvPr id="39" name="Group 38">
            <a:extLst>
              <a:ext uri="{FF2B5EF4-FFF2-40B4-BE49-F238E27FC236}">
                <a16:creationId xmlns:a16="http://schemas.microsoft.com/office/drawing/2014/main" id="{AAFD443F-59F2-4915-83D9-956553162799}"/>
              </a:ext>
            </a:extLst>
          </p:cNvPr>
          <p:cNvGrpSpPr/>
          <p:nvPr/>
        </p:nvGrpSpPr>
        <p:grpSpPr>
          <a:xfrm>
            <a:off x="4669221" y="2468687"/>
            <a:ext cx="4938677" cy="822960"/>
            <a:chOff x="4669221" y="2468687"/>
            <a:chExt cx="4938677" cy="822960"/>
          </a:xfrm>
        </p:grpSpPr>
        <p:sp>
          <p:nvSpPr>
            <p:cNvPr id="23" name="Freeform: Shape 22">
              <a:extLst>
                <a:ext uri="{FF2B5EF4-FFF2-40B4-BE49-F238E27FC236}">
                  <a16:creationId xmlns:a16="http://schemas.microsoft.com/office/drawing/2014/main" id="{E37118EA-E0EA-4B4B-86DF-3AF905D7CD49}"/>
                </a:ext>
              </a:extLst>
            </p:cNvPr>
            <p:cNvSpPr/>
            <p:nvPr/>
          </p:nvSpPr>
          <p:spPr>
            <a:xfrm>
              <a:off x="4669221" y="2468687"/>
              <a:ext cx="4938677" cy="822960"/>
            </a:xfrm>
            <a:custGeom>
              <a:avLst/>
              <a:gdLst>
                <a:gd name="connsiteX0" fmla="*/ 379262 w 4938677"/>
                <a:gd name="connsiteY0" fmla="*/ 0 h 822960"/>
                <a:gd name="connsiteX1" fmla="*/ 1498714 w 4938677"/>
                <a:gd name="connsiteY1" fmla="*/ 0 h 822960"/>
                <a:gd name="connsiteX2" fmla="*/ 1896310 w 4938677"/>
                <a:gd name="connsiteY2" fmla="*/ 0 h 822960"/>
                <a:gd name="connsiteX3" fmla="*/ 3421629 w 4938677"/>
                <a:gd name="connsiteY3" fmla="*/ 0 h 822960"/>
                <a:gd name="connsiteX4" fmla="*/ 4495800 w 4938677"/>
                <a:gd name="connsiteY4" fmla="*/ 0 h 822960"/>
                <a:gd name="connsiteX5" fmla="*/ 4938677 w 4938677"/>
                <a:gd name="connsiteY5" fmla="*/ 0 h 822960"/>
                <a:gd name="connsiteX6" fmla="*/ 4559415 w 4938677"/>
                <a:gd name="connsiteY6" fmla="*/ 822960 h 822960"/>
                <a:gd name="connsiteX7" fmla="*/ 3746528 w 4938677"/>
                <a:gd name="connsiteY7" fmla="*/ 822960 h 822960"/>
                <a:gd name="connsiteX8" fmla="*/ 3042367 w 4938677"/>
                <a:gd name="connsiteY8" fmla="*/ 822960 h 822960"/>
                <a:gd name="connsiteX9" fmla="*/ 1517048 w 4938677"/>
                <a:gd name="connsiteY9" fmla="*/ 822960 h 822960"/>
                <a:gd name="connsiteX10" fmla="*/ 749442 w 4938677"/>
                <a:gd name="connsiteY10" fmla="*/ 822960 h 822960"/>
                <a:gd name="connsiteX11" fmla="*/ 0 w 4938677"/>
                <a:gd name="connsiteY11" fmla="*/ 822960 h 8229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938677" h="822960">
                  <a:moveTo>
                    <a:pt x="379262" y="0"/>
                  </a:moveTo>
                  <a:lnTo>
                    <a:pt x="1498714" y="0"/>
                  </a:lnTo>
                  <a:lnTo>
                    <a:pt x="1896310" y="0"/>
                  </a:lnTo>
                  <a:lnTo>
                    <a:pt x="3421629" y="0"/>
                  </a:lnTo>
                  <a:lnTo>
                    <a:pt x="4495800" y="0"/>
                  </a:lnTo>
                  <a:lnTo>
                    <a:pt x="4938677" y="0"/>
                  </a:lnTo>
                  <a:lnTo>
                    <a:pt x="4559415" y="822960"/>
                  </a:lnTo>
                  <a:lnTo>
                    <a:pt x="3746528" y="822960"/>
                  </a:lnTo>
                  <a:lnTo>
                    <a:pt x="3042367" y="822960"/>
                  </a:lnTo>
                  <a:lnTo>
                    <a:pt x="1517048" y="822960"/>
                  </a:lnTo>
                  <a:lnTo>
                    <a:pt x="749442" y="822960"/>
                  </a:lnTo>
                  <a:lnTo>
                    <a:pt x="0" y="822960"/>
                  </a:lnTo>
                  <a:close/>
                </a:path>
              </a:pathLst>
            </a:custGeom>
            <a:solidFill>
              <a:srgbClr val="4CC8EC"/>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Text Box 10">
              <a:extLst>
                <a:ext uri="{FF2B5EF4-FFF2-40B4-BE49-F238E27FC236}">
                  <a16:creationId xmlns:a16="http://schemas.microsoft.com/office/drawing/2014/main" id="{BC11D08F-CDCD-49E6-A324-9DE580FDDF78}"/>
                </a:ext>
              </a:extLst>
            </p:cNvPr>
            <p:cNvSpPr txBox="1">
              <a:spLocks noChangeArrowheads="1"/>
            </p:cNvSpPr>
            <p:nvPr/>
          </p:nvSpPr>
          <p:spPr bwMode="auto">
            <a:xfrm>
              <a:off x="5027292" y="2495446"/>
              <a:ext cx="685800" cy="769441"/>
            </a:xfrm>
            <a:prstGeom prst="rect">
              <a:avLst/>
            </a:prstGeom>
            <a:noFill/>
            <a:ln w="9525">
              <a:noFill/>
              <a:miter lim="800000"/>
              <a:headEnd/>
              <a:tailEnd/>
            </a:ln>
          </p:spPr>
          <p:txBody>
            <a:bodyPr wrap="square" lIns="60960" tIns="30480" rIns="60960" bIns="30480">
              <a:spAutoFit/>
            </a:bodyPr>
            <a:lstStyle/>
            <a:p>
              <a:pPr algn="ctr"/>
              <a:r>
                <a:rPr lang="en-US" sz="3600" b="1" dirty="0">
                  <a:solidFill>
                    <a:schemeClr val="bg1"/>
                  </a:solidFill>
                </a:rPr>
                <a:t>02</a:t>
              </a:r>
            </a:p>
            <a:p>
              <a:pPr algn="ctr"/>
              <a:r>
                <a:rPr lang="en-US" sz="1000" dirty="0">
                  <a:solidFill>
                    <a:schemeClr val="bg1"/>
                  </a:solidFill>
                </a:rPr>
                <a:t>OPTION</a:t>
              </a:r>
            </a:p>
          </p:txBody>
        </p:sp>
      </p:grpSp>
      <p:grpSp>
        <p:nvGrpSpPr>
          <p:cNvPr id="40" name="Group 39">
            <a:extLst>
              <a:ext uri="{FF2B5EF4-FFF2-40B4-BE49-F238E27FC236}">
                <a16:creationId xmlns:a16="http://schemas.microsoft.com/office/drawing/2014/main" id="{7346564E-7116-49F0-8A96-EFD7DE97F9FA}"/>
              </a:ext>
            </a:extLst>
          </p:cNvPr>
          <p:cNvGrpSpPr/>
          <p:nvPr/>
        </p:nvGrpSpPr>
        <p:grpSpPr>
          <a:xfrm>
            <a:off x="5743646" y="2746867"/>
            <a:ext cx="5944658" cy="822960"/>
            <a:chOff x="5743646" y="2746867"/>
            <a:chExt cx="5944658" cy="822960"/>
          </a:xfrm>
        </p:grpSpPr>
        <p:sp>
          <p:nvSpPr>
            <p:cNvPr id="24" name="Freeform: Shape 23">
              <a:extLst>
                <a:ext uri="{FF2B5EF4-FFF2-40B4-BE49-F238E27FC236}">
                  <a16:creationId xmlns:a16="http://schemas.microsoft.com/office/drawing/2014/main" id="{3B666416-7493-491C-B89F-E234AE2C9668}"/>
                </a:ext>
              </a:extLst>
            </p:cNvPr>
            <p:cNvSpPr/>
            <p:nvPr/>
          </p:nvSpPr>
          <p:spPr>
            <a:xfrm>
              <a:off x="5743646" y="2746867"/>
              <a:ext cx="5898338" cy="822960"/>
            </a:xfrm>
            <a:custGeom>
              <a:avLst/>
              <a:gdLst>
                <a:gd name="connsiteX0" fmla="*/ 379262 w 5898338"/>
                <a:gd name="connsiteY0" fmla="*/ 0 h 822960"/>
                <a:gd name="connsiteX1" fmla="*/ 1498714 w 5898338"/>
                <a:gd name="connsiteY1" fmla="*/ 0 h 822960"/>
                <a:gd name="connsiteX2" fmla="*/ 1896310 w 5898338"/>
                <a:gd name="connsiteY2" fmla="*/ 0 h 822960"/>
                <a:gd name="connsiteX3" fmla="*/ 3421629 w 5898338"/>
                <a:gd name="connsiteY3" fmla="*/ 0 h 822960"/>
                <a:gd name="connsiteX4" fmla="*/ 3979015 w 5898338"/>
                <a:gd name="connsiteY4" fmla="*/ 0 h 822960"/>
                <a:gd name="connsiteX5" fmla="*/ 4495800 w 5898338"/>
                <a:gd name="connsiteY5" fmla="*/ 0 h 822960"/>
                <a:gd name="connsiteX6" fmla="*/ 4938677 w 5898338"/>
                <a:gd name="connsiteY6" fmla="*/ 0 h 822960"/>
                <a:gd name="connsiteX7" fmla="*/ 5898338 w 5898338"/>
                <a:gd name="connsiteY7" fmla="*/ 0 h 822960"/>
                <a:gd name="connsiteX8" fmla="*/ 5898338 w 5898338"/>
                <a:gd name="connsiteY8" fmla="*/ 822960 h 822960"/>
                <a:gd name="connsiteX9" fmla="*/ 4559415 w 5898338"/>
                <a:gd name="connsiteY9" fmla="*/ 822960 h 822960"/>
                <a:gd name="connsiteX10" fmla="*/ 3979015 w 5898338"/>
                <a:gd name="connsiteY10" fmla="*/ 822960 h 822960"/>
                <a:gd name="connsiteX11" fmla="*/ 3746529 w 5898338"/>
                <a:gd name="connsiteY11" fmla="*/ 822960 h 822960"/>
                <a:gd name="connsiteX12" fmla="*/ 3042367 w 5898338"/>
                <a:gd name="connsiteY12" fmla="*/ 822960 h 822960"/>
                <a:gd name="connsiteX13" fmla="*/ 1517048 w 5898338"/>
                <a:gd name="connsiteY13" fmla="*/ 822960 h 822960"/>
                <a:gd name="connsiteX14" fmla="*/ 749442 w 5898338"/>
                <a:gd name="connsiteY14" fmla="*/ 822960 h 822960"/>
                <a:gd name="connsiteX15" fmla="*/ 0 w 5898338"/>
                <a:gd name="connsiteY15" fmla="*/ 822960 h 8229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5898338" h="822960">
                  <a:moveTo>
                    <a:pt x="379262" y="0"/>
                  </a:moveTo>
                  <a:lnTo>
                    <a:pt x="1498714" y="0"/>
                  </a:lnTo>
                  <a:lnTo>
                    <a:pt x="1896310" y="0"/>
                  </a:lnTo>
                  <a:lnTo>
                    <a:pt x="3421629" y="0"/>
                  </a:lnTo>
                  <a:lnTo>
                    <a:pt x="3979015" y="0"/>
                  </a:lnTo>
                  <a:lnTo>
                    <a:pt x="4495800" y="0"/>
                  </a:lnTo>
                  <a:lnTo>
                    <a:pt x="4938677" y="0"/>
                  </a:lnTo>
                  <a:lnTo>
                    <a:pt x="5898338" y="0"/>
                  </a:lnTo>
                  <a:lnTo>
                    <a:pt x="5898338" y="822960"/>
                  </a:lnTo>
                  <a:lnTo>
                    <a:pt x="4559415" y="822960"/>
                  </a:lnTo>
                  <a:lnTo>
                    <a:pt x="3979015" y="822960"/>
                  </a:lnTo>
                  <a:lnTo>
                    <a:pt x="3746529" y="822960"/>
                  </a:lnTo>
                  <a:lnTo>
                    <a:pt x="3042367" y="822960"/>
                  </a:lnTo>
                  <a:lnTo>
                    <a:pt x="1517048" y="822960"/>
                  </a:lnTo>
                  <a:lnTo>
                    <a:pt x="749442" y="822960"/>
                  </a:lnTo>
                  <a:lnTo>
                    <a:pt x="0" y="822960"/>
                  </a:lnTo>
                  <a:close/>
                </a:path>
              </a:pathLst>
            </a:cu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TextBox 25">
              <a:extLst>
                <a:ext uri="{FF2B5EF4-FFF2-40B4-BE49-F238E27FC236}">
                  <a16:creationId xmlns:a16="http://schemas.microsoft.com/office/drawing/2014/main" id="{2ECCDF86-4B20-4452-8B6D-924CDF5498D9}"/>
                </a:ext>
              </a:extLst>
            </p:cNvPr>
            <p:cNvSpPr txBox="1"/>
            <p:nvPr/>
          </p:nvSpPr>
          <p:spPr>
            <a:xfrm>
              <a:off x="6136359" y="2746867"/>
              <a:ext cx="5551945" cy="800219"/>
            </a:xfrm>
            <a:prstGeom prst="rect">
              <a:avLst/>
            </a:prstGeom>
            <a:noFill/>
          </p:spPr>
          <p:txBody>
            <a:bodyPr wrap="square" rtlCol="0">
              <a:spAutoFit/>
            </a:bodyPr>
            <a:lstStyle/>
            <a:p>
              <a:pPr defTabSz="1219170">
                <a:spcBef>
                  <a:spcPct val="20000"/>
                </a:spcBef>
                <a:defRPr/>
              </a:pPr>
              <a:r>
                <a:rPr lang="en-US" sz="1400" b="1" dirty="0">
                  <a:solidFill>
                    <a:srgbClr val="4CC8EC"/>
                  </a:solidFill>
                  <a:latin typeface="Candara" panose="020E0502030303020204" pitchFamily="34" charset="0"/>
                </a:rPr>
                <a:t>LOREM IPSUM DOLOR</a:t>
              </a:r>
            </a:p>
            <a:p>
              <a:pPr algn="ctr" defTabSz="1219170">
                <a:spcBef>
                  <a:spcPct val="20000"/>
                </a:spcBef>
                <a:defRPr/>
              </a:pPr>
              <a:endParaRPr lang="en-US" sz="400" b="1" dirty="0">
                <a:solidFill>
                  <a:schemeClr val="bg1"/>
                </a:solidFill>
                <a:latin typeface="Candara" panose="020E0502030303020204" pitchFamily="34" charset="0"/>
              </a:endParaRPr>
            </a:p>
            <a:p>
              <a:pPr algn="ctr" defTabSz="1219170">
                <a:spcBef>
                  <a:spcPct val="20000"/>
                </a:spcBef>
                <a:defRPr/>
              </a:pPr>
              <a:endParaRPr lang="en-US" sz="100" b="1" dirty="0">
                <a:solidFill>
                  <a:schemeClr val="bg1"/>
                </a:solidFill>
                <a:latin typeface="Candara" panose="020E0502030303020204" pitchFamily="34" charset="0"/>
              </a:endParaRPr>
            </a:p>
            <a:p>
              <a:pPr algn="ctr"/>
              <a:r>
                <a:rPr lang="en-US" sz="1300" dirty="0">
                  <a:solidFill>
                    <a:srgbClr val="636363"/>
                  </a:solidFill>
                  <a:latin typeface="Candara" panose="020E0502030303020204" pitchFamily="34" charset="0"/>
                </a:rPr>
                <a:t>Lorem ipsum dolor sit amet, consectetur adipiscing elit, sed do eiusmod tempor incididunt ut labore et dolore magna aliqua. </a:t>
              </a:r>
            </a:p>
          </p:txBody>
        </p:sp>
      </p:grpSp>
      <p:grpSp>
        <p:nvGrpSpPr>
          <p:cNvPr id="41" name="Group 40">
            <a:extLst>
              <a:ext uri="{FF2B5EF4-FFF2-40B4-BE49-F238E27FC236}">
                <a16:creationId xmlns:a16="http://schemas.microsoft.com/office/drawing/2014/main" id="{770E26CB-7B58-4073-9E02-3C675ED5A734}"/>
              </a:ext>
            </a:extLst>
          </p:cNvPr>
          <p:cNvGrpSpPr/>
          <p:nvPr/>
        </p:nvGrpSpPr>
        <p:grpSpPr>
          <a:xfrm>
            <a:off x="4288221" y="3919649"/>
            <a:ext cx="4938677" cy="822960"/>
            <a:chOff x="4288221" y="3919649"/>
            <a:chExt cx="4938677" cy="822960"/>
          </a:xfrm>
        </p:grpSpPr>
        <p:sp>
          <p:nvSpPr>
            <p:cNvPr id="28" name="Freeform: Shape 27">
              <a:extLst>
                <a:ext uri="{FF2B5EF4-FFF2-40B4-BE49-F238E27FC236}">
                  <a16:creationId xmlns:a16="http://schemas.microsoft.com/office/drawing/2014/main" id="{A54548EE-4B42-4916-A01E-C3E5E4C47991}"/>
                </a:ext>
              </a:extLst>
            </p:cNvPr>
            <p:cNvSpPr/>
            <p:nvPr/>
          </p:nvSpPr>
          <p:spPr>
            <a:xfrm>
              <a:off x="4288221" y="3919649"/>
              <a:ext cx="4938677" cy="822960"/>
            </a:xfrm>
            <a:custGeom>
              <a:avLst/>
              <a:gdLst>
                <a:gd name="connsiteX0" fmla="*/ 379262 w 4938677"/>
                <a:gd name="connsiteY0" fmla="*/ 0 h 822960"/>
                <a:gd name="connsiteX1" fmla="*/ 1498714 w 4938677"/>
                <a:gd name="connsiteY1" fmla="*/ 0 h 822960"/>
                <a:gd name="connsiteX2" fmla="*/ 1896310 w 4938677"/>
                <a:gd name="connsiteY2" fmla="*/ 0 h 822960"/>
                <a:gd name="connsiteX3" fmla="*/ 3421629 w 4938677"/>
                <a:gd name="connsiteY3" fmla="*/ 0 h 822960"/>
                <a:gd name="connsiteX4" fmla="*/ 4495800 w 4938677"/>
                <a:gd name="connsiteY4" fmla="*/ 0 h 822960"/>
                <a:gd name="connsiteX5" fmla="*/ 4938677 w 4938677"/>
                <a:gd name="connsiteY5" fmla="*/ 0 h 822960"/>
                <a:gd name="connsiteX6" fmla="*/ 4559415 w 4938677"/>
                <a:gd name="connsiteY6" fmla="*/ 822960 h 822960"/>
                <a:gd name="connsiteX7" fmla="*/ 3746528 w 4938677"/>
                <a:gd name="connsiteY7" fmla="*/ 822960 h 822960"/>
                <a:gd name="connsiteX8" fmla="*/ 3042367 w 4938677"/>
                <a:gd name="connsiteY8" fmla="*/ 822960 h 822960"/>
                <a:gd name="connsiteX9" fmla="*/ 1517048 w 4938677"/>
                <a:gd name="connsiteY9" fmla="*/ 822960 h 822960"/>
                <a:gd name="connsiteX10" fmla="*/ 749442 w 4938677"/>
                <a:gd name="connsiteY10" fmla="*/ 822960 h 822960"/>
                <a:gd name="connsiteX11" fmla="*/ 0 w 4938677"/>
                <a:gd name="connsiteY11" fmla="*/ 822960 h 8229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938677" h="822960">
                  <a:moveTo>
                    <a:pt x="379262" y="0"/>
                  </a:moveTo>
                  <a:lnTo>
                    <a:pt x="1498714" y="0"/>
                  </a:lnTo>
                  <a:lnTo>
                    <a:pt x="1896310" y="0"/>
                  </a:lnTo>
                  <a:lnTo>
                    <a:pt x="3421629" y="0"/>
                  </a:lnTo>
                  <a:lnTo>
                    <a:pt x="4495800" y="0"/>
                  </a:lnTo>
                  <a:lnTo>
                    <a:pt x="4938677" y="0"/>
                  </a:lnTo>
                  <a:lnTo>
                    <a:pt x="4559415" y="822960"/>
                  </a:lnTo>
                  <a:lnTo>
                    <a:pt x="3746528" y="822960"/>
                  </a:lnTo>
                  <a:lnTo>
                    <a:pt x="3042367" y="822960"/>
                  </a:lnTo>
                  <a:lnTo>
                    <a:pt x="1517048" y="822960"/>
                  </a:lnTo>
                  <a:lnTo>
                    <a:pt x="749442" y="822960"/>
                  </a:lnTo>
                  <a:lnTo>
                    <a:pt x="0" y="822960"/>
                  </a:lnTo>
                  <a:close/>
                </a:path>
              </a:pathLst>
            </a:custGeom>
            <a:solidFill>
              <a:srgbClr val="F4C956"/>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Text Box 10">
              <a:extLst>
                <a:ext uri="{FF2B5EF4-FFF2-40B4-BE49-F238E27FC236}">
                  <a16:creationId xmlns:a16="http://schemas.microsoft.com/office/drawing/2014/main" id="{54E60C90-EB2C-44F2-A443-F6A62A26713F}"/>
                </a:ext>
              </a:extLst>
            </p:cNvPr>
            <p:cNvSpPr txBox="1">
              <a:spLocks noChangeArrowheads="1"/>
            </p:cNvSpPr>
            <p:nvPr/>
          </p:nvSpPr>
          <p:spPr bwMode="auto">
            <a:xfrm>
              <a:off x="4646292" y="3946408"/>
              <a:ext cx="685800" cy="769441"/>
            </a:xfrm>
            <a:prstGeom prst="rect">
              <a:avLst/>
            </a:prstGeom>
            <a:noFill/>
            <a:ln w="9525">
              <a:noFill/>
              <a:miter lim="800000"/>
              <a:headEnd/>
              <a:tailEnd/>
            </a:ln>
          </p:spPr>
          <p:txBody>
            <a:bodyPr wrap="square" lIns="60960" tIns="30480" rIns="60960" bIns="30480">
              <a:spAutoFit/>
            </a:bodyPr>
            <a:lstStyle/>
            <a:p>
              <a:pPr algn="ctr"/>
              <a:r>
                <a:rPr lang="en-US" sz="3600" b="1" dirty="0">
                  <a:solidFill>
                    <a:schemeClr val="bg1"/>
                  </a:solidFill>
                </a:rPr>
                <a:t>03</a:t>
              </a:r>
            </a:p>
            <a:p>
              <a:pPr algn="ctr"/>
              <a:r>
                <a:rPr lang="en-US" sz="1000" dirty="0">
                  <a:solidFill>
                    <a:schemeClr val="bg1"/>
                  </a:solidFill>
                </a:rPr>
                <a:t>OPTION</a:t>
              </a:r>
            </a:p>
          </p:txBody>
        </p:sp>
      </p:grpSp>
      <p:grpSp>
        <p:nvGrpSpPr>
          <p:cNvPr id="42" name="Group 41">
            <a:extLst>
              <a:ext uri="{FF2B5EF4-FFF2-40B4-BE49-F238E27FC236}">
                <a16:creationId xmlns:a16="http://schemas.microsoft.com/office/drawing/2014/main" id="{C9407558-F208-4D73-8FA0-4A4289D0C962}"/>
              </a:ext>
            </a:extLst>
          </p:cNvPr>
          <p:cNvGrpSpPr/>
          <p:nvPr/>
        </p:nvGrpSpPr>
        <p:grpSpPr>
          <a:xfrm>
            <a:off x="5362646" y="4197829"/>
            <a:ext cx="5944658" cy="822960"/>
            <a:chOff x="5362646" y="4197829"/>
            <a:chExt cx="5944658" cy="822960"/>
          </a:xfrm>
        </p:grpSpPr>
        <p:sp>
          <p:nvSpPr>
            <p:cNvPr id="29" name="Freeform: Shape 28">
              <a:extLst>
                <a:ext uri="{FF2B5EF4-FFF2-40B4-BE49-F238E27FC236}">
                  <a16:creationId xmlns:a16="http://schemas.microsoft.com/office/drawing/2014/main" id="{95B48AC5-5451-4C56-90C1-E2856DC72D1E}"/>
                </a:ext>
              </a:extLst>
            </p:cNvPr>
            <p:cNvSpPr/>
            <p:nvPr/>
          </p:nvSpPr>
          <p:spPr>
            <a:xfrm>
              <a:off x="5362646" y="4197829"/>
              <a:ext cx="5898338" cy="822960"/>
            </a:xfrm>
            <a:custGeom>
              <a:avLst/>
              <a:gdLst>
                <a:gd name="connsiteX0" fmla="*/ 379262 w 5898338"/>
                <a:gd name="connsiteY0" fmla="*/ 0 h 822960"/>
                <a:gd name="connsiteX1" fmla="*/ 1498714 w 5898338"/>
                <a:gd name="connsiteY1" fmla="*/ 0 h 822960"/>
                <a:gd name="connsiteX2" fmla="*/ 1896310 w 5898338"/>
                <a:gd name="connsiteY2" fmla="*/ 0 h 822960"/>
                <a:gd name="connsiteX3" fmla="*/ 3421629 w 5898338"/>
                <a:gd name="connsiteY3" fmla="*/ 0 h 822960"/>
                <a:gd name="connsiteX4" fmla="*/ 3979015 w 5898338"/>
                <a:gd name="connsiteY4" fmla="*/ 0 h 822960"/>
                <a:gd name="connsiteX5" fmla="*/ 4495800 w 5898338"/>
                <a:gd name="connsiteY5" fmla="*/ 0 h 822960"/>
                <a:gd name="connsiteX6" fmla="*/ 4938677 w 5898338"/>
                <a:gd name="connsiteY6" fmla="*/ 0 h 822960"/>
                <a:gd name="connsiteX7" fmla="*/ 5898338 w 5898338"/>
                <a:gd name="connsiteY7" fmla="*/ 0 h 822960"/>
                <a:gd name="connsiteX8" fmla="*/ 5898338 w 5898338"/>
                <a:gd name="connsiteY8" fmla="*/ 822960 h 822960"/>
                <a:gd name="connsiteX9" fmla="*/ 4559415 w 5898338"/>
                <a:gd name="connsiteY9" fmla="*/ 822960 h 822960"/>
                <a:gd name="connsiteX10" fmla="*/ 3979015 w 5898338"/>
                <a:gd name="connsiteY10" fmla="*/ 822960 h 822960"/>
                <a:gd name="connsiteX11" fmla="*/ 3746529 w 5898338"/>
                <a:gd name="connsiteY11" fmla="*/ 822960 h 822960"/>
                <a:gd name="connsiteX12" fmla="*/ 3042367 w 5898338"/>
                <a:gd name="connsiteY12" fmla="*/ 822960 h 822960"/>
                <a:gd name="connsiteX13" fmla="*/ 1517048 w 5898338"/>
                <a:gd name="connsiteY13" fmla="*/ 822960 h 822960"/>
                <a:gd name="connsiteX14" fmla="*/ 749442 w 5898338"/>
                <a:gd name="connsiteY14" fmla="*/ 822960 h 822960"/>
                <a:gd name="connsiteX15" fmla="*/ 0 w 5898338"/>
                <a:gd name="connsiteY15" fmla="*/ 822960 h 8229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5898338" h="822960">
                  <a:moveTo>
                    <a:pt x="379262" y="0"/>
                  </a:moveTo>
                  <a:lnTo>
                    <a:pt x="1498714" y="0"/>
                  </a:lnTo>
                  <a:lnTo>
                    <a:pt x="1896310" y="0"/>
                  </a:lnTo>
                  <a:lnTo>
                    <a:pt x="3421629" y="0"/>
                  </a:lnTo>
                  <a:lnTo>
                    <a:pt x="3979015" y="0"/>
                  </a:lnTo>
                  <a:lnTo>
                    <a:pt x="4495800" y="0"/>
                  </a:lnTo>
                  <a:lnTo>
                    <a:pt x="4938677" y="0"/>
                  </a:lnTo>
                  <a:lnTo>
                    <a:pt x="5898338" y="0"/>
                  </a:lnTo>
                  <a:lnTo>
                    <a:pt x="5898338" y="822960"/>
                  </a:lnTo>
                  <a:lnTo>
                    <a:pt x="4559415" y="822960"/>
                  </a:lnTo>
                  <a:lnTo>
                    <a:pt x="3979015" y="822960"/>
                  </a:lnTo>
                  <a:lnTo>
                    <a:pt x="3746529" y="822960"/>
                  </a:lnTo>
                  <a:lnTo>
                    <a:pt x="3042367" y="822960"/>
                  </a:lnTo>
                  <a:lnTo>
                    <a:pt x="1517048" y="822960"/>
                  </a:lnTo>
                  <a:lnTo>
                    <a:pt x="749442" y="822960"/>
                  </a:lnTo>
                  <a:lnTo>
                    <a:pt x="0" y="822960"/>
                  </a:lnTo>
                  <a:close/>
                </a:path>
              </a:pathLst>
            </a:cu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TextBox 30">
              <a:extLst>
                <a:ext uri="{FF2B5EF4-FFF2-40B4-BE49-F238E27FC236}">
                  <a16:creationId xmlns:a16="http://schemas.microsoft.com/office/drawing/2014/main" id="{76089B63-41BF-4076-BD16-967959F7EFE5}"/>
                </a:ext>
              </a:extLst>
            </p:cNvPr>
            <p:cNvSpPr txBox="1"/>
            <p:nvPr/>
          </p:nvSpPr>
          <p:spPr>
            <a:xfrm>
              <a:off x="5755359" y="4197829"/>
              <a:ext cx="5551945" cy="800219"/>
            </a:xfrm>
            <a:prstGeom prst="rect">
              <a:avLst/>
            </a:prstGeom>
            <a:noFill/>
          </p:spPr>
          <p:txBody>
            <a:bodyPr wrap="square" rtlCol="0">
              <a:spAutoFit/>
            </a:bodyPr>
            <a:lstStyle/>
            <a:p>
              <a:pPr defTabSz="1219170">
                <a:spcBef>
                  <a:spcPct val="20000"/>
                </a:spcBef>
                <a:defRPr/>
              </a:pPr>
              <a:r>
                <a:rPr lang="en-US" sz="1400" b="1" dirty="0">
                  <a:solidFill>
                    <a:srgbClr val="F4C956"/>
                  </a:solidFill>
                  <a:latin typeface="Candara" panose="020E0502030303020204" pitchFamily="34" charset="0"/>
                </a:rPr>
                <a:t>LOREM IPSUM DOLOR</a:t>
              </a:r>
            </a:p>
            <a:p>
              <a:pPr algn="ctr" defTabSz="1219170">
                <a:spcBef>
                  <a:spcPct val="20000"/>
                </a:spcBef>
                <a:defRPr/>
              </a:pPr>
              <a:endParaRPr lang="en-US" sz="400" b="1" dirty="0">
                <a:solidFill>
                  <a:schemeClr val="bg1"/>
                </a:solidFill>
                <a:latin typeface="Candara" panose="020E0502030303020204" pitchFamily="34" charset="0"/>
              </a:endParaRPr>
            </a:p>
            <a:p>
              <a:pPr algn="ctr" defTabSz="1219170">
                <a:spcBef>
                  <a:spcPct val="20000"/>
                </a:spcBef>
                <a:defRPr/>
              </a:pPr>
              <a:endParaRPr lang="en-US" sz="100" b="1" dirty="0">
                <a:solidFill>
                  <a:schemeClr val="bg1"/>
                </a:solidFill>
                <a:latin typeface="Candara" panose="020E0502030303020204" pitchFamily="34" charset="0"/>
              </a:endParaRPr>
            </a:p>
            <a:p>
              <a:pPr algn="ctr"/>
              <a:r>
                <a:rPr lang="en-US" sz="1300" dirty="0">
                  <a:solidFill>
                    <a:srgbClr val="636363"/>
                  </a:solidFill>
                  <a:latin typeface="Candara" panose="020E0502030303020204" pitchFamily="34" charset="0"/>
                </a:rPr>
                <a:t>Lorem ipsum dolor sit amet, consectetur adipiscing elit, sed do eiusmod tempor incididunt ut labore et dolore magna aliqua. </a:t>
              </a:r>
            </a:p>
          </p:txBody>
        </p:sp>
      </p:grpSp>
      <p:grpSp>
        <p:nvGrpSpPr>
          <p:cNvPr id="43" name="Group 42">
            <a:extLst>
              <a:ext uri="{FF2B5EF4-FFF2-40B4-BE49-F238E27FC236}">
                <a16:creationId xmlns:a16="http://schemas.microsoft.com/office/drawing/2014/main" id="{36E1A76D-6EC2-4619-AC0C-099C95F37521}"/>
              </a:ext>
            </a:extLst>
          </p:cNvPr>
          <p:cNvGrpSpPr/>
          <p:nvPr/>
        </p:nvGrpSpPr>
        <p:grpSpPr>
          <a:xfrm>
            <a:off x="3985142" y="5276228"/>
            <a:ext cx="4938677" cy="822960"/>
            <a:chOff x="3985142" y="5276228"/>
            <a:chExt cx="4938677" cy="822960"/>
          </a:xfrm>
        </p:grpSpPr>
        <p:sp>
          <p:nvSpPr>
            <p:cNvPr id="33" name="Freeform: Shape 32">
              <a:extLst>
                <a:ext uri="{FF2B5EF4-FFF2-40B4-BE49-F238E27FC236}">
                  <a16:creationId xmlns:a16="http://schemas.microsoft.com/office/drawing/2014/main" id="{8EA87E63-204F-4F28-953D-8D1F2F0C6724}"/>
                </a:ext>
              </a:extLst>
            </p:cNvPr>
            <p:cNvSpPr/>
            <p:nvPr/>
          </p:nvSpPr>
          <p:spPr>
            <a:xfrm>
              <a:off x="3985142" y="5276228"/>
              <a:ext cx="4938677" cy="822960"/>
            </a:xfrm>
            <a:custGeom>
              <a:avLst/>
              <a:gdLst>
                <a:gd name="connsiteX0" fmla="*/ 379262 w 4938677"/>
                <a:gd name="connsiteY0" fmla="*/ 0 h 822960"/>
                <a:gd name="connsiteX1" fmla="*/ 1498714 w 4938677"/>
                <a:gd name="connsiteY1" fmla="*/ 0 h 822960"/>
                <a:gd name="connsiteX2" fmla="*/ 1896310 w 4938677"/>
                <a:gd name="connsiteY2" fmla="*/ 0 h 822960"/>
                <a:gd name="connsiteX3" fmla="*/ 3421629 w 4938677"/>
                <a:gd name="connsiteY3" fmla="*/ 0 h 822960"/>
                <a:gd name="connsiteX4" fmla="*/ 4495800 w 4938677"/>
                <a:gd name="connsiteY4" fmla="*/ 0 h 822960"/>
                <a:gd name="connsiteX5" fmla="*/ 4938677 w 4938677"/>
                <a:gd name="connsiteY5" fmla="*/ 0 h 822960"/>
                <a:gd name="connsiteX6" fmla="*/ 4559415 w 4938677"/>
                <a:gd name="connsiteY6" fmla="*/ 822960 h 822960"/>
                <a:gd name="connsiteX7" fmla="*/ 3746528 w 4938677"/>
                <a:gd name="connsiteY7" fmla="*/ 822960 h 822960"/>
                <a:gd name="connsiteX8" fmla="*/ 3042367 w 4938677"/>
                <a:gd name="connsiteY8" fmla="*/ 822960 h 822960"/>
                <a:gd name="connsiteX9" fmla="*/ 1517048 w 4938677"/>
                <a:gd name="connsiteY9" fmla="*/ 822960 h 822960"/>
                <a:gd name="connsiteX10" fmla="*/ 749442 w 4938677"/>
                <a:gd name="connsiteY10" fmla="*/ 822960 h 822960"/>
                <a:gd name="connsiteX11" fmla="*/ 0 w 4938677"/>
                <a:gd name="connsiteY11" fmla="*/ 822960 h 8229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938677" h="822960">
                  <a:moveTo>
                    <a:pt x="379262" y="0"/>
                  </a:moveTo>
                  <a:lnTo>
                    <a:pt x="1498714" y="0"/>
                  </a:lnTo>
                  <a:lnTo>
                    <a:pt x="1896310" y="0"/>
                  </a:lnTo>
                  <a:lnTo>
                    <a:pt x="3421629" y="0"/>
                  </a:lnTo>
                  <a:lnTo>
                    <a:pt x="4495800" y="0"/>
                  </a:lnTo>
                  <a:lnTo>
                    <a:pt x="4938677" y="0"/>
                  </a:lnTo>
                  <a:lnTo>
                    <a:pt x="4559415" y="822960"/>
                  </a:lnTo>
                  <a:lnTo>
                    <a:pt x="3746528" y="822960"/>
                  </a:lnTo>
                  <a:lnTo>
                    <a:pt x="3042367" y="822960"/>
                  </a:lnTo>
                  <a:lnTo>
                    <a:pt x="1517048" y="822960"/>
                  </a:lnTo>
                  <a:lnTo>
                    <a:pt x="749442" y="822960"/>
                  </a:lnTo>
                  <a:lnTo>
                    <a:pt x="0" y="822960"/>
                  </a:lnTo>
                  <a:close/>
                </a:path>
              </a:pathLst>
            </a:custGeom>
            <a:solidFill>
              <a:srgbClr val="57CCC6"/>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Text Box 10">
              <a:extLst>
                <a:ext uri="{FF2B5EF4-FFF2-40B4-BE49-F238E27FC236}">
                  <a16:creationId xmlns:a16="http://schemas.microsoft.com/office/drawing/2014/main" id="{4F2F27CE-75EB-4EB5-96C7-03A883317405}"/>
                </a:ext>
              </a:extLst>
            </p:cNvPr>
            <p:cNvSpPr txBox="1">
              <a:spLocks noChangeArrowheads="1"/>
            </p:cNvSpPr>
            <p:nvPr/>
          </p:nvSpPr>
          <p:spPr bwMode="auto">
            <a:xfrm>
              <a:off x="4343213" y="5302987"/>
              <a:ext cx="685800" cy="769441"/>
            </a:xfrm>
            <a:prstGeom prst="rect">
              <a:avLst/>
            </a:prstGeom>
            <a:noFill/>
            <a:ln w="9525">
              <a:noFill/>
              <a:miter lim="800000"/>
              <a:headEnd/>
              <a:tailEnd/>
            </a:ln>
          </p:spPr>
          <p:txBody>
            <a:bodyPr wrap="square" lIns="60960" tIns="30480" rIns="60960" bIns="30480">
              <a:spAutoFit/>
            </a:bodyPr>
            <a:lstStyle/>
            <a:p>
              <a:pPr algn="ctr"/>
              <a:r>
                <a:rPr lang="en-US" sz="3600" b="1" dirty="0">
                  <a:solidFill>
                    <a:schemeClr val="bg1"/>
                  </a:solidFill>
                </a:rPr>
                <a:t>04</a:t>
              </a:r>
            </a:p>
            <a:p>
              <a:pPr algn="ctr"/>
              <a:r>
                <a:rPr lang="en-US" sz="1000" dirty="0">
                  <a:solidFill>
                    <a:schemeClr val="bg1"/>
                  </a:solidFill>
                </a:rPr>
                <a:t>OPTION</a:t>
              </a:r>
            </a:p>
          </p:txBody>
        </p:sp>
      </p:grpSp>
      <p:grpSp>
        <p:nvGrpSpPr>
          <p:cNvPr id="44" name="Group 43">
            <a:extLst>
              <a:ext uri="{FF2B5EF4-FFF2-40B4-BE49-F238E27FC236}">
                <a16:creationId xmlns:a16="http://schemas.microsoft.com/office/drawing/2014/main" id="{AB32DA59-2ADE-46E3-A978-7067AEAA4D7B}"/>
              </a:ext>
            </a:extLst>
          </p:cNvPr>
          <p:cNvGrpSpPr/>
          <p:nvPr/>
        </p:nvGrpSpPr>
        <p:grpSpPr>
          <a:xfrm>
            <a:off x="5059567" y="5554408"/>
            <a:ext cx="5944658" cy="822960"/>
            <a:chOff x="5059567" y="5554408"/>
            <a:chExt cx="5944658" cy="822960"/>
          </a:xfrm>
        </p:grpSpPr>
        <p:sp>
          <p:nvSpPr>
            <p:cNvPr id="34" name="Freeform: Shape 33">
              <a:extLst>
                <a:ext uri="{FF2B5EF4-FFF2-40B4-BE49-F238E27FC236}">
                  <a16:creationId xmlns:a16="http://schemas.microsoft.com/office/drawing/2014/main" id="{9B9F9BDD-F7DA-4996-ADC9-704E43851181}"/>
                </a:ext>
              </a:extLst>
            </p:cNvPr>
            <p:cNvSpPr/>
            <p:nvPr/>
          </p:nvSpPr>
          <p:spPr>
            <a:xfrm>
              <a:off x="5059567" y="5554408"/>
              <a:ext cx="5898338" cy="822960"/>
            </a:xfrm>
            <a:custGeom>
              <a:avLst/>
              <a:gdLst>
                <a:gd name="connsiteX0" fmla="*/ 379262 w 5898338"/>
                <a:gd name="connsiteY0" fmla="*/ 0 h 822960"/>
                <a:gd name="connsiteX1" fmla="*/ 1498714 w 5898338"/>
                <a:gd name="connsiteY1" fmla="*/ 0 h 822960"/>
                <a:gd name="connsiteX2" fmla="*/ 1896310 w 5898338"/>
                <a:gd name="connsiteY2" fmla="*/ 0 h 822960"/>
                <a:gd name="connsiteX3" fmla="*/ 3421629 w 5898338"/>
                <a:gd name="connsiteY3" fmla="*/ 0 h 822960"/>
                <a:gd name="connsiteX4" fmla="*/ 3979015 w 5898338"/>
                <a:gd name="connsiteY4" fmla="*/ 0 h 822960"/>
                <a:gd name="connsiteX5" fmla="*/ 4495800 w 5898338"/>
                <a:gd name="connsiteY5" fmla="*/ 0 h 822960"/>
                <a:gd name="connsiteX6" fmla="*/ 4938677 w 5898338"/>
                <a:gd name="connsiteY6" fmla="*/ 0 h 822960"/>
                <a:gd name="connsiteX7" fmla="*/ 5898338 w 5898338"/>
                <a:gd name="connsiteY7" fmla="*/ 0 h 822960"/>
                <a:gd name="connsiteX8" fmla="*/ 5898338 w 5898338"/>
                <a:gd name="connsiteY8" fmla="*/ 822960 h 822960"/>
                <a:gd name="connsiteX9" fmla="*/ 4559415 w 5898338"/>
                <a:gd name="connsiteY9" fmla="*/ 822960 h 822960"/>
                <a:gd name="connsiteX10" fmla="*/ 3979015 w 5898338"/>
                <a:gd name="connsiteY10" fmla="*/ 822960 h 822960"/>
                <a:gd name="connsiteX11" fmla="*/ 3746529 w 5898338"/>
                <a:gd name="connsiteY11" fmla="*/ 822960 h 822960"/>
                <a:gd name="connsiteX12" fmla="*/ 3042367 w 5898338"/>
                <a:gd name="connsiteY12" fmla="*/ 822960 h 822960"/>
                <a:gd name="connsiteX13" fmla="*/ 1517048 w 5898338"/>
                <a:gd name="connsiteY13" fmla="*/ 822960 h 822960"/>
                <a:gd name="connsiteX14" fmla="*/ 749442 w 5898338"/>
                <a:gd name="connsiteY14" fmla="*/ 822960 h 822960"/>
                <a:gd name="connsiteX15" fmla="*/ 0 w 5898338"/>
                <a:gd name="connsiteY15" fmla="*/ 822960 h 8229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5898338" h="822960">
                  <a:moveTo>
                    <a:pt x="379262" y="0"/>
                  </a:moveTo>
                  <a:lnTo>
                    <a:pt x="1498714" y="0"/>
                  </a:lnTo>
                  <a:lnTo>
                    <a:pt x="1896310" y="0"/>
                  </a:lnTo>
                  <a:lnTo>
                    <a:pt x="3421629" y="0"/>
                  </a:lnTo>
                  <a:lnTo>
                    <a:pt x="3979015" y="0"/>
                  </a:lnTo>
                  <a:lnTo>
                    <a:pt x="4495800" y="0"/>
                  </a:lnTo>
                  <a:lnTo>
                    <a:pt x="4938677" y="0"/>
                  </a:lnTo>
                  <a:lnTo>
                    <a:pt x="5898338" y="0"/>
                  </a:lnTo>
                  <a:lnTo>
                    <a:pt x="5898338" y="822960"/>
                  </a:lnTo>
                  <a:lnTo>
                    <a:pt x="4559415" y="822960"/>
                  </a:lnTo>
                  <a:lnTo>
                    <a:pt x="3979015" y="822960"/>
                  </a:lnTo>
                  <a:lnTo>
                    <a:pt x="3746529" y="822960"/>
                  </a:lnTo>
                  <a:lnTo>
                    <a:pt x="3042367" y="822960"/>
                  </a:lnTo>
                  <a:lnTo>
                    <a:pt x="1517048" y="822960"/>
                  </a:lnTo>
                  <a:lnTo>
                    <a:pt x="749442" y="822960"/>
                  </a:lnTo>
                  <a:lnTo>
                    <a:pt x="0" y="822960"/>
                  </a:lnTo>
                  <a:close/>
                </a:path>
              </a:pathLst>
            </a:cu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extBox 35">
              <a:extLst>
                <a:ext uri="{FF2B5EF4-FFF2-40B4-BE49-F238E27FC236}">
                  <a16:creationId xmlns:a16="http://schemas.microsoft.com/office/drawing/2014/main" id="{0DB402C8-83AD-4BB6-99DF-B79D753996DA}"/>
                </a:ext>
              </a:extLst>
            </p:cNvPr>
            <p:cNvSpPr txBox="1"/>
            <p:nvPr/>
          </p:nvSpPr>
          <p:spPr>
            <a:xfrm>
              <a:off x="5452280" y="5554408"/>
              <a:ext cx="5551945" cy="800219"/>
            </a:xfrm>
            <a:prstGeom prst="rect">
              <a:avLst/>
            </a:prstGeom>
            <a:noFill/>
          </p:spPr>
          <p:txBody>
            <a:bodyPr wrap="square" rtlCol="0">
              <a:spAutoFit/>
            </a:bodyPr>
            <a:lstStyle/>
            <a:p>
              <a:pPr defTabSz="1219170">
                <a:spcBef>
                  <a:spcPct val="20000"/>
                </a:spcBef>
                <a:defRPr/>
              </a:pPr>
              <a:r>
                <a:rPr lang="en-US" sz="1400" b="1" dirty="0">
                  <a:solidFill>
                    <a:srgbClr val="57CCC6"/>
                  </a:solidFill>
                  <a:latin typeface="Candara" panose="020E0502030303020204" pitchFamily="34" charset="0"/>
                </a:rPr>
                <a:t>LOREM IPSUM DOLOR</a:t>
              </a:r>
            </a:p>
            <a:p>
              <a:pPr algn="ctr" defTabSz="1219170">
                <a:spcBef>
                  <a:spcPct val="20000"/>
                </a:spcBef>
                <a:defRPr/>
              </a:pPr>
              <a:endParaRPr lang="en-US" sz="400" b="1" dirty="0">
                <a:solidFill>
                  <a:schemeClr val="bg1"/>
                </a:solidFill>
                <a:latin typeface="Candara" panose="020E0502030303020204" pitchFamily="34" charset="0"/>
              </a:endParaRPr>
            </a:p>
            <a:p>
              <a:pPr algn="ctr" defTabSz="1219170">
                <a:spcBef>
                  <a:spcPct val="20000"/>
                </a:spcBef>
                <a:defRPr/>
              </a:pPr>
              <a:endParaRPr lang="en-US" sz="100" b="1" dirty="0">
                <a:solidFill>
                  <a:schemeClr val="bg1"/>
                </a:solidFill>
                <a:latin typeface="Candara" panose="020E0502030303020204" pitchFamily="34" charset="0"/>
              </a:endParaRPr>
            </a:p>
            <a:p>
              <a:pPr algn="ctr"/>
              <a:r>
                <a:rPr lang="en-US" sz="1300" dirty="0">
                  <a:solidFill>
                    <a:srgbClr val="636363"/>
                  </a:solidFill>
                  <a:latin typeface="Candara" panose="020E0502030303020204" pitchFamily="34" charset="0"/>
                </a:rPr>
                <a:t>Lorem ipsum dolor sit amet, consectetur adipiscing elit, sed do eiusmod tempor incididunt ut labore et dolore magna aliqua. </a:t>
              </a:r>
            </a:p>
          </p:txBody>
        </p:sp>
      </p:grpSp>
      <p:pic>
        <p:nvPicPr>
          <p:cNvPr id="32" name="Picture 31">
            <a:hlinkClick r:id="rId2"/>
            <a:extLst>
              <a:ext uri="{FF2B5EF4-FFF2-40B4-BE49-F238E27FC236}">
                <a16:creationId xmlns:a16="http://schemas.microsoft.com/office/drawing/2014/main" id="{6B4CE927-92BF-4639-A952-8EEF55675B9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93113828"/>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left)">
                                      <p:cBhvr>
                                        <p:cTn id="7" dur="500"/>
                                        <p:tgtEl>
                                          <p:spTgt spid="10"/>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wipe(left)">
                                      <p:cBhvr>
                                        <p:cTn id="10" dur="500"/>
                                        <p:tgtEl>
                                          <p:spTgt spid="7"/>
                                        </p:tgtEl>
                                      </p:cBhvr>
                                    </p:animEffect>
                                  </p:childTnLst>
                                </p:cTn>
                              </p:par>
                            </p:childTnLst>
                          </p:cTn>
                        </p:par>
                        <p:par>
                          <p:cTn id="11" fill="hold">
                            <p:stCondLst>
                              <p:cond delay="500"/>
                            </p:stCondLst>
                            <p:childTnLst>
                              <p:par>
                                <p:cTn id="12" presetID="42" presetClass="entr" presetSubtype="0" fill="hold" grpId="0" nodeType="afterEffect">
                                  <p:stCondLst>
                                    <p:cond delay="0"/>
                                  </p:stCondLst>
                                  <p:childTnLst>
                                    <p:set>
                                      <p:cBhvr>
                                        <p:cTn id="13" dur="1" fill="hold">
                                          <p:stCondLst>
                                            <p:cond delay="0"/>
                                          </p:stCondLst>
                                        </p:cTn>
                                        <p:tgtEl>
                                          <p:spTgt spid="9">
                                            <p:txEl>
                                              <p:pRg st="0" end="0"/>
                                            </p:txEl>
                                          </p:spTgt>
                                        </p:tgtEl>
                                        <p:attrNameLst>
                                          <p:attrName>style.visibility</p:attrName>
                                        </p:attrNameLst>
                                      </p:cBhvr>
                                      <p:to>
                                        <p:strVal val="visible"/>
                                      </p:to>
                                    </p:set>
                                    <p:animEffect transition="in" filter="fade">
                                      <p:cBhvr>
                                        <p:cTn id="14" dur="500"/>
                                        <p:tgtEl>
                                          <p:spTgt spid="9">
                                            <p:txEl>
                                              <p:pRg st="0" end="0"/>
                                            </p:txEl>
                                          </p:spTgt>
                                        </p:tgtEl>
                                      </p:cBhvr>
                                    </p:animEffect>
                                    <p:anim calcmode="lin" valueType="num">
                                      <p:cBhvr>
                                        <p:cTn id="15"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9">
                                            <p:txEl>
                                              <p:pRg st="0" end="0"/>
                                            </p:txEl>
                                          </p:spTgt>
                                        </p:tgtEl>
                                        <p:attrNameLst>
                                          <p:attrName>ppt_y</p:attrName>
                                        </p:attrNameLst>
                                      </p:cBhvr>
                                      <p:tavLst>
                                        <p:tav tm="0">
                                          <p:val>
                                            <p:strVal val="#ppt_y+.1"/>
                                          </p:val>
                                        </p:tav>
                                        <p:tav tm="100000">
                                          <p:val>
                                            <p:strVal val="#ppt_y"/>
                                          </p:val>
                                        </p:tav>
                                      </p:tavLst>
                                    </p:anim>
                                  </p:childTnLst>
                                </p:cTn>
                              </p:par>
                            </p:childTnLst>
                          </p:cTn>
                        </p:par>
                        <p:par>
                          <p:cTn id="17" fill="hold">
                            <p:stCondLst>
                              <p:cond delay="1000"/>
                            </p:stCondLst>
                            <p:childTnLst>
                              <p:par>
                                <p:cTn id="18" presetID="42" presetClass="entr" presetSubtype="0" fill="hold" grpId="0" nodeType="afterEffect">
                                  <p:stCondLst>
                                    <p:cond delay="0"/>
                                  </p:stCondLst>
                                  <p:childTnLst>
                                    <p:set>
                                      <p:cBhvr>
                                        <p:cTn id="19" dur="1" fill="hold">
                                          <p:stCondLst>
                                            <p:cond delay="0"/>
                                          </p:stCondLst>
                                        </p:cTn>
                                        <p:tgtEl>
                                          <p:spTgt spid="9">
                                            <p:txEl>
                                              <p:pRg st="2" end="2"/>
                                            </p:txEl>
                                          </p:spTgt>
                                        </p:tgtEl>
                                        <p:attrNameLst>
                                          <p:attrName>style.visibility</p:attrName>
                                        </p:attrNameLst>
                                      </p:cBhvr>
                                      <p:to>
                                        <p:strVal val="visible"/>
                                      </p:to>
                                    </p:set>
                                    <p:animEffect transition="in" filter="fade">
                                      <p:cBhvr>
                                        <p:cTn id="20" dur="500"/>
                                        <p:tgtEl>
                                          <p:spTgt spid="9">
                                            <p:txEl>
                                              <p:pRg st="2" end="2"/>
                                            </p:txEl>
                                          </p:spTgt>
                                        </p:tgtEl>
                                      </p:cBhvr>
                                    </p:animEffect>
                                    <p:anim calcmode="lin" valueType="num">
                                      <p:cBhvr>
                                        <p:cTn id="21" dur="500" fill="hold"/>
                                        <p:tgtEl>
                                          <p:spTgt spid="9">
                                            <p:txEl>
                                              <p:pRg st="2" end="2"/>
                                            </p:txEl>
                                          </p:spTgt>
                                        </p:tgtEl>
                                        <p:attrNameLst>
                                          <p:attrName>ppt_x</p:attrName>
                                        </p:attrNameLst>
                                      </p:cBhvr>
                                      <p:tavLst>
                                        <p:tav tm="0">
                                          <p:val>
                                            <p:strVal val="#ppt_x"/>
                                          </p:val>
                                        </p:tav>
                                        <p:tav tm="100000">
                                          <p:val>
                                            <p:strVal val="#ppt_x"/>
                                          </p:val>
                                        </p:tav>
                                      </p:tavLst>
                                    </p:anim>
                                    <p:anim calcmode="lin" valueType="num">
                                      <p:cBhvr>
                                        <p:cTn id="22" dur="500" fill="hold"/>
                                        <p:tgtEl>
                                          <p:spTgt spid="9">
                                            <p:txEl>
                                              <p:pRg st="2" end="2"/>
                                            </p:txEl>
                                          </p:spTgt>
                                        </p:tgtEl>
                                        <p:attrNameLst>
                                          <p:attrName>ppt_y</p:attrName>
                                        </p:attrNameLst>
                                      </p:cBhvr>
                                      <p:tavLst>
                                        <p:tav tm="0">
                                          <p:val>
                                            <p:strVal val="#ppt_y+.1"/>
                                          </p:val>
                                        </p:tav>
                                        <p:tav tm="100000">
                                          <p:val>
                                            <p:strVal val="#ppt_y"/>
                                          </p:val>
                                        </p:tav>
                                      </p:tavLst>
                                    </p:anim>
                                  </p:childTnLst>
                                </p:cTn>
                              </p:par>
                            </p:childTnLst>
                          </p:cTn>
                        </p:par>
                        <p:par>
                          <p:cTn id="23" fill="hold">
                            <p:stCondLst>
                              <p:cond delay="1500"/>
                            </p:stCondLst>
                            <p:childTnLst>
                              <p:par>
                                <p:cTn id="24" presetID="42" presetClass="entr" presetSubtype="0" fill="hold" grpId="0" nodeType="afterEffect">
                                  <p:stCondLst>
                                    <p:cond delay="0"/>
                                  </p:stCondLst>
                                  <p:childTnLst>
                                    <p:set>
                                      <p:cBhvr>
                                        <p:cTn id="25" dur="1" fill="hold">
                                          <p:stCondLst>
                                            <p:cond delay="0"/>
                                          </p:stCondLst>
                                        </p:cTn>
                                        <p:tgtEl>
                                          <p:spTgt spid="9">
                                            <p:txEl>
                                              <p:pRg st="3" end="3"/>
                                            </p:txEl>
                                          </p:spTgt>
                                        </p:tgtEl>
                                        <p:attrNameLst>
                                          <p:attrName>style.visibility</p:attrName>
                                        </p:attrNameLst>
                                      </p:cBhvr>
                                      <p:to>
                                        <p:strVal val="visible"/>
                                      </p:to>
                                    </p:set>
                                    <p:animEffect transition="in" filter="fade">
                                      <p:cBhvr>
                                        <p:cTn id="26" dur="500"/>
                                        <p:tgtEl>
                                          <p:spTgt spid="9">
                                            <p:txEl>
                                              <p:pRg st="3" end="3"/>
                                            </p:txEl>
                                          </p:spTgt>
                                        </p:tgtEl>
                                      </p:cBhvr>
                                    </p:animEffect>
                                    <p:anim calcmode="lin" valueType="num">
                                      <p:cBhvr>
                                        <p:cTn id="27" dur="500" fill="hold"/>
                                        <p:tgtEl>
                                          <p:spTgt spid="9">
                                            <p:txEl>
                                              <p:pRg st="3" end="3"/>
                                            </p:txEl>
                                          </p:spTgt>
                                        </p:tgtEl>
                                        <p:attrNameLst>
                                          <p:attrName>ppt_x</p:attrName>
                                        </p:attrNameLst>
                                      </p:cBhvr>
                                      <p:tavLst>
                                        <p:tav tm="0">
                                          <p:val>
                                            <p:strVal val="#ppt_x"/>
                                          </p:val>
                                        </p:tav>
                                        <p:tav tm="100000">
                                          <p:val>
                                            <p:strVal val="#ppt_x"/>
                                          </p:val>
                                        </p:tav>
                                      </p:tavLst>
                                    </p:anim>
                                    <p:anim calcmode="lin" valueType="num">
                                      <p:cBhvr>
                                        <p:cTn id="28" dur="500" fill="hold"/>
                                        <p:tgtEl>
                                          <p:spTgt spid="9">
                                            <p:txEl>
                                              <p:pRg st="3" end="3"/>
                                            </p:txEl>
                                          </p:spTgt>
                                        </p:tgtEl>
                                        <p:attrNameLst>
                                          <p:attrName>ppt_y</p:attrName>
                                        </p:attrNameLst>
                                      </p:cBhvr>
                                      <p:tavLst>
                                        <p:tav tm="0">
                                          <p:val>
                                            <p:strVal val="#ppt_y+.1"/>
                                          </p:val>
                                        </p:tav>
                                        <p:tav tm="100000">
                                          <p:val>
                                            <p:strVal val="#ppt_y"/>
                                          </p:val>
                                        </p:tav>
                                      </p:tavLst>
                                    </p:anim>
                                  </p:childTnLst>
                                </p:cTn>
                              </p:par>
                            </p:childTnLst>
                          </p:cTn>
                        </p:par>
                        <p:par>
                          <p:cTn id="29" fill="hold">
                            <p:stCondLst>
                              <p:cond delay="2000"/>
                            </p:stCondLst>
                            <p:childTnLst>
                              <p:par>
                                <p:cTn id="30" presetID="42" presetClass="entr" presetSubtype="0" fill="hold" grpId="0" nodeType="afterEffect">
                                  <p:stCondLst>
                                    <p:cond delay="0"/>
                                  </p:stCondLst>
                                  <p:childTnLst>
                                    <p:set>
                                      <p:cBhvr>
                                        <p:cTn id="31" dur="1" fill="hold">
                                          <p:stCondLst>
                                            <p:cond delay="0"/>
                                          </p:stCondLst>
                                        </p:cTn>
                                        <p:tgtEl>
                                          <p:spTgt spid="9">
                                            <p:txEl>
                                              <p:pRg st="5" end="5"/>
                                            </p:txEl>
                                          </p:spTgt>
                                        </p:tgtEl>
                                        <p:attrNameLst>
                                          <p:attrName>style.visibility</p:attrName>
                                        </p:attrNameLst>
                                      </p:cBhvr>
                                      <p:to>
                                        <p:strVal val="visible"/>
                                      </p:to>
                                    </p:set>
                                    <p:animEffect transition="in" filter="fade">
                                      <p:cBhvr>
                                        <p:cTn id="32" dur="500"/>
                                        <p:tgtEl>
                                          <p:spTgt spid="9">
                                            <p:txEl>
                                              <p:pRg st="5" end="5"/>
                                            </p:txEl>
                                          </p:spTgt>
                                        </p:tgtEl>
                                      </p:cBhvr>
                                    </p:animEffect>
                                    <p:anim calcmode="lin" valueType="num">
                                      <p:cBhvr>
                                        <p:cTn id="33" dur="500" fill="hold"/>
                                        <p:tgtEl>
                                          <p:spTgt spid="9">
                                            <p:txEl>
                                              <p:pRg st="5" end="5"/>
                                            </p:txEl>
                                          </p:spTgt>
                                        </p:tgtEl>
                                        <p:attrNameLst>
                                          <p:attrName>ppt_x</p:attrName>
                                        </p:attrNameLst>
                                      </p:cBhvr>
                                      <p:tavLst>
                                        <p:tav tm="0">
                                          <p:val>
                                            <p:strVal val="#ppt_x"/>
                                          </p:val>
                                        </p:tav>
                                        <p:tav tm="100000">
                                          <p:val>
                                            <p:strVal val="#ppt_x"/>
                                          </p:val>
                                        </p:tav>
                                      </p:tavLst>
                                    </p:anim>
                                    <p:anim calcmode="lin" valueType="num">
                                      <p:cBhvr>
                                        <p:cTn id="34" dur="500" fill="hold"/>
                                        <p:tgtEl>
                                          <p:spTgt spid="9">
                                            <p:txEl>
                                              <p:pRg st="5" end="5"/>
                                            </p:txEl>
                                          </p:spTgt>
                                        </p:tgtEl>
                                        <p:attrNameLst>
                                          <p:attrName>ppt_y</p:attrName>
                                        </p:attrNameLst>
                                      </p:cBhvr>
                                      <p:tavLst>
                                        <p:tav tm="0">
                                          <p:val>
                                            <p:strVal val="#ppt_y+.1"/>
                                          </p:val>
                                        </p:tav>
                                        <p:tav tm="100000">
                                          <p:val>
                                            <p:strVal val="#ppt_y"/>
                                          </p:val>
                                        </p:tav>
                                      </p:tavLst>
                                    </p:anim>
                                  </p:childTnLst>
                                </p:cTn>
                              </p:par>
                            </p:childTnLst>
                          </p:cTn>
                        </p:par>
                        <p:par>
                          <p:cTn id="35" fill="hold">
                            <p:stCondLst>
                              <p:cond delay="2500"/>
                            </p:stCondLst>
                            <p:childTnLst>
                              <p:par>
                                <p:cTn id="36" presetID="42" presetClass="entr" presetSubtype="0" fill="hold" grpId="0" nodeType="afterEffect">
                                  <p:stCondLst>
                                    <p:cond delay="0"/>
                                  </p:stCondLst>
                                  <p:childTnLst>
                                    <p:set>
                                      <p:cBhvr>
                                        <p:cTn id="37" dur="1" fill="hold">
                                          <p:stCondLst>
                                            <p:cond delay="0"/>
                                          </p:stCondLst>
                                        </p:cTn>
                                        <p:tgtEl>
                                          <p:spTgt spid="9">
                                            <p:txEl>
                                              <p:pRg st="7" end="7"/>
                                            </p:txEl>
                                          </p:spTgt>
                                        </p:tgtEl>
                                        <p:attrNameLst>
                                          <p:attrName>style.visibility</p:attrName>
                                        </p:attrNameLst>
                                      </p:cBhvr>
                                      <p:to>
                                        <p:strVal val="visible"/>
                                      </p:to>
                                    </p:set>
                                    <p:animEffect transition="in" filter="fade">
                                      <p:cBhvr>
                                        <p:cTn id="38" dur="500"/>
                                        <p:tgtEl>
                                          <p:spTgt spid="9">
                                            <p:txEl>
                                              <p:pRg st="7" end="7"/>
                                            </p:txEl>
                                          </p:spTgt>
                                        </p:tgtEl>
                                      </p:cBhvr>
                                    </p:animEffect>
                                    <p:anim calcmode="lin" valueType="num">
                                      <p:cBhvr>
                                        <p:cTn id="39" dur="500" fill="hold"/>
                                        <p:tgtEl>
                                          <p:spTgt spid="9">
                                            <p:txEl>
                                              <p:pRg st="7" end="7"/>
                                            </p:txEl>
                                          </p:spTgt>
                                        </p:tgtEl>
                                        <p:attrNameLst>
                                          <p:attrName>ppt_x</p:attrName>
                                        </p:attrNameLst>
                                      </p:cBhvr>
                                      <p:tavLst>
                                        <p:tav tm="0">
                                          <p:val>
                                            <p:strVal val="#ppt_x"/>
                                          </p:val>
                                        </p:tav>
                                        <p:tav tm="100000">
                                          <p:val>
                                            <p:strVal val="#ppt_x"/>
                                          </p:val>
                                        </p:tav>
                                      </p:tavLst>
                                    </p:anim>
                                    <p:anim calcmode="lin" valueType="num">
                                      <p:cBhvr>
                                        <p:cTn id="40" dur="500" fill="hold"/>
                                        <p:tgtEl>
                                          <p:spTgt spid="9">
                                            <p:txEl>
                                              <p:pRg st="7" end="7"/>
                                            </p:txEl>
                                          </p:spTgt>
                                        </p:tgtEl>
                                        <p:attrNameLst>
                                          <p:attrName>ppt_y</p:attrName>
                                        </p:attrNameLst>
                                      </p:cBhvr>
                                      <p:tavLst>
                                        <p:tav tm="0">
                                          <p:val>
                                            <p:strVal val="#ppt_y+.1"/>
                                          </p:val>
                                        </p:tav>
                                        <p:tav tm="100000">
                                          <p:val>
                                            <p:strVal val="#ppt_y"/>
                                          </p:val>
                                        </p:tav>
                                      </p:tavLst>
                                    </p:anim>
                                  </p:childTnLst>
                                </p:cTn>
                              </p:par>
                            </p:childTnLst>
                          </p:cTn>
                        </p:par>
                        <p:par>
                          <p:cTn id="41" fill="hold">
                            <p:stCondLst>
                              <p:cond delay="3000"/>
                            </p:stCondLst>
                            <p:childTnLst>
                              <p:par>
                                <p:cTn id="42" presetID="42" presetClass="entr" presetSubtype="0" fill="hold" grpId="0" nodeType="afterEffect">
                                  <p:stCondLst>
                                    <p:cond delay="0"/>
                                  </p:stCondLst>
                                  <p:childTnLst>
                                    <p:set>
                                      <p:cBhvr>
                                        <p:cTn id="43" dur="1" fill="hold">
                                          <p:stCondLst>
                                            <p:cond delay="0"/>
                                          </p:stCondLst>
                                        </p:cTn>
                                        <p:tgtEl>
                                          <p:spTgt spid="9">
                                            <p:txEl>
                                              <p:pRg st="9" end="9"/>
                                            </p:txEl>
                                          </p:spTgt>
                                        </p:tgtEl>
                                        <p:attrNameLst>
                                          <p:attrName>style.visibility</p:attrName>
                                        </p:attrNameLst>
                                      </p:cBhvr>
                                      <p:to>
                                        <p:strVal val="visible"/>
                                      </p:to>
                                    </p:set>
                                    <p:animEffect transition="in" filter="fade">
                                      <p:cBhvr>
                                        <p:cTn id="44" dur="500"/>
                                        <p:tgtEl>
                                          <p:spTgt spid="9">
                                            <p:txEl>
                                              <p:pRg st="9" end="9"/>
                                            </p:txEl>
                                          </p:spTgt>
                                        </p:tgtEl>
                                      </p:cBhvr>
                                    </p:animEffect>
                                    <p:anim calcmode="lin" valueType="num">
                                      <p:cBhvr>
                                        <p:cTn id="45" dur="500" fill="hold"/>
                                        <p:tgtEl>
                                          <p:spTgt spid="9">
                                            <p:txEl>
                                              <p:pRg st="9" end="9"/>
                                            </p:txEl>
                                          </p:spTgt>
                                        </p:tgtEl>
                                        <p:attrNameLst>
                                          <p:attrName>ppt_x</p:attrName>
                                        </p:attrNameLst>
                                      </p:cBhvr>
                                      <p:tavLst>
                                        <p:tav tm="0">
                                          <p:val>
                                            <p:strVal val="#ppt_x"/>
                                          </p:val>
                                        </p:tav>
                                        <p:tav tm="100000">
                                          <p:val>
                                            <p:strVal val="#ppt_x"/>
                                          </p:val>
                                        </p:tav>
                                      </p:tavLst>
                                    </p:anim>
                                    <p:anim calcmode="lin" valueType="num">
                                      <p:cBhvr>
                                        <p:cTn id="46" dur="500" fill="hold"/>
                                        <p:tgtEl>
                                          <p:spTgt spid="9">
                                            <p:txEl>
                                              <p:pRg st="9" end="9"/>
                                            </p:txEl>
                                          </p:spTgt>
                                        </p:tgtEl>
                                        <p:attrNameLst>
                                          <p:attrName>ppt_y</p:attrName>
                                        </p:attrNameLst>
                                      </p:cBhvr>
                                      <p:tavLst>
                                        <p:tav tm="0">
                                          <p:val>
                                            <p:strVal val="#ppt_y+.1"/>
                                          </p:val>
                                        </p:tav>
                                        <p:tav tm="100000">
                                          <p:val>
                                            <p:strVal val="#ppt_y"/>
                                          </p:val>
                                        </p:tav>
                                      </p:tavLst>
                                    </p:anim>
                                  </p:childTnLst>
                                </p:cTn>
                              </p:par>
                            </p:childTnLst>
                          </p:cTn>
                        </p:par>
                        <p:par>
                          <p:cTn id="47" fill="hold">
                            <p:stCondLst>
                              <p:cond delay="3500"/>
                            </p:stCondLst>
                            <p:childTnLst>
                              <p:par>
                                <p:cTn id="48" presetID="42" presetClass="entr" presetSubtype="0" fill="hold" nodeType="afterEffect">
                                  <p:stCondLst>
                                    <p:cond delay="0"/>
                                  </p:stCondLst>
                                  <p:childTnLst>
                                    <p:set>
                                      <p:cBhvr>
                                        <p:cTn id="49" dur="1" fill="hold">
                                          <p:stCondLst>
                                            <p:cond delay="0"/>
                                          </p:stCondLst>
                                        </p:cTn>
                                        <p:tgtEl>
                                          <p:spTgt spid="37"/>
                                        </p:tgtEl>
                                        <p:attrNameLst>
                                          <p:attrName>style.visibility</p:attrName>
                                        </p:attrNameLst>
                                      </p:cBhvr>
                                      <p:to>
                                        <p:strVal val="visible"/>
                                      </p:to>
                                    </p:set>
                                    <p:animEffect transition="in" filter="fade">
                                      <p:cBhvr>
                                        <p:cTn id="50" dur="1000"/>
                                        <p:tgtEl>
                                          <p:spTgt spid="37"/>
                                        </p:tgtEl>
                                      </p:cBhvr>
                                    </p:animEffect>
                                    <p:anim calcmode="lin" valueType="num">
                                      <p:cBhvr>
                                        <p:cTn id="51" dur="1000" fill="hold"/>
                                        <p:tgtEl>
                                          <p:spTgt spid="37"/>
                                        </p:tgtEl>
                                        <p:attrNameLst>
                                          <p:attrName>ppt_x</p:attrName>
                                        </p:attrNameLst>
                                      </p:cBhvr>
                                      <p:tavLst>
                                        <p:tav tm="0">
                                          <p:val>
                                            <p:strVal val="#ppt_x"/>
                                          </p:val>
                                        </p:tav>
                                        <p:tav tm="100000">
                                          <p:val>
                                            <p:strVal val="#ppt_x"/>
                                          </p:val>
                                        </p:tav>
                                      </p:tavLst>
                                    </p:anim>
                                    <p:anim calcmode="lin" valueType="num">
                                      <p:cBhvr>
                                        <p:cTn id="52" dur="1000" fill="hold"/>
                                        <p:tgtEl>
                                          <p:spTgt spid="37"/>
                                        </p:tgtEl>
                                        <p:attrNameLst>
                                          <p:attrName>ppt_y</p:attrName>
                                        </p:attrNameLst>
                                      </p:cBhvr>
                                      <p:tavLst>
                                        <p:tav tm="0">
                                          <p:val>
                                            <p:strVal val="#ppt_y+.1"/>
                                          </p:val>
                                        </p:tav>
                                        <p:tav tm="100000">
                                          <p:val>
                                            <p:strVal val="#ppt_y"/>
                                          </p:val>
                                        </p:tav>
                                      </p:tavLst>
                                    </p:anim>
                                  </p:childTnLst>
                                </p:cTn>
                              </p:par>
                            </p:childTnLst>
                          </p:cTn>
                        </p:par>
                        <p:par>
                          <p:cTn id="53" fill="hold">
                            <p:stCondLst>
                              <p:cond delay="4500"/>
                            </p:stCondLst>
                            <p:childTnLst>
                              <p:par>
                                <p:cTn id="54" presetID="2" presetClass="entr" presetSubtype="2" fill="hold" nodeType="afterEffect">
                                  <p:stCondLst>
                                    <p:cond delay="0"/>
                                  </p:stCondLst>
                                  <p:childTnLst>
                                    <p:set>
                                      <p:cBhvr>
                                        <p:cTn id="55" dur="1" fill="hold">
                                          <p:stCondLst>
                                            <p:cond delay="0"/>
                                          </p:stCondLst>
                                        </p:cTn>
                                        <p:tgtEl>
                                          <p:spTgt spid="38"/>
                                        </p:tgtEl>
                                        <p:attrNameLst>
                                          <p:attrName>style.visibility</p:attrName>
                                        </p:attrNameLst>
                                      </p:cBhvr>
                                      <p:to>
                                        <p:strVal val="visible"/>
                                      </p:to>
                                    </p:set>
                                    <p:anim calcmode="lin" valueType="num">
                                      <p:cBhvr additive="base">
                                        <p:cTn id="56" dur="500" fill="hold"/>
                                        <p:tgtEl>
                                          <p:spTgt spid="38"/>
                                        </p:tgtEl>
                                        <p:attrNameLst>
                                          <p:attrName>ppt_x</p:attrName>
                                        </p:attrNameLst>
                                      </p:cBhvr>
                                      <p:tavLst>
                                        <p:tav tm="0">
                                          <p:val>
                                            <p:strVal val="1+#ppt_w/2"/>
                                          </p:val>
                                        </p:tav>
                                        <p:tav tm="100000">
                                          <p:val>
                                            <p:strVal val="#ppt_x"/>
                                          </p:val>
                                        </p:tav>
                                      </p:tavLst>
                                    </p:anim>
                                    <p:anim calcmode="lin" valueType="num">
                                      <p:cBhvr additive="base">
                                        <p:cTn id="57" dur="500" fill="hold"/>
                                        <p:tgtEl>
                                          <p:spTgt spid="38"/>
                                        </p:tgtEl>
                                        <p:attrNameLst>
                                          <p:attrName>ppt_y</p:attrName>
                                        </p:attrNameLst>
                                      </p:cBhvr>
                                      <p:tavLst>
                                        <p:tav tm="0">
                                          <p:val>
                                            <p:strVal val="#ppt_y"/>
                                          </p:val>
                                        </p:tav>
                                        <p:tav tm="100000">
                                          <p:val>
                                            <p:strVal val="#ppt_y"/>
                                          </p:val>
                                        </p:tav>
                                      </p:tavLst>
                                    </p:anim>
                                  </p:childTnLst>
                                </p:cTn>
                              </p:par>
                            </p:childTnLst>
                          </p:cTn>
                        </p:par>
                        <p:par>
                          <p:cTn id="58" fill="hold">
                            <p:stCondLst>
                              <p:cond delay="5000"/>
                            </p:stCondLst>
                            <p:childTnLst>
                              <p:par>
                                <p:cTn id="59" presetID="42" presetClass="entr" presetSubtype="0" fill="hold" nodeType="afterEffect">
                                  <p:stCondLst>
                                    <p:cond delay="0"/>
                                  </p:stCondLst>
                                  <p:childTnLst>
                                    <p:set>
                                      <p:cBhvr>
                                        <p:cTn id="60" dur="1" fill="hold">
                                          <p:stCondLst>
                                            <p:cond delay="0"/>
                                          </p:stCondLst>
                                        </p:cTn>
                                        <p:tgtEl>
                                          <p:spTgt spid="39"/>
                                        </p:tgtEl>
                                        <p:attrNameLst>
                                          <p:attrName>style.visibility</p:attrName>
                                        </p:attrNameLst>
                                      </p:cBhvr>
                                      <p:to>
                                        <p:strVal val="visible"/>
                                      </p:to>
                                    </p:set>
                                    <p:animEffect transition="in" filter="fade">
                                      <p:cBhvr>
                                        <p:cTn id="61" dur="1000"/>
                                        <p:tgtEl>
                                          <p:spTgt spid="39"/>
                                        </p:tgtEl>
                                      </p:cBhvr>
                                    </p:animEffect>
                                    <p:anim calcmode="lin" valueType="num">
                                      <p:cBhvr>
                                        <p:cTn id="62" dur="1000" fill="hold"/>
                                        <p:tgtEl>
                                          <p:spTgt spid="39"/>
                                        </p:tgtEl>
                                        <p:attrNameLst>
                                          <p:attrName>ppt_x</p:attrName>
                                        </p:attrNameLst>
                                      </p:cBhvr>
                                      <p:tavLst>
                                        <p:tav tm="0">
                                          <p:val>
                                            <p:strVal val="#ppt_x"/>
                                          </p:val>
                                        </p:tav>
                                        <p:tav tm="100000">
                                          <p:val>
                                            <p:strVal val="#ppt_x"/>
                                          </p:val>
                                        </p:tav>
                                      </p:tavLst>
                                    </p:anim>
                                    <p:anim calcmode="lin" valueType="num">
                                      <p:cBhvr>
                                        <p:cTn id="63" dur="1000" fill="hold"/>
                                        <p:tgtEl>
                                          <p:spTgt spid="39"/>
                                        </p:tgtEl>
                                        <p:attrNameLst>
                                          <p:attrName>ppt_y</p:attrName>
                                        </p:attrNameLst>
                                      </p:cBhvr>
                                      <p:tavLst>
                                        <p:tav tm="0">
                                          <p:val>
                                            <p:strVal val="#ppt_y+.1"/>
                                          </p:val>
                                        </p:tav>
                                        <p:tav tm="100000">
                                          <p:val>
                                            <p:strVal val="#ppt_y"/>
                                          </p:val>
                                        </p:tav>
                                      </p:tavLst>
                                    </p:anim>
                                  </p:childTnLst>
                                </p:cTn>
                              </p:par>
                            </p:childTnLst>
                          </p:cTn>
                        </p:par>
                        <p:par>
                          <p:cTn id="64" fill="hold">
                            <p:stCondLst>
                              <p:cond delay="6000"/>
                            </p:stCondLst>
                            <p:childTnLst>
                              <p:par>
                                <p:cTn id="65" presetID="2" presetClass="entr" presetSubtype="2" fill="hold" nodeType="afterEffect">
                                  <p:stCondLst>
                                    <p:cond delay="0"/>
                                  </p:stCondLst>
                                  <p:childTnLst>
                                    <p:set>
                                      <p:cBhvr>
                                        <p:cTn id="66" dur="1" fill="hold">
                                          <p:stCondLst>
                                            <p:cond delay="0"/>
                                          </p:stCondLst>
                                        </p:cTn>
                                        <p:tgtEl>
                                          <p:spTgt spid="40"/>
                                        </p:tgtEl>
                                        <p:attrNameLst>
                                          <p:attrName>style.visibility</p:attrName>
                                        </p:attrNameLst>
                                      </p:cBhvr>
                                      <p:to>
                                        <p:strVal val="visible"/>
                                      </p:to>
                                    </p:set>
                                    <p:anim calcmode="lin" valueType="num">
                                      <p:cBhvr additive="base">
                                        <p:cTn id="67" dur="500" fill="hold"/>
                                        <p:tgtEl>
                                          <p:spTgt spid="40"/>
                                        </p:tgtEl>
                                        <p:attrNameLst>
                                          <p:attrName>ppt_x</p:attrName>
                                        </p:attrNameLst>
                                      </p:cBhvr>
                                      <p:tavLst>
                                        <p:tav tm="0">
                                          <p:val>
                                            <p:strVal val="1+#ppt_w/2"/>
                                          </p:val>
                                        </p:tav>
                                        <p:tav tm="100000">
                                          <p:val>
                                            <p:strVal val="#ppt_x"/>
                                          </p:val>
                                        </p:tav>
                                      </p:tavLst>
                                    </p:anim>
                                    <p:anim calcmode="lin" valueType="num">
                                      <p:cBhvr additive="base">
                                        <p:cTn id="68" dur="500" fill="hold"/>
                                        <p:tgtEl>
                                          <p:spTgt spid="40"/>
                                        </p:tgtEl>
                                        <p:attrNameLst>
                                          <p:attrName>ppt_y</p:attrName>
                                        </p:attrNameLst>
                                      </p:cBhvr>
                                      <p:tavLst>
                                        <p:tav tm="0">
                                          <p:val>
                                            <p:strVal val="#ppt_y"/>
                                          </p:val>
                                        </p:tav>
                                        <p:tav tm="100000">
                                          <p:val>
                                            <p:strVal val="#ppt_y"/>
                                          </p:val>
                                        </p:tav>
                                      </p:tavLst>
                                    </p:anim>
                                  </p:childTnLst>
                                </p:cTn>
                              </p:par>
                            </p:childTnLst>
                          </p:cTn>
                        </p:par>
                        <p:par>
                          <p:cTn id="69" fill="hold">
                            <p:stCondLst>
                              <p:cond delay="6500"/>
                            </p:stCondLst>
                            <p:childTnLst>
                              <p:par>
                                <p:cTn id="70" presetID="42" presetClass="entr" presetSubtype="0" fill="hold" nodeType="afterEffect">
                                  <p:stCondLst>
                                    <p:cond delay="0"/>
                                  </p:stCondLst>
                                  <p:childTnLst>
                                    <p:set>
                                      <p:cBhvr>
                                        <p:cTn id="71" dur="1" fill="hold">
                                          <p:stCondLst>
                                            <p:cond delay="0"/>
                                          </p:stCondLst>
                                        </p:cTn>
                                        <p:tgtEl>
                                          <p:spTgt spid="41"/>
                                        </p:tgtEl>
                                        <p:attrNameLst>
                                          <p:attrName>style.visibility</p:attrName>
                                        </p:attrNameLst>
                                      </p:cBhvr>
                                      <p:to>
                                        <p:strVal val="visible"/>
                                      </p:to>
                                    </p:set>
                                    <p:animEffect transition="in" filter="fade">
                                      <p:cBhvr>
                                        <p:cTn id="72" dur="1000"/>
                                        <p:tgtEl>
                                          <p:spTgt spid="41"/>
                                        </p:tgtEl>
                                      </p:cBhvr>
                                    </p:animEffect>
                                    <p:anim calcmode="lin" valueType="num">
                                      <p:cBhvr>
                                        <p:cTn id="73" dur="1000" fill="hold"/>
                                        <p:tgtEl>
                                          <p:spTgt spid="41"/>
                                        </p:tgtEl>
                                        <p:attrNameLst>
                                          <p:attrName>ppt_x</p:attrName>
                                        </p:attrNameLst>
                                      </p:cBhvr>
                                      <p:tavLst>
                                        <p:tav tm="0">
                                          <p:val>
                                            <p:strVal val="#ppt_x"/>
                                          </p:val>
                                        </p:tav>
                                        <p:tav tm="100000">
                                          <p:val>
                                            <p:strVal val="#ppt_x"/>
                                          </p:val>
                                        </p:tav>
                                      </p:tavLst>
                                    </p:anim>
                                    <p:anim calcmode="lin" valueType="num">
                                      <p:cBhvr>
                                        <p:cTn id="74" dur="1000" fill="hold"/>
                                        <p:tgtEl>
                                          <p:spTgt spid="41"/>
                                        </p:tgtEl>
                                        <p:attrNameLst>
                                          <p:attrName>ppt_y</p:attrName>
                                        </p:attrNameLst>
                                      </p:cBhvr>
                                      <p:tavLst>
                                        <p:tav tm="0">
                                          <p:val>
                                            <p:strVal val="#ppt_y+.1"/>
                                          </p:val>
                                        </p:tav>
                                        <p:tav tm="100000">
                                          <p:val>
                                            <p:strVal val="#ppt_y"/>
                                          </p:val>
                                        </p:tav>
                                      </p:tavLst>
                                    </p:anim>
                                  </p:childTnLst>
                                </p:cTn>
                              </p:par>
                            </p:childTnLst>
                          </p:cTn>
                        </p:par>
                        <p:par>
                          <p:cTn id="75" fill="hold">
                            <p:stCondLst>
                              <p:cond delay="7500"/>
                            </p:stCondLst>
                            <p:childTnLst>
                              <p:par>
                                <p:cTn id="76" presetID="2" presetClass="entr" presetSubtype="2" fill="hold" nodeType="afterEffect">
                                  <p:stCondLst>
                                    <p:cond delay="0"/>
                                  </p:stCondLst>
                                  <p:childTnLst>
                                    <p:set>
                                      <p:cBhvr>
                                        <p:cTn id="77" dur="1" fill="hold">
                                          <p:stCondLst>
                                            <p:cond delay="0"/>
                                          </p:stCondLst>
                                        </p:cTn>
                                        <p:tgtEl>
                                          <p:spTgt spid="42"/>
                                        </p:tgtEl>
                                        <p:attrNameLst>
                                          <p:attrName>style.visibility</p:attrName>
                                        </p:attrNameLst>
                                      </p:cBhvr>
                                      <p:to>
                                        <p:strVal val="visible"/>
                                      </p:to>
                                    </p:set>
                                    <p:anim calcmode="lin" valueType="num">
                                      <p:cBhvr additive="base">
                                        <p:cTn id="78" dur="500" fill="hold"/>
                                        <p:tgtEl>
                                          <p:spTgt spid="42"/>
                                        </p:tgtEl>
                                        <p:attrNameLst>
                                          <p:attrName>ppt_x</p:attrName>
                                        </p:attrNameLst>
                                      </p:cBhvr>
                                      <p:tavLst>
                                        <p:tav tm="0">
                                          <p:val>
                                            <p:strVal val="1+#ppt_w/2"/>
                                          </p:val>
                                        </p:tav>
                                        <p:tav tm="100000">
                                          <p:val>
                                            <p:strVal val="#ppt_x"/>
                                          </p:val>
                                        </p:tav>
                                      </p:tavLst>
                                    </p:anim>
                                    <p:anim calcmode="lin" valueType="num">
                                      <p:cBhvr additive="base">
                                        <p:cTn id="79" dur="500" fill="hold"/>
                                        <p:tgtEl>
                                          <p:spTgt spid="42"/>
                                        </p:tgtEl>
                                        <p:attrNameLst>
                                          <p:attrName>ppt_y</p:attrName>
                                        </p:attrNameLst>
                                      </p:cBhvr>
                                      <p:tavLst>
                                        <p:tav tm="0">
                                          <p:val>
                                            <p:strVal val="#ppt_y"/>
                                          </p:val>
                                        </p:tav>
                                        <p:tav tm="100000">
                                          <p:val>
                                            <p:strVal val="#ppt_y"/>
                                          </p:val>
                                        </p:tav>
                                      </p:tavLst>
                                    </p:anim>
                                  </p:childTnLst>
                                </p:cTn>
                              </p:par>
                            </p:childTnLst>
                          </p:cTn>
                        </p:par>
                        <p:par>
                          <p:cTn id="80" fill="hold">
                            <p:stCondLst>
                              <p:cond delay="8000"/>
                            </p:stCondLst>
                            <p:childTnLst>
                              <p:par>
                                <p:cTn id="81" presetID="42" presetClass="entr" presetSubtype="0" fill="hold" nodeType="afterEffect">
                                  <p:stCondLst>
                                    <p:cond delay="0"/>
                                  </p:stCondLst>
                                  <p:childTnLst>
                                    <p:set>
                                      <p:cBhvr>
                                        <p:cTn id="82" dur="1" fill="hold">
                                          <p:stCondLst>
                                            <p:cond delay="0"/>
                                          </p:stCondLst>
                                        </p:cTn>
                                        <p:tgtEl>
                                          <p:spTgt spid="43"/>
                                        </p:tgtEl>
                                        <p:attrNameLst>
                                          <p:attrName>style.visibility</p:attrName>
                                        </p:attrNameLst>
                                      </p:cBhvr>
                                      <p:to>
                                        <p:strVal val="visible"/>
                                      </p:to>
                                    </p:set>
                                    <p:animEffect transition="in" filter="fade">
                                      <p:cBhvr>
                                        <p:cTn id="83" dur="1000"/>
                                        <p:tgtEl>
                                          <p:spTgt spid="43"/>
                                        </p:tgtEl>
                                      </p:cBhvr>
                                    </p:animEffect>
                                    <p:anim calcmode="lin" valueType="num">
                                      <p:cBhvr>
                                        <p:cTn id="84" dur="1000" fill="hold"/>
                                        <p:tgtEl>
                                          <p:spTgt spid="43"/>
                                        </p:tgtEl>
                                        <p:attrNameLst>
                                          <p:attrName>ppt_x</p:attrName>
                                        </p:attrNameLst>
                                      </p:cBhvr>
                                      <p:tavLst>
                                        <p:tav tm="0">
                                          <p:val>
                                            <p:strVal val="#ppt_x"/>
                                          </p:val>
                                        </p:tav>
                                        <p:tav tm="100000">
                                          <p:val>
                                            <p:strVal val="#ppt_x"/>
                                          </p:val>
                                        </p:tav>
                                      </p:tavLst>
                                    </p:anim>
                                    <p:anim calcmode="lin" valueType="num">
                                      <p:cBhvr>
                                        <p:cTn id="85" dur="1000" fill="hold"/>
                                        <p:tgtEl>
                                          <p:spTgt spid="43"/>
                                        </p:tgtEl>
                                        <p:attrNameLst>
                                          <p:attrName>ppt_y</p:attrName>
                                        </p:attrNameLst>
                                      </p:cBhvr>
                                      <p:tavLst>
                                        <p:tav tm="0">
                                          <p:val>
                                            <p:strVal val="#ppt_y+.1"/>
                                          </p:val>
                                        </p:tav>
                                        <p:tav tm="100000">
                                          <p:val>
                                            <p:strVal val="#ppt_y"/>
                                          </p:val>
                                        </p:tav>
                                      </p:tavLst>
                                    </p:anim>
                                  </p:childTnLst>
                                </p:cTn>
                              </p:par>
                            </p:childTnLst>
                          </p:cTn>
                        </p:par>
                        <p:par>
                          <p:cTn id="86" fill="hold">
                            <p:stCondLst>
                              <p:cond delay="9000"/>
                            </p:stCondLst>
                            <p:childTnLst>
                              <p:par>
                                <p:cTn id="87" presetID="2" presetClass="entr" presetSubtype="2" fill="hold" nodeType="afterEffect">
                                  <p:stCondLst>
                                    <p:cond delay="0"/>
                                  </p:stCondLst>
                                  <p:childTnLst>
                                    <p:set>
                                      <p:cBhvr>
                                        <p:cTn id="88" dur="1" fill="hold">
                                          <p:stCondLst>
                                            <p:cond delay="0"/>
                                          </p:stCondLst>
                                        </p:cTn>
                                        <p:tgtEl>
                                          <p:spTgt spid="44"/>
                                        </p:tgtEl>
                                        <p:attrNameLst>
                                          <p:attrName>style.visibility</p:attrName>
                                        </p:attrNameLst>
                                      </p:cBhvr>
                                      <p:to>
                                        <p:strVal val="visible"/>
                                      </p:to>
                                    </p:set>
                                    <p:anim calcmode="lin" valueType="num">
                                      <p:cBhvr additive="base">
                                        <p:cTn id="89" dur="500" fill="hold"/>
                                        <p:tgtEl>
                                          <p:spTgt spid="44"/>
                                        </p:tgtEl>
                                        <p:attrNameLst>
                                          <p:attrName>ppt_x</p:attrName>
                                        </p:attrNameLst>
                                      </p:cBhvr>
                                      <p:tavLst>
                                        <p:tav tm="0">
                                          <p:val>
                                            <p:strVal val="1+#ppt_w/2"/>
                                          </p:val>
                                        </p:tav>
                                        <p:tav tm="100000">
                                          <p:val>
                                            <p:strVal val="#ppt_x"/>
                                          </p:val>
                                        </p:tav>
                                      </p:tavLst>
                                    </p:anim>
                                    <p:anim calcmode="lin" valueType="num">
                                      <p:cBhvr additive="base">
                                        <p:cTn id="90" dur="500" fill="hold"/>
                                        <p:tgtEl>
                                          <p:spTgt spid="4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9" grpId="0" build="p"/>
      <p:bldP spid="10"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pic>
        <p:nvPicPr>
          <p:cNvPr id="12" name="Picture 11">
            <a:hlinkClick r:id="rId2"/>
            <a:extLst>
              <a:ext uri="{FF2B5EF4-FFF2-40B4-BE49-F238E27FC236}">
                <a16:creationId xmlns:a16="http://schemas.microsoft.com/office/drawing/2014/main" id="{0C08B957-472A-4594-BE7B-D15CEF85B6B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transition spd="slow">
    <p:wip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93D1ABCA-9A66-4DC1-ACF0-BF318E5DB75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p:transition spd="slow">
    <p:wip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295C4DC5-7571-4FB2-9995-591163D7B6B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p:transition spd="slow">
    <p:wip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53F18832-84F9-481F-BE90-53617845109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p:transition spd="slow">
    <p:wip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1EEE35A3-43A7-4690-AA09-017AAF00987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p:transition spd="slow">
    <p:wipe/>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1727</TotalTime>
  <Words>1403</Words>
  <Application>Microsoft Office PowerPoint</Application>
  <PresentationFormat>Widescreen</PresentationFormat>
  <Paragraphs>82</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Wingdings</vt:lpstr>
      <vt:lpstr>Office Theme</vt:lpstr>
      <vt:lpstr>PowerPoint Presentation</vt:lpstr>
      <vt:lpstr>COLOR SET 20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434</cp:revision>
  <dcterms:created xsi:type="dcterms:W3CDTF">2016-09-28T22:08:47Z</dcterms:created>
  <dcterms:modified xsi:type="dcterms:W3CDTF">2018-11-20T20:24:49Z</dcterms:modified>
</cp:coreProperties>
</file>