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ur vis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78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5E7ECADE-76C4-4C29-A208-10B2EBC799BB}"/>
              </a:ext>
            </a:extLst>
          </p:cNvPr>
          <p:cNvSpPr txBox="1"/>
          <p:nvPr/>
        </p:nvSpPr>
        <p:spPr>
          <a:xfrm>
            <a:off x="3570446" y="1611336"/>
            <a:ext cx="4501055" cy="2862322"/>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400" dirty="0">
                <a:solidFill>
                  <a:schemeClr val="bg1"/>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C675570C-0687-4589-AC39-6D42BA88F6E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37" name="Freeform: Shape 36">
            <a:extLst>
              <a:ext uri="{FF2B5EF4-FFF2-40B4-BE49-F238E27FC236}">
                <a16:creationId xmlns:a16="http://schemas.microsoft.com/office/drawing/2014/main" id="{CBEC3AE8-88AA-4E79-B2FD-A87C08C4963B}"/>
              </a:ext>
            </a:extLst>
          </p:cNvPr>
          <p:cNvSpPr/>
          <p:nvPr/>
        </p:nvSpPr>
        <p:spPr>
          <a:xfrm>
            <a:off x="8802111" y="773495"/>
            <a:ext cx="3386958" cy="4538003"/>
          </a:xfrm>
          <a:custGeom>
            <a:avLst/>
            <a:gdLst>
              <a:gd name="connsiteX0" fmla="*/ 0 w 3386958"/>
              <a:gd name="connsiteY0" fmla="*/ 0 h 4538003"/>
              <a:gd name="connsiteX1" fmla="*/ 3386958 w 3386958"/>
              <a:gd name="connsiteY1" fmla="*/ 0 h 4538003"/>
              <a:gd name="connsiteX2" fmla="*/ 3386958 w 3386958"/>
              <a:gd name="connsiteY2" fmla="*/ 4538003 h 4538003"/>
              <a:gd name="connsiteX3" fmla="*/ 0 w 3386958"/>
              <a:gd name="connsiteY3" fmla="*/ 3678434 h 4538003"/>
            </a:gdLst>
            <a:ahLst/>
            <a:cxnLst>
              <a:cxn ang="0">
                <a:pos x="connsiteX0" y="connsiteY0"/>
              </a:cxn>
              <a:cxn ang="0">
                <a:pos x="connsiteX1" y="connsiteY1"/>
              </a:cxn>
              <a:cxn ang="0">
                <a:pos x="connsiteX2" y="connsiteY2"/>
              </a:cxn>
              <a:cxn ang="0">
                <a:pos x="connsiteX3" y="connsiteY3"/>
              </a:cxn>
            </a:cxnLst>
            <a:rect l="l" t="t" r="r" b="b"/>
            <a:pathLst>
              <a:path w="3386958" h="4538003">
                <a:moveTo>
                  <a:pt x="0" y="0"/>
                </a:moveTo>
                <a:lnTo>
                  <a:pt x="3386958" y="0"/>
                </a:lnTo>
                <a:lnTo>
                  <a:pt x="3386958" y="4538003"/>
                </a:lnTo>
                <a:lnTo>
                  <a:pt x="0" y="3678434"/>
                </a:lnTo>
                <a:close/>
              </a:path>
            </a:pathLst>
          </a:custGeom>
          <a:blipFill dpi="0" rotWithShape="0">
            <a:blip r:embed="rId2"/>
            <a:srcRect/>
            <a:stretch>
              <a:fillRect/>
            </a:stretch>
          </a:blipFill>
          <a:ln w="19050">
            <a:solidFill>
              <a:srgbClr val="4CC8EC"/>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6F65DE5-89A5-4C40-8386-07E24C3CF0FD}"/>
              </a:ext>
            </a:extLst>
          </p:cNvPr>
          <p:cNvSpPr/>
          <p:nvPr/>
        </p:nvSpPr>
        <p:spPr>
          <a:xfrm flipH="1">
            <a:off x="13138" y="1981200"/>
            <a:ext cx="3386958" cy="4538003"/>
          </a:xfrm>
          <a:custGeom>
            <a:avLst/>
            <a:gdLst>
              <a:gd name="connsiteX0" fmla="*/ 0 w 3386958"/>
              <a:gd name="connsiteY0" fmla="*/ 0 h 4538003"/>
              <a:gd name="connsiteX1" fmla="*/ 3386958 w 3386958"/>
              <a:gd name="connsiteY1" fmla="*/ 0 h 4538003"/>
              <a:gd name="connsiteX2" fmla="*/ 3386958 w 3386958"/>
              <a:gd name="connsiteY2" fmla="*/ 4538003 h 4538003"/>
              <a:gd name="connsiteX3" fmla="*/ 0 w 3386958"/>
              <a:gd name="connsiteY3" fmla="*/ 3678434 h 4538003"/>
            </a:gdLst>
            <a:ahLst/>
            <a:cxnLst>
              <a:cxn ang="0">
                <a:pos x="connsiteX0" y="connsiteY0"/>
              </a:cxn>
              <a:cxn ang="0">
                <a:pos x="connsiteX1" y="connsiteY1"/>
              </a:cxn>
              <a:cxn ang="0">
                <a:pos x="connsiteX2" y="connsiteY2"/>
              </a:cxn>
              <a:cxn ang="0">
                <a:pos x="connsiteX3" y="connsiteY3"/>
              </a:cxn>
            </a:cxnLst>
            <a:rect l="l" t="t" r="r" b="b"/>
            <a:pathLst>
              <a:path w="3386958" h="4538003">
                <a:moveTo>
                  <a:pt x="0" y="0"/>
                </a:moveTo>
                <a:lnTo>
                  <a:pt x="3386958" y="0"/>
                </a:lnTo>
                <a:lnTo>
                  <a:pt x="3386958" y="4538003"/>
                </a:lnTo>
                <a:lnTo>
                  <a:pt x="0" y="3678434"/>
                </a:lnTo>
                <a:close/>
              </a:path>
            </a:pathLst>
          </a:custGeom>
          <a:blipFill dpi="0" rotWithShape="0">
            <a:blip r:embed="rId3"/>
            <a:srcRect/>
            <a:stretch>
              <a:fillRect/>
            </a:stretch>
          </a:blipFill>
          <a:ln w="19050">
            <a:solidFill>
              <a:srgbClr val="FF746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801BF816-1B30-4856-B954-FC1604238F8A}"/>
              </a:ext>
            </a:extLst>
          </p:cNvPr>
          <p:cNvSpPr txBox="1"/>
          <p:nvPr/>
        </p:nvSpPr>
        <p:spPr>
          <a:xfrm>
            <a:off x="3570446" y="4734099"/>
            <a:ext cx="7326154" cy="17851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400" dirty="0">
                <a:solidFill>
                  <a:schemeClr val="bg1"/>
                </a:solidFill>
                <a:latin typeface="Candara" panose="020E0502030303020204" pitchFamily="34" charset="0"/>
              </a:rPr>
              <a:t>Lorem ipsum dolor sit amet, consectetur adipiscing elit, sed do eiusmod .</a:t>
            </a:r>
          </a:p>
        </p:txBody>
      </p:sp>
      <p:pic>
        <p:nvPicPr>
          <p:cNvPr id="7" name="Picture 6">
            <a:hlinkClick r:id="rId4"/>
            <a:extLst>
              <a:ext uri="{FF2B5EF4-FFF2-40B4-BE49-F238E27FC236}">
                <a16:creationId xmlns:a16="http://schemas.microsoft.com/office/drawing/2014/main" id="{4267F44F-E229-4B67-85B9-24AD8D9B9B9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692950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wipe(left)">
                                      <p:cBhvr>
                                        <p:cTn id="11" dur="500"/>
                                        <p:tgtEl>
                                          <p:spTgt spid="39"/>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18">
                                            <p:txEl>
                                              <p:pRg st="0" end="0"/>
                                            </p:txEl>
                                          </p:spTgt>
                                        </p:tgtEl>
                                        <p:attrNameLst>
                                          <p:attrName>style.visibility</p:attrName>
                                        </p:attrNameLst>
                                      </p:cBhvr>
                                      <p:to>
                                        <p:strVal val="visible"/>
                                      </p:to>
                                    </p:set>
                                    <p:animEffect transition="in" filter="fade">
                                      <p:cBhvr>
                                        <p:cTn id="15" dur="500"/>
                                        <p:tgtEl>
                                          <p:spTgt spid="18">
                                            <p:txEl>
                                              <p:pRg st="0" end="0"/>
                                            </p:txEl>
                                          </p:spTgt>
                                        </p:tgtEl>
                                      </p:cBhvr>
                                    </p:animEffect>
                                    <p:anim calcmode="lin" valueType="num">
                                      <p:cBhvr>
                                        <p:cTn id="16"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8">
                                            <p:txEl>
                                              <p:pRg st="2" end="2"/>
                                            </p:txEl>
                                          </p:spTgt>
                                        </p:tgtEl>
                                        <p:attrNameLst>
                                          <p:attrName>style.visibility</p:attrName>
                                        </p:attrNameLst>
                                      </p:cBhvr>
                                      <p:to>
                                        <p:strVal val="visible"/>
                                      </p:to>
                                    </p:set>
                                    <p:animEffect transition="in" filter="fade">
                                      <p:cBhvr>
                                        <p:cTn id="21" dur="500"/>
                                        <p:tgtEl>
                                          <p:spTgt spid="18">
                                            <p:txEl>
                                              <p:pRg st="2" end="2"/>
                                            </p:txEl>
                                          </p:spTgt>
                                        </p:tgtEl>
                                      </p:cBhvr>
                                    </p:animEffect>
                                    <p:anim calcmode="lin" valueType="num">
                                      <p:cBhvr>
                                        <p:cTn id="22"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18">
                                            <p:txEl>
                                              <p:pRg st="3" end="3"/>
                                            </p:txEl>
                                          </p:spTgt>
                                        </p:tgtEl>
                                        <p:attrNameLst>
                                          <p:attrName>style.visibility</p:attrName>
                                        </p:attrNameLst>
                                      </p:cBhvr>
                                      <p:to>
                                        <p:strVal val="visible"/>
                                      </p:to>
                                    </p:set>
                                    <p:animEffect transition="in" filter="fade">
                                      <p:cBhvr>
                                        <p:cTn id="27" dur="500"/>
                                        <p:tgtEl>
                                          <p:spTgt spid="18">
                                            <p:txEl>
                                              <p:pRg st="3" end="3"/>
                                            </p:txEl>
                                          </p:spTgt>
                                        </p:tgtEl>
                                      </p:cBhvr>
                                    </p:animEffect>
                                    <p:anim calcmode="lin" valueType="num">
                                      <p:cBhvr>
                                        <p:cTn id="28"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18">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18">
                                            <p:txEl>
                                              <p:pRg st="5" end="5"/>
                                            </p:txEl>
                                          </p:spTgt>
                                        </p:tgtEl>
                                        <p:attrNameLst>
                                          <p:attrName>style.visibility</p:attrName>
                                        </p:attrNameLst>
                                      </p:cBhvr>
                                      <p:to>
                                        <p:strVal val="visible"/>
                                      </p:to>
                                    </p:set>
                                    <p:animEffect transition="in" filter="fade">
                                      <p:cBhvr>
                                        <p:cTn id="33" dur="500"/>
                                        <p:tgtEl>
                                          <p:spTgt spid="18">
                                            <p:txEl>
                                              <p:pRg st="5" end="5"/>
                                            </p:txEl>
                                          </p:spTgt>
                                        </p:tgtEl>
                                      </p:cBhvr>
                                    </p:animEffect>
                                    <p:anim calcmode="lin" valueType="num">
                                      <p:cBhvr>
                                        <p:cTn id="34" dur="500" fill="hold"/>
                                        <p:tgtEl>
                                          <p:spTgt spid="18">
                                            <p:txEl>
                                              <p:pRg st="5" end="5"/>
                                            </p:txEl>
                                          </p:spTgt>
                                        </p:tgtEl>
                                        <p:attrNameLst>
                                          <p:attrName>ppt_x</p:attrName>
                                        </p:attrNameLst>
                                      </p:cBhvr>
                                      <p:tavLst>
                                        <p:tav tm="0">
                                          <p:val>
                                            <p:strVal val="#ppt_x"/>
                                          </p:val>
                                        </p:tav>
                                        <p:tav tm="100000">
                                          <p:val>
                                            <p:strVal val="#ppt_x"/>
                                          </p:val>
                                        </p:tav>
                                      </p:tavLst>
                                    </p:anim>
                                    <p:anim calcmode="lin" valueType="num">
                                      <p:cBhvr>
                                        <p:cTn id="35" dur="500" fill="hold"/>
                                        <p:tgtEl>
                                          <p:spTgt spid="18">
                                            <p:txEl>
                                              <p:pRg st="5" end="5"/>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22" presetClass="entr" presetSubtype="2"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right)">
                                      <p:cBhvr>
                                        <p:cTn id="39" dur="500"/>
                                        <p:tgtEl>
                                          <p:spTgt spid="37"/>
                                        </p:tgtEl>
                                      </p:cBhvr>
                                    </p:animEffect>
                                  </p:childTnLst>
                                </p:cTn>
                              </p:par>
                            </p:childTnLst>
                          </p:cTn>
                        </p:par>
                        <p:par>
                          <p:cTn id="40" fill="hold">
                            <p:stCondLst>
                              <p:cond delay="3500"/>
                            </p:stCondLst>
                            <p:childTnLst>
                              <p:par>
                                <p:cTn id="41" presetID="42" presetClass="entr" presetSubtype="0" fill="hold" grpId="0" nodeType="afterEffect">
                                  <p:stCondLst>
                                    <p:cond delay="0"/>
                                  </p:stCondLst>
                                  <p:childTnLst>
                                    <p:set>
                                      <p:cBhvr>
                                        <p:cTn id="42" dur="1" fill="hold">
                                          <p:stCondLst>
                                            <p:cond delay="0"/>
                                          </p:stCondLst>
                                        </p:cTn>
                                        <p:tgtEl>
                                          <p:spTgt spid="41">
                                            <p:txEl>
                                              <p:pRg st="0" end="0"/>
                                            </p:txEl>
                                          </p:spTgt>
                                        </p:tgtEl>
                                        <p:attrNameLst>
                                          <p:attrName>style.visibility</p:attrName>
                                        </p:attrNameLst>
                                      </p:cBhvr>
                                      <p:to>
                                        <p:strVal val="visible"/>
                                      </p:to>
                                    </p:set>
                                    <p:animEffect transition="in" filter="fade">
                                      <p:cBhvr>
                                        <p:cTn id="43" dur="500"/>
                                        <p:tgtEl>
                                          <p:spTgt spid="41">
                                            <p:txEl>
                                              <p:pRg st="0" end="0"/>
                                            </p:txEl>
                                          </p:spTgt>
                                        </p:tgtEl>
                                      </p:cBhvr>
                                    </p:animEffect>
                                    <p:anim calcmode="lin" valueType="num">
                                      <p:cBhvr>
                                        <p:cTn id="44"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45"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grpId="0" nodeType="afterEffect">
                                  <p:stCondLst>
                                    <p:cond delay="0"/>
                                  </p:stCondLst>
                                  <p:childTnLst>
                                    <p:set>
                                      <p:cBhvr>
                                        <p:cTn id="48" dur="1" fill="hold">
                                          <p:stCondLst>
                                            <p:cond delay="0"/>
                                          </p:stCondLst>
                                        </p:cTn>
                                        <p:tgtEl>
                                          <p:spTgt spid="41">
                                            <p:txEl>
                                              <p:pRg st="2" end="2"/>
                                            </p:txEl>
                                          </p:spTgt>
                                        </p:tgtEl>
                                        <p:attrNameLst>
                                          <p:attrName>style.visibility</p:attrName>
                                        </p:attrNameLst>
                                      </p:cBhvr>
                                      <p:to>
                                        <p:strVal val="visible"/>
                                      </p:to>
                                    </p:set>
                                    <p:animEffect transition="in" filter="fade">
                                      <p:cBhvr>
                                        <p:cTn id="49" dur="500"/>
                                        <p:tgtEl>
                                          <p:spTgt spid="41">
                                            <p:txEl>
                                              <p:pRg st="2" end="2"/>
                                            </p:txEl>
                                          </p:spTgt>
                                        </p:tgtEl>
                                      </p:cBhvr>
                                    </p:animEffect>
                                    <p:anim calcmode="lin" valueType="num">
                                      <p:cBhvr>
                                        <p:cTn id="50" dur="5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51" dur="5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4500"/>
                            </p:stCondLst>
                            <p:childTnLst>
                              <p:par>
                                <p:cTn id="53" presetID="42" presetClass="entr" presetSubtype="0" fill="hold" grpId="0" nodeType="afterEffect">
                                  <p:stCondLst>
                                    <p:cond delay="0"/>
                                  </p:stCondLst>
                                  <p:childTnLst>
                                    <p:set>
                                      <p:cBhvr>
                                        <p:cTn id="54" dur="1" fill="hold">
                                          <p:stCondLst>
                                            <p:cond delay="0"/>
                                          </p:stCondLst>
                                        </p:cTn>
                                        <p:tgtEl>
                                          <p:spTgt spid="41">
                                            <p:txEl>
                                              <p:pRg st="3" end="3"/>
                                            </p:txEl>
                                          </p:spTgt>
                                        </p:tgtEl>
                                        <p:attrNameLst>
                                          <p:attrName>style.visibility</p:attrName>
                                        </p:attrNameLst>
                                      </p:cBhvr>
                                      <p:to>
                                        <p:strVal val="visible"/>
                                      </p:to>
                                    </p:set>
                                    <p:animEffect transition="in" filter="fade">
                                      <p:cBhvr>
                                        <p:cTn id="55" dur="500"/>
                                        <p:tgtEl>
                                          <p:spTgt spid="41">
                                            <p:txEl>
                                              <p:pRg st="3" end="3"/>
                                            </p:txEl>
                                          </p:spTgt>
                                        </p:tgtEl>
                                      </p:cBhvr>
                                    </p:animEffect>
                                    <p:anim calcmode="lin" valueType="num">
                                      <p:cBhvr>
                                        <p:cTn id="56" dur="500" fill="hold"/>
                                        <p:tgtEl>
                                          <p:spTgt spid="41">
                                            <p:txEl>
                                              <p:pRg st="3" end="3"/>
                                            </p:txEl>
                                          </p:spTgt>
                                        </p:tgtEl>
                                        <p:attrNameLst>
                                          <p:attrName>ppt_x</p:attrName>
                                        </p:attrNameLst>
                                      </p:cBhvr>
                                      <p:tavLst>
                                        <p:tav tm="0">
                                          <p:val>
                                            <p:strVal val="#ppt_x"/>
                                          </p:val>
                                        </p:tav>
                                        <p:tav tm="100000">
                                          <p:val>
                                            <p:strVal val="#ppt_x"/>
                                          </p:val>
                                        </p:tav>
                                      </p:tavLst>
                                    </p:anim>
                                    <p:anim calcmode="lin" valueType="num">
                                      <p:cBhvr>
                                        <p:cTn id="57" dur="500" fill="hold"/>
                                        <p:tgtEl>
                                          <p:spTgt spid="41">
                                            <p:txEl>
                                              <p:pRg st="3" end="3"/>
                                            </p:txEl>
                                          </p:spTgt>
                                        </p:tgtEl>
                                        <p:attrNameLst>
                                          <p:attrName>ppt_y</p:attrName>
                                        </p:attrNameLst>
                                      </p:cBhvr>
                                      <p:tavLst>
                                        <p:tav tm="0">
                                          <p:val>
                                            <p:strVal val="#ppt_y+.1"/>
                                          </p:val>
                                        </p:tav>
                                        <p:tav tm="100000">
                                          <p:val>
                                            <p:strVal val="#ppt_y"/>
                                          </p:val>
                                        </p:tav>
                                      </p:tavLst>
                                    </p:anim>
                                  </p:childTnLst>
                                </p:cTn>
                              </p:par>
                            </p:childTnLst>
                          </p:cTn>
                        </p:par>
                        <p:par>
                          <p:cTn id="58" fill="hold">
                            <p:stCondLst>
                              <p:cond delay="5000"/>
                            </p:stCondLst>
                            <p:childTnLst>
                              <p:par>
                                <p:cTn id="59" presetID="42" presetClass="entr" presetSubtype="0" fill="hold" grpId="0" nodeType="afterEffect">
                                  <p:stCondLst>
                                    <p:cond delay="0"/>
                                  </p:stCondLst>
                                  <p:childTnLst>
                                    <p:set>
                                      <p:cBhvr>
                                        <p:cTn id="60" dur="1" fill="hold">
                                          <p:stCondLst>
                                            <p:cond delay="0"/>
                                          </p:stCondLst>
                                        </p:cTn>
                                        <p:tgtEl>
                                          <p:spTgt spid="41">
                                            <p:txEl>
                                              <p:pRg st="5" end="5"/>
                                            </p:txEl>
                                          </p:spTgt>
                                        </p:tgtEl>
                                        <p:attrNameLst>
                                          <p:attrName>style.visibility</p:attrName>
                                        </p:attrNameLst>
                                      </p:cBhvr>
                                      <p:to>
                                        <p:strVal val="visible"/>
                                      </p:to>
                                    </p:set>
                                    <p:animEffect transition="in" filter="fade">
                                      <p:cBhvr>
                                        <p:cTn id="61" dur="500"/>
                                        <p:tgtEl>
                                          <p:spTgt spid="41">
                                            <p:txEl>
                                              <p:pRg st="5" end="5"/>
                                            </p:txEl>
                                          </p:spTgt>
                                        </p:tgtEl>
                                      </p:cBhvr>
                                    </p:animEffect>
                                    <p:anim calcmode="lin" valueType="num">
                                      <p:cBhvr>
                                        <p:cTn id="62" dur="500" fill="hold"/>
                                        <p:tgtEl>
                                          <p:spTgt spid="41">
                                            <p:txEl>
                                              <p:pRg st="5" end="5"/>
                                            </p:txEl>
                                          </p:spTgt>
                                        </p:tgtEl>
                                        <p:attrNameLst>
                                          <p:attrName>ppt_x</p:attrName>
                                        </p:attrNameLst>
                                      </p:cBhvr>
                                      <p:tavLst>
                                        <p:tav tm="0">
                                          <p:val>
                                            <p:strVal val="#ppt_x"/>
                                          </p:val>
                                        </p:tav>
                                        <p:tav tm="100000">
                                          <p:val>
                                            <p:strVal val="#ppt_x"/>
                                          </p:val>
                                        </p:tav>
                                      </p:tavLst>
                                    </p:anim>
                                    <p:anim calcmode="lin" valueType="num">
                                      <p:cBhvr>
                                        <p:cTn id="63" dur="500" fill="hold"/>
                                        <p:tgtEl>
                                          <p:spTgt spid="4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P spid="20" grpId="0"/>
      <p:bldP spid="37" grpId="0" animBg="1"/>
      <p:bldP spid="39" grpId="0" animBg="1"/>
      <p:bldP spid="4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1726</TotalTime>
  <Words>1348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433</cp:revision>
  <dcterms:created xsi:type="dcterms:W3CDTF">2016-09-28T22:08:47Z</dcterms:created>
  <dcterms:modified xsi:type="dcterms:W3CDTF">2018-11-20T20:23:45Z</dcterms:modified>
</cp:coreProperties>
</file>