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68589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solidFill>
            <a:schemeClr val="bg1"/>
          </a:solidFill>
          <a:scene3d>
            <a:camera prst="orthographicFront">
              <a:rot lat="0" lon="0" rev="0"/>
            </a:camera>
            <a:lightRig rig="glow" dir="t">
              <a:rot lat="0" lon="0" rev="48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solidFill>
            <a:schemeClr val="bg1"/>
          </a:solidFill>
          <a:scene3d>
            <a:camera prst="orthographicFront">
              <a:rot lat="0" lon="0" rev="0"/>
            </a:camera>
            <a:lightRig rig="glow" dir="t">
              <a:rot lat="0" lon="0" rev="48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190500" dist="228600" dir="2700000" algn="ctr">
                <a:srgbClr val="000000">
                  <a:alpha val="30000"/>
                </a:srgbClr>
              </a:outerShdw>
            </a:effectLst>
            <a:sp3d prstMaterial="matte">
              <a:bevelT w="127000" h="63500"/>
            </a:sp3d>
          </p:spPr>
          <p:txBody>
            <a:bodyPr vert="horz" wrap="square" lIns="121920" tIns="60960" rIns="121920" bIns="60960" numCol="1" anchor="t" anchorCtr="0" compatLnSpc="1">
              <a:prstTxWarp prst="textNoShape">
                <a:avLst/>
              </a:prstTxWarp>
            </a:bodyPr>
            <a:lstStyle/>
            <a:p>
              <a:endParaRPr lang="en-US" sz="2400" dirty="0"/>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4CC8EC"/>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FF7467"/>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788456"/>
          </a:xfrm>
          <a:prstGeom prst="rect">
            <a:avLst/>
          </a:prstGeom>
          <a:noFill/>
        </p:spPr>
        <p:txBody>
          <a:bodyPr wrap="square" rtlCol="0">
            <a:spAutoFit/>
          </a:bodyPr>
          <a:lstStyle/>
          <a:p>
            <a:pPr defTabSz="1219170">
              <a:spcBef>
                <a:spcPct val="20000"/>
              </a:spcBef>
              <a:defRPr/>
            </a:pPr>
            <a:r>
              <a:rPr lang="en-US" sz="2000" b="1" dirty="0">
                <a:solidFill>
                  <a:srgbClr val="4CC8EC"/>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788456"/>
          </a:xfrm>
          <a:prstGeom prst="rect">
            <a:avLst/>
          </a:prstGeom>
          <a:noFill/>
        </p:spPr>
        <p:txBody>
          <a:bodyPr wrap="square" rtlCol="0">
            <a:spAutoFit/>
          </a:bodyPr>
          <a:lstStyle/>
          <a:p>
            <a:pPr algn="r" defTabSz="1219170">
              <a:spcBef>
                <a:spcPct val="20000"/>
              </a:spcBef>
              <a:defRPr/>
            </a:pPr>
            <a:r>
              <a:rPr lang="en-US" sz="2000" b="1" dirty="0">
                <a:solidFill>
                  <a:srgbClr val="FF7467"/>
                </a:solidFill>
                <a:latin typeface="Candara" panose="020E0502030303020204" pitchFamily="34"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defTabSz="1219170">
              <a:spcBef>
                <a:spcPct val="20000"/>
              </a:spcBef>
              <a:defRPr/>
            </a:pPr>
            <a:endParaRPr lang="en-US" sz="4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584B5BE1-1EC6-46C7-835F-6E79CBF637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73576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1414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432</cp:revision>
  <dcterms:created xsi:type="dcterms:W3CDTF">2016-09-28T22:08:47Z</dcterms:created>
  <dcterms:modified xsi:type="dcterms:W3CDTF">2018-11-20T20:22:57Z</dcterms:modified>
</cp:coreProperties>
</file>