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4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35920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0" name="Group 89">
            <a:extLst>
              <a:ext uri="{FF2B5EF4-FFF2-40B4-BE49-F238E27FC236}">
                <a16:creationId xmlns:a16="http://schemas.microsoft.com/office/drawing/2014/main" id="{38E25478-DCEE-42AE-9A7A-8606E2A56C9F}"/>
              </a:ext>
            </a:extLst>
          </p:cNvPr>
          <p:cNvGrpSpPr/>
          <p:nvPr/>
        </p:nvGrpSpPr>
        <p:grpSpPr>
          <a:xfrm>
            <a:off x="-74102" y="1828800"/>
            <a:ext cx="12329020" cy="1415852"/>
            <a:chOff x="-74102" y="1828800"/>
            <a:chExt cx="12329020" cy="1415852"/>
          </a:xfrm>
        </p:grpSpPr>
        <p:sp>
          <p:nvSpPr>
            <p:cNvPr id="17" name="Freeform: Shape 16">
              <a:extLst>
                <a:ext uri="{FF2B5EF4-FFF2-40B4-BE49-F238E27FC236}">
                  <a16:creationId xmlns:a16="http://schemas.microsoft.com/office/drawing/2014/main" id="{2E85ACC0-349B-4D85-AFE4-C9CC2B6C4E28}"/>
                </a:ext>
              </a:extLst>
            </p:cNvPr>
            <p:cNvSpPr>
              <a:spLocks noChangeAspect="1"/>
            </p:cNvSpPr>
            <p:nvPr/>
          </p:nvSpPr>
          <p:spPr>
            <a:xfrm>
              <a:off x="1179666" y="1828800"/>
              <a:ext cx="3166006" cy="1406032"/>
            </a:xfrm>
            <a:custGeom>
              <a:avLst/>
              <a:gdLst>
                <a:gd name="connsiteX0" fmla="*/ 3007270 w 6025800"/>
                <a:gd name="connsiteY0" fmla="*/ 0 h 2676084"/>
                <a:gd name="connsiteX1" fmla="*/ 5907258 w 6025800"/>
                <a:gd name="connsiteY1" fmla="*/ 1189146 h 2676084"/>
                <a:gd name="connsiteX2" fmla="*/ 6025800 w 6025800"/>
                <a:gd name="connsiteY2" fmla="*/ 1343617 h 2676084"/>
                <a:gd name="connsiteX3" fmla="*/ 5999417 w 6025800"/>
                <a:gd name="connsiteY3" fmla="*/ 1383508 h 2676084"/>
                <a:gd name="connsiteX4" fmla="*/ 3017780 w 6025800"/>
                <a:gd name="connsiteY4" fmla="*/ 2676084 h 2676084"/>
                <a:gd name="connsiteX5" fmla="*/ 36144 w 6025800"/>
                <a:gd name="connsiteY5" fmla="*/ 1383508 h 2676084"/>
                <a:gd name="connsiteX6" fmla="*/ 0 w 6025800"/>
                <a:gd name="connsiteY6" fmla="*/ 1328857 h 2676084"/>
                <a:gd name="connsiteX7" fmla="*/ 99346 w 6025800"/>
                <a:gd name="connsiteY7" fmla="*/ 1198708 h 2676084"/>
                <a:gd name="connsiteX8" fmla="*/ 3007270 w 6025800"/>
                <a:gd name="connsiteY8" fmla="*/ 0 h 2676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25800" h="2676084">
                  <a:moveTo>
                    <a:pt x="3007270" y="0"/>
                  </a:moveTo>
                  <a:cubicBezTo>
                    <a:pt x="4236258" y="0"/>
                    <a:pt x="5312538" y="476225"/>
                    <a:pt x="5907258" y="1189146"/>
                  </a:cubicBezTo>
                  <a:lnTo>
                    <a:pt x="6025800" y="1343617"/>
                  </a:lnTo>
                  <a:lnTo>
                    <a:pt x="5999417" y="1383508"/>
                  </a:lnTo>
                  <a:cubicBezTo>
                    <a:pt x="5425204" y="2153425"/>
                    <a:pt x="4305290" y="2676084"/>
                    <a:pt x="3017780" y="2676084"/>
                  </a:cubicBezTo>
                  <a:cubicBezTo>
                    <a:pt x="1730270" y="2676084"/>
                    <a:pt x="610356" y="2153425"/>
                    <a:pt x="36144" y="1383508"/>
                  </a:cubicBezTo>
                  <a:lnTo>
                    <a:pt x="0" y="1328857"/>
                  </a:lnTo>
                  <a:lnTo>
                    <a:pt x="99346" y="1198708"/>
                  </a:lnTo>
                  <a:cubicBezTo>
                    <a:pt x="692397" y="480487"/>
                    <a:pt x="1772797" y="0"/>
                    <a:pt x="3007270" y="0"/>
                  </a:cubicBezTo>
                  <a:close/>
                </a:path>
              </a:pathLst>
            </a:custGeom>
            <a:solidFill>
              <a:schemeClr val="tx1">
                <a:alpha val="70000"/>
              </a:schemeClr>
            </a:solidFill>
            <a:ln w="76200">
              <a:solidFill>
                <a:schemeClr val="bg1"/>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EBE34FA5-0704-4035-9E85-813674A63236}"/>
                </a:ext>
              </a:extLst>
            </p:cNvPr>
            <p:cNvSpPr>
              <a:spLocks noChangeAspect="1"/>
            </p:cNvSpPr>
            <p:nvPr/>
          </p:nvSpPr>
          <p:spPr>
            <a:xfrm>
              <a:off x="4347175" y="1835623"/>
              <a:ext cx="3166006" cy="1406032"/>
            </a:xfrm>
            <a:custGeom>
              <a:avLst/>
              <a:gdLst>
                <a:gd name="connsiteX0" fmla="*/ 3007270 w 6025800"/>
                <a:gd name="connsiteY0" fmla="*/ 0 h 2676084"/>
                <a:gd name="connsiteX1" fmla="*/ 5907258 w 6025800"/>
                <a:gd name="connsiteY1" fmla="*/ 1189146 h 2676084"/>
                <a:gd name="connsiteX2" fmla="*/ 6025800 w 6025800"/>
                <a:gd name="connsiteY2" fmla="*/ 1343617 h 2676084"/>
                <a:gd name="connsiteX3" fmla="*/ 5999417 w 6025800"/>
                <a:gd name="connsiteY3" fmla="*/ 1383508 h 2676084"/>
                <a:gd name="connsiteX4" fmla="*/ 3017780 w 6025800"/>
                <a:gd name="connsiteY4" fmla="*/ 2676084 h 2676084"/>
                <a:gd name="connsiteX5" fmla="*/ 36144 w 6025800"/>
                <a:gd name="connsiteY5" fmla="*/ 1383508 h 2676084"/>
                <a:gd name="connsiteX6" fmla="*/ 0 w 6025800"/>
                <a:gd name="connsiteY6" fmla="*/ 1328857 h 2676084"/>
                <a:gd name="connsiteX7" fmla="*/ 99346 w 6025800"/>
                <a:gd name="connsiteY7" fmla="*/ 1198708 h 2676084"/>
                <a:gd name="connsiteX8" fmla="*/ 3007270 w 6025800"/>
                <a:gd name="connsiteY8" fmla="*/ 0 h 2676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25800" h="2676084">
                  <a:moveTo>
                    <a:pt x="3007270" y="0"/>
                  </a:moveTo>
                  <a:cubicBezTo>
                    <a:pt x="4236258" y="0"/>
                    <a:pt x="5312538" y="476225"/>
                    <a:pt x="5907258" y="1189146"/>
                  </a:cubicBezTo>
                  <a:lnTo>
                    <a:pt x="6025800" y="1343617"/>
                  </a:lnTo>
                  <a:lnTo>
                    <a:pt x="5999417" y="1383508"/>
                  </a:lnTo>
                  <a:cubicBezTo>
                    <a:pt x="5425204" y="2153425"/>
                    <a:pt x="4305290" y="2676084"/>
                    <a:pt x="3017780" y="2676084"/>
                  </a:cubicBezTo>
                  <a:cubicBezTo>
                    <a:pt x="1730270" y="2676084"/>
                    <a:pt x="610356" y="2153425"/>
                    <a:pt x="36144" y="1383508"/>
                  </a:cubicBezTo>
                  <a:lnTo>
                    <a:pt x="0" y="1328857"/>
                  </a:lnTo>
                  <a:lnTo>
                    <a:pt x="99346" y="1198708"/>
                  </a:lnTo>
                  <a:cubicBezTo>
                    <a:pt x="692397" y="480487"/>
                    <a:pt x="1772797" y="0"/>
                    <a:pt x="3007270" y="0"/>
                  </a:cubicBezTo>
                  <a:close/>
                </a:path>
              </a:pathLst>
            </a:custGeom>
            <a:solidFill>
              <a:schemeClr val="tx1">
                <a:alpha val="70000"/>
              </a:schemeClr>
            </a:solidFill>
            <a:ln w="76200">
              <a:solidFill>
                <a:schemeClr val="bg1"/>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1C2A186E-FDF8-4CF5-BCDB-1890BF25A427}"/>
                </a:ext>
              </a:extLst>
            </p:cNvPr>
            <p:cNvSpPr>
              <a:spLocks noChangeAspect="1"/>
            </p:cNvSpPr>
            <p:nvPr/>
          </p:nvSpPr>
          <p:spPr>
            <a:xfrm>
              <a:off x="7513181" y="1831925"/>
              <a:ext cx="3166006" cy="1406032"/>
            </a:xfrm>
            <a:custGeom>
              <a:avLst/>
              <a:gdLst>
                <a:gd name="connsiteX0" fmla="*/ 3007270 w 6025800"/>
                <a:gd name="connsiteY0" fmla="*/ 0 h 2676084"/>
                <a:gd name="connsiteX1" fmla="*/ 5907258 w 6025800"/>
                <a:gd name="connsiteY1" fmla="*/ 1189146 h 2676084"/>
                <a:gd name="connsiteX2" fmla="*/ 6025800 w 6025800"/>
                <a:gd name="connsiteY2" fmla="*/ 1343617 h 2676084"/>
                <a:gd name="connsiteX3" fmla="*/ 5999417 w 6025800"/>
                <a:gd name="connsiteY3" fmla="*/ 1383508 h 2676084"/>
                <a:gd name="connsiteX4" fmla="*/ 3017780 w 6025800"/>
                <a:gd name="connsiteY4" fmla="*/ 2676084 h 2676084"/>
                <a:gd name="connsiteX5" fmla="*/ 36144 w 6025800"/>
                <a:gd name="connsiteY5" fmla="*/ 1383508 h 2676084"/>
                <a:gd name="connsiteX6" fmla="*/ 0 w 6025800"/>
                <a:gd name="connsiteY6" fmla="*/ 1328857 h 2676084"/>
                <a:gd name="connsiteX7" fmla="*/ 99346 w 6025800"/>
                <a:gd name="connsiteY7" fmla="*/ 1198708 h 2676084"/>
                <a:gd name="connsiteX8" fmla="*/ 3007270 w 6025800"/>
                <a:gd name="connsiteY8" fmla="*/ 0 h 2676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25800" h="2676084">
                  <a:moveTo>
                    <a:pt x="3007270" y="0"/>
                  </a:moveTo>
                  <a:cubicBezTo>
                    <a:pt x="4236258" y="0"/>
                    <a:pt x="5312538" y="476225"/>
                    <a:pt x="5907258" y="1189146"/>
                  </a:cubicBezTo>
                  <a:lnTo>
                    <a:pt x="6025800" y="1343617"/>
                  </a:lnTo>
                  <a:lnTo>
                    <a:pt x="5999417" y="1383508"/>
                  </a:lnTo>
                  <a:cubicBezTo>
                    <a:pt x="5425204" y="2153425"/>
                    <a:pt x="4305290" y="2676084"/>
                    <a:pt x="3017780" y="2676084"/>
                  </a:cubicBezTo>
                  <a:cubicBezTo>
                    <a:pt x="1730270" y="2676084"/>
                    <a:pt x="610356" y="2153425"/>
                    <a:pt x="36144" y="1383508"/>
                  </a:cubicBezTo>
                  <a:lnTo>
                    <a:pt x="0" y="1328857"/>
                  </a:lnTo>
                  <a:lnTo>
                    <a:pt x="99346" y="1198708"/>
                  </a:lnTo>
                  <a:cubicBezTo>
                    <a:pt x="692397" y="480487"/>
                    <a:pt x="1772797" y="0"/>
                    <a:pt x="3007270" y="0"/>
                  </a:cubicBezTo>
                  <a:close/>
                </a:path>
              </a:pathLst>
            </a:custGeom>
            <a:solidFill>
              <a:schemeClr val="tx1">
                <a:alpha val="70000"/>
              </a:schemeClr>
            </a:solidFill>
            <a:ln w="76200">
              <a:solidFill>
                <a:schemeClr val="bg1"/>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ADDC5B3F-DDCC-422D-9FB3-BBF7C867CB35}"/>
                </a:ext>
              </a:extLst>
            </p:cNvPr>
            <p:cNvSpPr>
              <a:spLocks noChangeAspect="1"/>
            </p:cNvSpPr>
            <p:nvPr/>
          </p:nvSpPr>
          <p:spPr>
            <a:xfrm>
              <a:off x="10671915" y="1838749"/>
              <a:ext cx="1583003" cy="1405903"/>
            </a:xfrm>
            <a:custGeom>
              <a:avLst/>
              <a:gdLst>
                <a:gd name="connsiteX0" fmla="*/ 1580045 w 1583003"/>
                <a:gd name="connsiteY0" fmla="*/ 0 h 1405903"/>
                <a:gd name="connsiteX1" fmla="*/ 1583003 w 1583003"/>
                <a:gd name="connsiteY1" fmla="*/ 143 h 1405903"/>
                <a:gd name="connsiteX2" fmla="*/ 1583003 w 1583003"/>
                <a:gd name="connsiteY2" fmla="*/ 1405903 h 1405903"/>
                <a:gd name="connsiteX3" fmla="*/ 1336407 w 1583003"/>
                <a:gd name="connsiteY3" fmla="*/ 1393442 h 1405903"/>
                <a:gd name="connsiteX4" fmla="*/ 18990 w 1583003"/>
                <a:gd name="connsiteY4" fmla="*/ 726904 h 1405903"/>
                <a:gd name="connsiteX5" fmla="*/ 0 w 1583003"/>
                <a:gd name="connsiteY5" fmla="*/ 698190 h 1405903"/>
                <a:gd name="connsiteX6" fmla="*/ 52197 w 1583003"/>
                <a:gd name="connsiteY6" fmla="*/ 629809 h 1405903"/>
                <a:gd name="connsiteX7" fmla="*/ 1580045 w 1583003"/>
                <a:gd name="connsiteY7" fmla="*/ 0 h 1405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83003" h="1405903">
                  <a:moveTo>
                    <a:pt x="1580045" y="0"/>
                  </a:moveTo>
                  <a:lnTo>
                    <a:pt x="1583003" y="143"/>
                  </a:lnTo>
                  <a:lnTo>
                    <a:pt x="1583003" y="1405903"/>
                  </a:lnTo>
                  <a:lnTo>
                    <a:pt x="1336407" y="1393442"/>
                  </a:lnTo>
                  <a:cubicBezTo>
                    <a:pt x="766475" y="1335350"/>
                    <a:pt x="282974" y="1080859"/>
                    <a:pt x="18990" y="726904"/>
                  </a:cubicBezTo>
                  <a:lnTo>
                    <a:pt x="0" y="698190"/>
                  </a:lnTo>
                  <a:lnTo>
                    <a:pt x="52197" y="629809"/>
                  </a:lnTo>
                  <a:cubicBezTo>
                    <a:pt x="363791" y="252451"/>
                    <a:pt x="931442" y="0"/>
                    <a:pt x="1580045" y="0"/>
                  </a:cubicBezTo>
                  <a:close/>
                </a:path>
              </a:pathLst>
            </a:custGeom>
            <a:solidFill>
              <a:schemeClr val="tx1">
                <a:alpha val="70000"/>
              </a:schemeClr>
            </a:solidFill>
            <a:ln w="76200">
              <a:solidFill>
                <a:schemeClr val="bg1"/>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D2D705F4-D8BC-4324-860B-A4665504995B}"/>
                </a:ext>
              </a:extLst>
            </p:cNvPr>
            <p:cNvSpPr>
              <a:spLocks noChangeAspect="1"/>
            </p:cNvSpPr>
            <p:nvPr/>
          </p:nvSpPr>
          <p:spPr>
            <a:xfrm>
              <a:off x="-74102" y="1853320"/>
              <a:ext cx="1258908" cy="1357809"/>
            </a:xfrm>
            <a:custGeom>
              <a:avLst/>
              <a:gdLst>
                <a:gd name="connsiteX0" fmla="*/ 0 w 1258908"/>
                <a:gd name="connsiteY0" fmla="*/ 0 h 1357809"/>
                <a:gd name="connsiteX1" fmla="*/ 139494 w 1258908"/>
                <a:gd name="connsiteY1" fmla="*/ 20429 h 1357809"/>
                <a:gd name="connsiteX2" fmla="*/ 1196625 w 1258908"/>
                <a:gd name="connsiteY2" fmla="*/ 600266 h 1357809"/>
                <a:gd name="connsiteX3" fmla="*/ 1258908 w 1258908"/>
                <a:gd name="connsiteY3" fmla="*/ 681426 h 1357809"/>
                <a:gd name="connsiteX4" fmla="*/ 1245046 w 1258908"/>
                <a:gd name="connsiteY4" fmla="*/ 702385 h 1357809"/>
                <a:gd name="connsiteX5" fmla="*/ 166206 w 1258908"/>
                <a:gd name="connsiteY5" fmla="*/ 1332285 h 1357809"/>
                <a:gd name="connsiteX6" fmla="*/ 0 w 1258908"/>
                <a:gd name="connsiteY6" fmla="*/ 1357809 h 1357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8908" h="1357809">
                  <a:moveTo>
                    <a:pt x="0" y="0"/>
                  </a:moveTo>
                  <a:lnTo>
                    <a:pt x="139494" y="20429"/>
                  </a:lnTo>
                  <a:cubicBezTo>
                    <a:pt x="585597" y="108360"/>
                    <a:pt x="962272" y="319336"/>
                    <a:pt x="1196625" y="600266"/>
                  </a:cubicBezTo>
                  <a:lnTo>
                    <a:pt x="1258908" y="681426"/>
                  </a:lnTo>
                  <a:lnTo>
                    <a:pt x="1245046" y="702385"/>
                  </a:lnTo>
                  <a:cubicBezTo>
                    <a:pt x="1018774" y="1005775"/>
                    <a:pt x="631224" y="1236089"/>
                    <a:pt x="166206" y="1332285"/>
                  </a:cubicBezTo>
                  <a:lnTo>
                    <a:pt x="0" y="1357809"/>
                  </a:lnTo>
                  <a:close/>
                </a:path>
              </a:pathLst>
            </a:custGeom>
            <a:solidFill>
              <a:schemeClr val="tx1">
                <a:alpha val="70000"/>
              </a:schemeClr>
            </a:solidFill>
            <a:ln w="76200">
              <a:solidFill>
                <a:schemeClr val="bg1"/>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Freeform: Shape 22">
            <a:extLst>
              <a:ext uri="{FF2B5EF4-FFF2-40B4-BE49-F238E27FC236}">
                <a16:creationId xmlns:a16="http://schemas.microsoft.com/office/drawing/2014/main" id="{A2824437-C996-4AA1-8A22-7D770FAA9CCC}"/>
              </a:ext>
            </a:extLst>
          </p:cNvPr>
          <p:cNvSpPr/>
          <p:nvPr/>
        </p:nvSpPr>
        <p:spPr>
          <a:xfrm rot="5400000">
            <a:off x="1295015" y="2484120"/>
            <a:ext cx="640080" cy="91440"/>
          </a:xfrm>
          <a:custGeom>
            <a:avLst/>
            <a:gdLst>
              <a:gd name="connsiteX0" fmla="*/ 0 w 1351220"/>
              <a:gd name="connsiteY0" fmla="*/ 91441 h 182881"/>
              <a:gd name="connsiteX1" fmla="*/ 117687 w 1351220"/>
              <a:gd name="connsiteY1" fmla="*/ 1 h 182881"/>
              <a:gd name="connsiteX2" fmla="*/ 437102 w 1351220"/>
              <a:gd name="connsiteY2" fmla="*/ 1 h 182881"/>
              <a:gd name="connsiteX3" fmla="*/ 437108 w 1351220"/>
              <a:gd name="connsiteY3" fmla="*/ 0 h 182881"/>
              <a:gd name="connsiteX4" fmla="*/ 737387 w 1351220"/>
              <a:gd name="connsiteY4" fmla="*/ 0 h 182881"/>
              <a:gd name="connsiteX5" fmla="*/ 933254 w 1351220"/>
              <a:gd name="connsiteY5" fmla="*/ 0 h 182881"/>
              <a:gd name="connsiteX6" fmla="*/ 1233533 w 1351220"/>
              <a:gd name="connsiteY6" fmla="*/ 0 h 182881"/>
              <a:gd name="connsiteX7" fmla="*/ 1351220 w 1351220"/>
              <a:gd name="connsiteY7" fmla="*/ 91440 h 182881"/>
              <a:gd name="connsiteX8" fmla="*/ 1233533 w 1351220"/>
              <a:gd name="connsiteY8" fmla="*/ 182880 h 182881"/>
              <a:gd name="connsiteX9" fmla="*/ 933254 w 1351220"/>
              <a:gd name="connsiteY9" fmla="*/ 182880 h 182881"/>
              <a:gd name="connsiteX10" fmla="*/ 737387 w 1351220"/>
              <a:gd name="connsiteY10" fmla="*/ 182880 h 182881"/>
              <a:gd name="connsiteX11" fmla="*/ 613840 w 1351220"/>
              <a:gd name="connsiteY11" fmla="*/ 182880 h 182881"/>
              <a:gd name="connsiteX12" fmla="*/ 613833 w 1351220"/>
              <a:gd name="connsiteY12" fmla="*/ 182881 h 182881"/>
              <a:gd name="connsiteX13" fmla="*/ 117687 w 1351220"/>
              <a:gd name="connsiteY13" fmla="*/ 182881 h 182881"/>
              <a:gd name="connsiteX14" fmla="*/ 0 w 1351220"/>
              <a:gd name="connsiteY14"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1220" h="182881">
                <a:moveTo>
                  <a:pt x="0" y="91441"/>
                </a:moveTo>
                <a:cubicBezTo>
                  <a:pt x="0" y="40937"/>
                  <a:pt x="52696" y="1"/>
                  <a:pt x="117687" y="1"/>
                </a:cubicBezTo>
                <a:lnTo>
                  <a:pt x="437102" y="1"/>
                </a:lnTo>
                <a:lnTo>
                  <a:pt x="437108" y="0"/>
                </a:lnTo>
                <a:lnTo>
                  <a:pt x="737387" y="0"/>
                </a:lnTo>
                <a:lnTo>
                  <a:pt x="933254" y="0"/>
                </a:lnTo>
                <a:lnTo>
                  <a:pt x="1233533" y="0"/>
                </a:lnTo>
                <a:cubicBezTo>
                  <a:pt x="1298524" y="0"/>
                  <a:pt x="1351220" y="40936"/>
                  <a:pt x="1351220" y="91440"/>
                </a:cubicBezTo>
                <a:cubicBezTo>
                  <a:pt x="1351220" y="141944"/>
                  <a:pt x="1298524" y="182880"/>
                  <a:pt x="1233533" y="182880"/>
                </a:cubicBezTo>
                <a:lnTo>
                  <a:pt x="933254" y="182880"/>
                </a:lnTo>
                <a:lnTo>
                  <a:pt x="737387" y="182880"/>
                </a:lnTo>
                <a:lnTo>
                  <a:pt x="613840" y="182880"/>
                </a:lnTo>
                <a:lnTo>
                  <a:pt x="613833" y="182881"/>
                </a:lnTo>
                <a:lnTo>
                  <a:pt x="117687" y="182881"/>
                </a:lnTo>
                <a:cubicBezTo>
                  <a:pt x="52696" y="182881"/>
                  <a:pt x="0" y="141945"/>
                  <a:pt x="0" y="91441"/>
                </a:cubicBezTo>
                <a:close/>
              </a:path>
            </a:pathLst>
          </a:custGeom>
          <a:solidFill>
            <a:srgbClr val="FF7467"/>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C25492A7-7CF1-4510-9C40-95D27AE345AF}"/>
              </a:ext>
            </a:extLst>
          </p:cNvPr>
          <p:cNvSpPr/>
          <p:nvPr/>
        </p:nvSpPr>
        <p:spPr>
          <a:xfrm rot="5400000">
            <a:off x="3583323" y="2484120"/>
            <a:ext cx="640080" cy="93118"/>
          </a:xfrm>
          <a:custGeom>
            <a:avLst/>
            <a:gdLst>
              <a:gd name="connsiteX0" fmla="*/ 0 w 1351220"/>
              <a:gd name="connsiteY0" fmla="*/ 91441 h 182881"/>
              <a:gd name="connsiteX1" fmla="*/ 117687 w 1351220"/>
              <a:gd name="connsiteY1" fmla="*/ 1 h 182881"/>
              <a:gd name="connsiteX2" fmla="*/ 437102 w 1351220"/>
              <a:gd name="connsiteY2" fmla="*/ 1 h 182881"/>
              <a:gd name="connsiteX3" fmla="*/ 437108 w 1351220"/>
              <a:gd name="connsiteY3" fmla="*/ 0 h 182881"/>
              <a:gd name="connsiteX4" fmla="*/ 737387 w 1351220"/>
              <a:gd name="connsiteY4" fmla="*/ 0 h 182881"/>
              <a:gd name="connsiteX5" fmla="*/ 933254 w 1351220"/>
              <a:gd name="connsiteY5" fmla="*/ 0 h 182881"/>
              <a:gd name="connsiteX6" fmla="*/ 1233533 w 1351220"/>
              <a:gd name="connsiteY6" fmla="*/ 0 h 182881"/>
              <a:gd name="connsiteX7" fmla="*/ 1351220 w 1351220"/>
              <a:gd name="connsiteY7" fmla="*/ 91440 h 182881"/>
              <a:gd name="connsiteX8" fmla="*/ 1233533 w 1351220"/>
              <a:gd name="connsiteY8" fmla="*/ 182880 h 182881"/>
              <a:gd name="connsiteX9" fmla="*/ 933254 w 1351220"/>
              <a:gd name="connsiteY9" fmla="*/ 182880 h 182881"/>
              <a:gd name="connsiteX10" fmla="*/ 737387 w 1351220"/>
              <a:gd name="connsiteY10" fmla="*/ 182880 h 182881"/>
              <a:gd name="connsiteX11" fmla="*/ 613840 w 1351220"/>
              <a:gd name="connsiteY11" fmla="*/ 182880 h 182881"/>
              <a:gd name="connsiteX12" fmla="*/ 613833 w 1351220"/>
              <a:gd name="connsiteY12" fmla="*/ 182881 h 182881"/>
              <a:gd name="connsiteX13" fmla="*/ 117687 w 1351220"/>
              <a:gd name="connsiteY13" fmla="*/ 182881 h 182881"/>
              <a:gd name="connsiteX14" fmla="*/ 0 w 1351220"/>
              <a:gd name="connsiteY14"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1220" h="182881">
                <a:moveTo>
                  <a:pt x="0" y="91441"/>
                </a:moveTo>
                <a:cubicBezTo>
                  <a:pt x="0" y="40937"/>
                  <a:pt x="52696" y="1"/>
                  <a:pt x="117687" y="1"/>
                </a:cubicBezTo>
                <a:lnTo>
                  <a:pt x="437102" y="1"/>
                </a:lnTo>
                <a:lnTo>
                  <a:pt x="437108" y="0"/>
                </a:lnTo>
                <a:lnTo>
                  <a:pt x="737387" y="0"/>
                </a:lnTo>
                <a:lnTo>
                  <a:pt x="933254" y="0"/>
                </a:lnTo>
                <a:lnTo>
                  <a:pt x="1233533" y="0"/>
                </a:lnTo>
                <a:cubicBezTo>
                  <a:pt x="1298524" y="0"/>
                  <a:pt x="1351220" y="40936"/>
                  <a:pt x="1351220" y="91440"/>
                </a:cubicBezTo>
                <a:cubicBezTo>
                  <a:pt x="1351220" y="141944"/>
                  <a:pt x="1298524" y="182880"/>
                  <a:pt x="1233533" y="182880"/>
                </a:cubicBezTo>
                <a:lnTo>
                  <a:pt x="933254" y="182880"/>
                </a:lnTo>
                <a:lnTo>
                  <a:pt x="737387" y="182880"/>
                </a:lnTo>
                <a:lnTo>
                  <a:pt x="613840" y="182880"/>
                </a:lnTo>
                <a:lnTo>
                  <a:pt x="613833" y="182881"/>
                </a:lnTo>
                <a:lnTo>
                  <a:pt x="117687" y="182881"/>
                </a:lnTo>
                <a:cubicBezTo>
                  <a:pt x="52696" y="182881"/>
                  <a:pt x="0" y="141945"/>
                  <a:pt x="0" y="91441"/>
                </a:cubicBezTo>
                <a:close/>
              </a:path>
            </a:pathLst>
          </a:custGeom>
          <a:solidFill>
            <a:srgbClr val="57CCC6"/>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E68E1098-9180-4DA8-876D-A5E4BCB62BF9}"/>
              </a:ext>
            </a:extLst>
          </p:cNvPr>
          <p:cNvSpPr/>
          <p:nvPr/>
        </p:nvSpPr>
        <p:spPr>
          <a:xfrm rot="5400000">
            <a:off x="2104051" y="2488382"/>
            <a:ext cx="1309962" cy="93118"/>
          </a:xfrm>
          <a:custGeom>
            <a:avLst/>
            <a:gdLst>
              <a:gd name="connsiteX0" fmla="*/ 0 w 2572728"/>
              <a:gd name="connsiteY0" fmla="*/ 91441 h 182881"/>
              <a:gd name="connsiteX1" fmla="*/ 117687 w 2572728"/>
              <a:gd name="connsiteY1" fmla="*/ 1 h 182881"/>
              <a:gd name="connsiteX2" fmla="*/ 437102 w 2572728"/>
              <a:gd name="connsiteY2" fmla="*/ 1 h 182881"/>
              <a:gd name="connsiteX3" fmla="*/ 437108 w 2572728"/>
              <a:gd name="connsiteY3" fmla="*/ 0 h 182881"/>
              <a:gd name="connsiteX4" fmla="*/ 737387 w 2572728"/>
              <a:gd name="connsiteY4" fmla="*/ 0 h 182881"/>
              <a:gd name="connsiteX5" fmla="*/ 933254 w 2572728"/>
              <a:gd name="connsiteY5" fmla="*/ 0 h 182881"/>
              <a:gd name="connsiteX6" fmla="*/ 991212 w 2572728"/>
              <a:gd name="connsiteY6" fmla="*/ 0 h 182881"/>
              <a:gd name="connsiteX7" fmla="*/ 1233533 w 2572728"/>
              <a:gd name="connsiteY7" fmla="*/ 0 h 182881"/>
              <a:gd name="connsiteX8" fmla="*/ 1291491 w 2572728"/>
              <a:gd name="connsiteY8" fmla="*/ 0 h 182881"/>
              <a:gd name="connsiteX9" fmla="*/ 1487358 w 2572728"/>
              <a:gd name="connsiteY9" fmla="*/ 0 h 182881"/>
              <a:gd name="connsiteX10" fmla="*/ 1658616 w 2572728"/>
              <a:gd name="connsiteY10" fmla="*/ 0 h 182881"/>
              <a:gd name="connsiteX11" fmla="*/ 1787637 w 2572728"/>
              <a:gd name="connsiteY11" fmla="*/ 0 h 182881"/>
              <a:gd name="connsiteX12" fmla="*/ 1958895 w 2572728"/>
              <a:gd name="connsiteY12" fmla="*/ 0 h 182881"/>
              <a:gd name="connsiteX13" fmla="*/ 2154762 w 2572728"/>
              <a:gd name="connsiteY13" fmla="*/ 0 h 182881"/>
              <a:gd name="connsiteX14" fmla="*/ 2455041 w 2572728"/>
              <a:gd name="connsiteY14" fmla="*/ 0 h 182881"/>
              <a:gd name="connsiteX15" fmla="*/ 2572728 w 2572728"/>
              <a:gd name="connsiteY15" fmla="*/ 91440 h 182881"/>
              <a:gd name="connsiteX16" fmla="*/ 2455041 w 2572728"/>
              <a:gd name="connsiteY16" fmla="*/ 182880 h 182881"/>
              <a:gd name="connsiteX17" fmla="*/ 2154762 w 2572728"/>
              <a:gd name="connsiteY17" fmla="*/ 182880 h 182881"/>
              <a:gd name="connsiteX18" fmla="*/ 1958895 w 2572728"/>
              <a:gd name="connsiteY18" fmla="*/ 182880 h 182881"/>
              <a:gd name="connsiteX19" fmla="*/ 1835348 w 2572728"/>
              <a:gd name="connsiteY19" fmla="*/ 182880 h 182881"/>
              <a:gd name="connsiteX20" fmla="*/ 1835341 w 2572728"/>
              <a:gd name="connsiteY20" fmla="*/ 182881 h 182881"/>
              <a:gd name="connsiteX21" fmla="*/ 1339195 w 2572728"/>
              <a:gd name="connsiteY21" fmla="*/ 182881 h 182881"/>
              <a:gd name="connsiteX22" fmla="*/ 1339189 w 2572728"/>
              <a:gd name="connsiteY22" fmla="*/ 182880 h 182881"/>
              <a:gd name="connsiteX23" fmla="*/ 1291491 w 2572728"/>
              <a:gd name="connsiteY23" fmla="*/ 182880 h 182881"/>
              <a:gd name="connsiteX24" fmla="*/ 1233533 w 2572728"/>
              <a:gd name="connsiteY24" fmla="*/ 182880 h 182881"/>
              <a:gd name="connsiteX25" fmla="*/ 1167944 w 2572728"/>
              <a:gd name="connsiteY25" fmla="*/ 182880 h 182881"/>
              <a:gd name="connsiteX26" fmla="*/ 1167937 w 2572728"/>
              <a:gd name="connsiteY26" fmla="*/ 182881 h 182881"/>
              <a:gd name="connsiteX27" fmla="*/ 671791 w 2572728"/>
              <a:gd name="connsiteY27" fmla="*/ 182881 h 182881"/>
              <a:gd name="connsiteX28" fmla="*/ 671785 w 2572728"/>
              <a:gd name="connsiteY28" fmla="*/ 182880 h 182881"/>
              <a:gd name="connsiteX29" fmla="*/ 613840 w 2572728"/>
              <a:gd name="connsiteY29" fmla="*/ 182880 h 182881"/>
              <a:gd name="connsiteX30" fmla="*/ 613833 w 2572728"/>
              <a:gd name="connsiteY30" fmla="*/ 182881 h 182881"/>
              <a:gd name="connsiteX31" fmla="*/ 117687 w 2572728"/>
              <a:gd name="connsiteY31" fmla="*/ 182881 h 182881"/>
              <a:gd name="connsiteX32" fmla="*/ 0 w 2572728"/>
              <a:gd name="connsiteY32"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572728" h="182881">
                <a:moveTo>
                  <a:pt x="0" y="91441"/>
                </a:moveTo>
                <a:cubicBezTo>
                  <a:pt x="0" y="40937"/>
                  <a:pt x="52696" y="1"/>
                  <a:pt x="117687" y="1"/>
                </a:cubicBezTo>
                <a:lnTo>
                  <a:pt x="437102" y="1"/>
                </a:lnTo>
                <a:lnTo>
                  <a:pt x="437108" y="0"/>
                </a:lnTo>
                <a:lnTo>
                  <a:pt x="737387" y="0"/>
                </a:lnTo>
                <a:lnTo>
                  <a:pt x="933254" y="0"/>
                </a:lnTo>
                <a:lnTo>
                  <a:pt x="991212" y="0"/>
                </a:lnTo>
                <a:lnTo>
                  <a:pt x="1233533" y="0"/>
                </a:lnTo>
                <a:lnTo>
                  <a:pt x="1291491" y="0"/>
                </a:lnTo>
                <a:lnTo>
                  <a:pt x="1487358" y="0"/>
                </a:lnTo>
                <a:lnTo>
                  <a:pt x="1658616" y="0"/>
                </a:lnTo>
                <a:lnTo>
                  <a:pt x="1787637" y="0"/>
                </a:lnTo>
                <a:lnTo>
                  <a:pt x="1958895" y="0"/>
                </a:lnTo>
                <a:lnTo>
                  <a:pt x="2154762" y="0"/>
                </a:lnTo>
                <a:lnTo>
                  <a:pt x="2455041" y="0"/>
                </a:lnTo>
                <a:cubicBezTo>
                  <a:pt x="2520032" y="0"/>
                  <a:pt x="2572728" y="40936"/>
                  <a:pt x="2572728" y="91440"/>
                </a:cubicBezTo>
                <a:cubicBezTo>
                  <a:pt x="2572728" y="141944"/>
                  <a:pt x="2520032" y="182880"/>
                  <a:pt x="2455041" y="182880"/>
                </a:cubicBezTo>
                <a:lnTo>
                  <a:pt x="2154762" y="182880"/>
                </a:lnTo>
                <a:lnTo>
                  <a:pt x="1958895" y="182880"/>
                </a:lnTo>
                <a:lnTo>
                  <a:pt x="1835348" y="182880"/>
                </a:lnTo>
                <a:lnTo>
                  <a:pt x="1835341" y="182881"/>
                </a:lnTo>
                <a:lnTo>
                  <a:pt x="1339195" y="182881"/>
                </a:lnTo>
                <a:lnTo>
                  <a:pt x="1339189" y="182880"/>
                </a:lnTo>
                <a:lnTo>
                  <a:pt x="1291491" y="182880"/>
                </a:lnTo>
                <a:lnTo>
                  <a:pt x="1233533" y="182880"/>
                </a:lnTo>
                <a:lnTo>
                  <a:pt x="1167944" y="182880"/>
                </a:lnTo>
                <a:lnTo>
                  <a:pt x="1167937" y="182881"/>
                </a:lnTo>
                <a:lnTo>
                  <a:pt x="671791" y="182881"/>
                </a:lnTo>
                <a:lnTo>
                  <a:pt x="671785" y="182880"/>
                </a:lnTo>
                <a:lnTo>
                  <a:pt x="613840" y="182880"/>
                </a:lnTo>
                <a:lnTo>
                  <a:pt x="613833" y="182881"/>
                </a:lnTo>
                <a:lnTo>
                  <a:pt x="117687" y="182881"/>
                </a:lnTo>
                <a:cubicBezTo>
                  <a:pt x="52696" y="182881"/>
                  <a:pt x="0" y="141945"/>
                  <a:pt x="0" y="91441"/>
                </a:cubicBezTo>
                <a:close/>
              </a:path>
            </a:pathLst>
          </a:custGeom>
          <a:solidFill>
            <a:srgbClr val="A5A5A5"/>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F52F3C13-471A-425D-93CA-B32FA13D95DE}"/>
              </a:ext>
            </a:extLst>
          </p:cNvPr>
          <p:cNvSpPr/>
          <p:nvPr/>
        </p:nvSpPr>
        <p:spPr>
          <a:xfrm rot="5400000">
            <a:off x="1637984" y="2484120"/>
            <a:ext cx="1097280" cy="96009"/>
          </a:xfrm>
          <a:custGeom>
            <a:avLst/>
            <a:gdLst>
              <a:gd name="connsiteX0" fmla="*/ 0 w 2302196"/>
              <a:gd name="connsiteY0" fmla="*/ 97119 h 188559"/>
              <a:gd name="connsiteX1" fmla="*/ 117687 w 2302196"/>
              <a:gd name="connsiteY1" fmla="*/ 5679 h 188559"/>
              <a:gd name="connsiteX2" fmla="*/ 437102 w 2302196"/>
              <a:gd name="connsiteY2" fmla="*/ 5679 h 188559"/>
              <a:gd name="connsiteX3" fmla="*/ 437108 w 2302196"/>
              <a:gd name="connsiteY3" fmla="*/ 5678 h 188559"/>
              <a:gd name="connsiteX4" fmla="*/ 560761 w 2302196"/>
              <a:gd name="connsiteY4" fmla="*/ 5678 h 188559"/>
              <a:gd name="connsiteX5" fmla="*/ 575519 w 2302196"/>
              <a:gd name="connsiteY5" fmla="*/ 3363 h 188559"/>
              <a:gd name="connsiteX6" fmla="*/ 894934 w 2302196"/>
              <a:gd name="connsiteY6" fmla="*/ 3363 h 188559"/>
              <a:gd name="connsiteX7" fmla="*/ 894940 w 2302196"/>
              <a:gd name="connsiteY7" fmla="*/ 3362 h 188559"/>
              <a:gd name="connsiteX8" fmla="*/ 1047237 w 2302196"/>
              <a:gd name="connsiteY8" fmla="*/ 3362 h 188559"/>
              <a:gd name="connsiteX9" fmla="*/ 1068663 w 2302196"/>
              <a:gd name="connsiteY9" fmla="*/ 1 h 188559"/>
              <a:gd name="connsiteX10" fmla="*/ 1388078 w 2302196"/>
              <a:gd name="connsiteY10" fmla="*/ 1 h 188559"/>
              <a:gd name="connsiteX11" fmla="*/ 1388084 w 2302196"/>
              <a:gd name="connsiteY11" fmla="*/ 0 h 188559"/>
              <a:gd name="connsiteX12" fmla="*/ 1688363 w 2302196"/>
              <a:gd name="connsiteY12" fmla="*/ 0 h 188559"/>
              <a:gd name="connsiteX13" fmla="*/ 1884230 w 2302196"/>
              <a:gd name="connsiteY13" fmla="*/ 0 h 188559"/>
              <a:gd name="connsiteX14" fmla="*/ 2184509 w 2302196"/>
              <a:gd name="connsiteY14" fmla="*/ 0 h 188559"/>
              <a:gd name="connsiteX15" fmla="*/ 2302196 w 2302196"/>
              <a:gd name="connsiteY15" fmla="*/ 91440 h 188559"/>
              <a:gd name="connsiteX16" fmla="*/ 2184509 w 2302196"/>
              <a:gd name="connsiteY16" fmla="*/ 182880 h 188559"/>
              <a:gd name="connsiteX17" fmla="*/ 1884230 w 2302196"/>
              <a:gd name="connsiteY17" fmla="*/ 182880 h 188559"/>
              <a:gd name="connsiteX18" fmla="*/ 1712798 w 2302196"/>
              <a:gd name="connsiteY18" fmla="*/ 182880 h 188559"/>
              <a:gd name="connsiteX19" fmla="*/ 1691365 w 2302196"/>
              <a:gd name="connsiteY19" fmla="*/ 186242 h 188559"/>
              <a:gd name="connsiteX20" fmla="*/ 1391086 w 2302196"/>
              <a:gd name="connsiteY20" fmla="*/ 186242 h 188559"/>
              <a:gd name="connsiteX21" fmla="*/ 1248298 w 2302196"/>
              <a:gd name="connsiteY21" fmla="*/ 186242 h 188559"/>
              <a:gd name="connsiteX22" fmla="*/ 1233533 w 2302196"/>
              <a:gd name="connsiteY22" fmla="*/ 188558 h 188559"/>
              <a:gd name="connsiteX23" fmla="*/ 933254 w 2302196"/>
              <a:gd name="connsiteY23" fmla="*/ 188558 h 188559"/>
              <a:gd name="connsiteX24" fmla="*/ 737387 w 2302196"/>
              <a:gd name="connsiteY24" fmla="*/ 188558 h 188559"/>
              <a:gd name="connsiteX25" fmla="*/ 613840 w 2302196"/>
              <a:gd name="connsiteY25" fmla="*/ 188558 h 188559"/>
              <a:gd name="connsiteX26" fmla="*/ 613833 w 2302196"/>
              <a:gd name="connsiteY26" fmla="*/ 188559 h 188559"/>
              <a:gd name="connsiteX27" fmla="*/ 117687 w 2302196"/>
              <a:gd name="connsiteY27" fmla="*/ 188559 h 188559"/>
              <a:gd name="connsiteX28" fmla="*/ 0 w 2302196"/>
              <a:gd name="connsiteY28" fmla="*/ 97119 h 188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302196" h="188559">
                <a:moveTo>
                  <a:pt x="0" y="97119"/>
                </a:moveTo>
                <a:cubicBezTo>
                  <a:pt x="0" y="46615"/>
                  <a:pt x="52696" y="5679"/>
                  <a:pt x="117687" y="5679"/>
                </a:cubicBezTo>
                <a:lnTo>
                  <a:pt x="437102" y="5679"/>
                </a:lnTo>
                <a:lnTo>
                  <a:pt x="437108" y="5678"/>
                </a:lnTo>
                <a:lnTo>
                  <a:pt x="560761" y="5678"/>
                </a:lnTo>
                <a:lnTo>
                  <a:pt x="575519" y="3363"/>
                </a:lnTo>
                <a:lnTo>
                  <a:pt x="894934" y="3363"/>
                </a:lnTo>
                <a:lnTo>
                  <a:pt x="894940" y="3362"/>
                </a:lnTo>
                <a:lnTo>
                  <a:pt x="1047237" y="3362"/>
                </a:lnTo>
                <a:lnTo>
                  <a:pt x="1068663" y="1"/>
                </a:lnTo>
                <a:lnTo>
                  <a:pt x="1388078" y="1"/>
                </a:lnTo>
                <a:lnTo>
                  <a:pt x="1388084" y="0"/>
                </a:lnTo>
                <a:lnTo>
                  <a:pt x="1688363" y="0"/>
                </a:lnTo>
                <a:lnTo>
                  <a:pt x="1884230" y="0"/>
                </a:lnTo>
                <a:lnTo>
                  <a:pt x="2184509" y="0"/>
                </a:lnTo>
                <a:cubicBezTo>
                  <a:pt x="2249500" y="0"/>
                  <a:pt x="2302196" y="40936"/>
                  <a:pt x="2302196" y="91440"/>
                </a:cubicBezTo>
                <a:cubicBezTo>
                  <a:pt x="2302196" y="141944"/>
                  <a:pt x="2249500" y="182880"/>
                  <a:pt x="2184509" y="182880"/>
                </a:cubicBezTo>
                <a:lnTo>
                  <a:pt x="1884230" y="182880"/>
                </a:lnTo>
                <a:lnTo>
                  <a:pt x="1712798" y="182880"/>
                </a:lnTo>
                <a:lnTo>
                  <a:pt x="1691365" y="186242"/>
                </a:lnTo>
                <a:lnTo>
                  <a:pt x="1391086" y="186242"/>
                </a:lnTo>
                <a:lnTo>
                  <a:pt x="1248298" y="186242"/>
                </a:lnTo>
                <a:lnTo>
                  <a:pt x="1233533" y="188558"/>
                </a:lnTo>
                <a:lnTo>
                  <a:pt x="933254" y="188558"/>
                </a:lnTo>
                <a:lnTo>
                  <a:pt x="737387" y="188558"/>
                </a:lnTo>
                <a:lnTo>
                  <a:pt x="613840" y="188558"/>
                </a:lnTo>
                <a:lnTo>
                  <a:pt x="613833" y="188559"/>
                </a:lnTo>
                <a:lnTo>
                  <a:pt x="117687" y="188559"/>
                </a:lnTo>
                <a:cubicBezTo>
                  <a:pt x="52696" y="188559"/>
                  <a:pt x="0" y="147623"/>
                  <a:pt x="0" y="97119"/>
                </a:cubicBezTo>
                <a:close/>
              </a:path>
            </a:pathLst>
          </a:custGeom>
          <a:solidFill>
            <a:srgbClr val="4CC8EC"/>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C83DD2BA-EAE5-441F-AD9D-8110AA4066C1}"/>
              </a:ext>
            </a:extLst>
          </p:cNvPr>
          <p:cNvSpPr/>
          <p:nvPr/>
        </p:nvSpPr>
        <p:spPr>
          <a:xfrm rot="5400000">
            <a:off x="2783066" y="2484120"/>
            <a:ext cx="1097280" cy="93119"/>
          </a:xfrm>
          <a:custGeom>
            <a:avLst/>
            <a:gdLst>
              <a:gd name="connsiteX0" fmla="*/ 0 w 2298316"/>
              <a:gd name="connsiteY0" fmla="*/ 91442 h 182882"/>
              <a:gd name="connsiteX1" fmla="*/ 117687 w 2298316"/>
              <a:gd name="connsiteY1" fmla="*/ 2 h 182882"/>
              <a:gd name="connsiteX2" fmla="*/ 437102 w 2298316"/>
              <a:gd name="connsiteY2" fmla="*/ 2 h 182882"/>
              <a:gd name="connsiteX3" fmla="*/ 437108 w 2298316"/>
              <a:gd name="connsiteY3" fmla="*/ 1 h 182882"/>
              <a:gd name="connsiteX4" fmla="*/ 616153 w 2298316"/>
              <a:gd name="connsiteY4" fmla="*/ 1 h 182882"/>
              <a:gd name="connsiteX5" fmla="*/ 737387 w 2298316"/>
              <a:gd name="connsiteY5" fmla="*/ 1 h 182882"/>
              <a:gd name="connsiteX6" fmla="*/ 933254 w 2298316"/>
              <a:gd name="connsiteY6" fmla="*/ 1 h 182882"/>
              <a:gd name="connsiteX7" fmla="*/ 935568 w 2298316"/>
              <a:gd name="connsiteY7" fmla="*/ 1 h 182882"/>
              <a:gd name="connsiteX8" fmla="*/ 935574 w 2298316"/>
              <a:gd name="connsiteY8" fmla="*/ 0 h 182882"/>
              <a:gd name="connsiteX9" fmla="*/ 1235853 w 2298316"/>
              <a:gd name="connsiteY9" fmla="*/ 0 h 182882"/>
              <a:gd name="connsiteX10" fmla="*/ 1431720 w 2298316"/>
              <a:gd name="connsiteY10" fmla="*/ 0 h 182882"/>
              <a:gd name="connsiteX11" fmla="*/ 1731999 w 2298316"/>
              <a:gd name="connsiteY11" fmla="*/ 0 h 182882"/>
              <a:gd name="connsiteX12" fmla="*/ 1732006 w 2298316"/>
              <a:gd name="connsiteY12" fmla="*/ 1 h 182882"/>
              <a:gd name="connsiteX13" fmla="*/ 1880350 w 2298316"/>
              <a:gd name="connsiteY13" fmla="*/ 1 h 182882"/>
              <a:gd name="connsiteX14" fmla="*/ 2180629 w 2298316"/>
              <a:gd name="connsiteY14" fmla="*/ 1 h 182882"/>
              <a:gd name="connsiteX15" fmla="*/ 2298316 w 2298316"/>
              <a:gd name="connsiteY15" fmla="*/ 91441 h 182882"/>
              <a:gd name="connsiteX16" fmla="*/ 2180629 w 2298316"/>
              <a:gd name="connsiteY16" fmla="*/ 182881 h 182882"/>
              <a:gd name="connsiteX17" fmla="*/ 1880350 w 2298316"/>
              <a:gd name="connsiteY17" fmla="*/ 182881 h 182882"/>
              <a:gd name="connsiteX18" fmla="*/ 1684483 w 2298316"/>
              <a:gd name="connsiteY18" fmla="*/ 182881 h 182882"/>
              <a:gd name="connsiteX19" fmla="*/ 1560936 w 2298316"/>
              <a:gd name="connsiteY19" fmla="*/ 182881 h 182882"/>
              <a:gd name="connsiteX20" fmla="*/ 1560929 w 2298316"/>
              <a:gd name="connsiteY20" fmla="*/ 182882 h 182882"/>
              <a:gd name="connsiteX21" fmla="*/ 1064783 w 2298316"/>
              <a:gd name="connsiteY21" fmla="*/ 182882 h 182882"/>
              <a:gd name="connsiteX22" fmla="*/ 1064777 w 2298316"/>
              <a:gd name="connsiteY22" fmla="*/ 182881 h 182882"/>
              <a:gd name="connsiteX23" fmla="*/ 933254 w 2298316"/>
              <a:gd name="connsiteY23" fmla="*/ 182881 h 182882"/>
              <a:gd name="connsiteX24" fmla="*/ 737387 w 2298316"/>
              <a:gd name="connsiteY24" fmla="*/ 182881 h 182882"/>
              <a:gd name="connsiteX25" fmla="*/ 616153 w 2298316"/>
              <a:gd name="connsiteY25" fmla="*/ 182881 h 182882"/>
              <a:gd name="connsiteX26" fmla="*/ 613840 w 2298316"/>
              <a:gd name="connsiteY26" fmla="*/ 182881 h 182882"/>
              <a:gd name="connsiteX27" fmla="*/ 613833 w 2298316"/>
              <a:gd name="connsiteY27" fmla="*/ 182882 h 182882"/>
              <a:gd name="connsiteX28" fmla="*/ 117687 w 2298316"/>
              <a:gd name="connsiteY28" fmla="*/ 182882 h 182882"/>
              <a:gd name="connsiteX29" fmla="*/ 0 w 2298316"/>
              <a:gd name="connsiteY29" fmla="*/ 91442 h 18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298316" h="182882">
                <a:moveTo>
                  <a:pt x="0" y="91442"/>
                </a:moveTo>
                <a:cubicBezTo>
                  <a:pt x="0" y="40938"/>
                  <a:pt x="52696" y="2"/>
                  <a:pt x="117687" y="2"/>
                </a:cubicBezTo>
                <a:lnTo>
                  <a:pt x="437102" y="2"/>
                </a:lnTo>
                <a:lnTo>
                  <a:pt x="437108" y="1"/>
                </a:lnTo>
                <a:lnTo>
                  <a:pt x="616153" y="1"/>
                </a:lnTo>
                <a:lnTo>
                  <a:pt x="737387" y="1"/>
                </a:lnTo>
                <a:lnTo>
                  <a:pt x="933254" y="1"/>
                </a:lnTo>
                <a:lnTo>
                  <a:pt x="935568" y="1"/>
                </a:lnTo>
                <a:lnTo>
                  <a:pt x="935574" y="0"/>
                </a:lnTo>
                <a:lnTo>
                  <a:pt x="1235853" y="0"/>
                </a:lnTo>
                <a:lnTo>
                  <a:pt x="1431720" y="0"/>
                </a:lnTo>
                <a:lnTo>
                  <a:pt x="1731999" y="0"/>
                </a:lnTo>
                <a:lnTo>
                  <a:pt x="1732006" y="1"/>
                </a:lnTo>
                <a:lnTo>
                  <a:pt x="1880350" y="1"/>
                </a:lnTo>
                <a:lnTo>
                  <a:pt x="2180629" y="1"/>
                </a:lnTo>
                <a:cubicBezTo>
                  <a:pt x="2245620" y="1"/>
                  <a:pt x="2298316" y="40937"/>
                  <a:pt x="2298316" y="91441"/>
                </a:cubicBezTo>
                <a:cubicBezTo>
                  <a:pt x="2298316" y="141945"/>
                  <a:pt x="2245620" y="182881"/>
                  <a:pt x="2180629" y="182881"/>
                </a:cubicBezTo>
                <a:lnTo>
                  <a:pt x="1880350" y="182881"/>
                </a:lnTo>
                <a:lnTo>
                  <a:pt x="1684483" y="182881"/>
                </a:lnTo>
                <a:lnTo>
                  <a:pt x="1560936" y="182881"/>
                </a:lnTo>
                <a:lnTo>
                  <a:pt x="1560929" y="182882"/>
                </a:lnTo>
                <a:lnTo>
                  <a:pt x="1064783" y="182882"/>
                </a:lnTo>
                <a:lnTo>
                  <a:pt x="1064777" y="182881"/>
                </a:lnTo>
                <a:lnTo>
                  <a:pt x="933254" y="182881"/>
                </a:lnTo>
                <a:lnTo>
                  <a:pt x="737387" y="182881"/>
                </a:lnTo>
                <a:lnTo>
                  <a:pt x="616153" y="182881"/>
                </a:lnTo>
                <a:lnTo>
                  <a:pt x="613840" y="182881"/>
                </a:lnTo>
                <a:lnTo>
                  <a:pt x="613833" y="182882"/>
                </a:lnTo>
                <a:lnTo>
                  <a:pt x="117687" y="182882"/>
                </a:lnTo>
                <a:cubicBezTo>
                  <a:pt x="52696" y="182882"/>
                  <a:pt x="0" y="141946"/>
                  <a:pt x="0" y="91442"/>
                </a:cubicBezTo>
                <a:close/>
              </a:path>
            </a:pathLst>
          </a:custGeom>
          <a:solidFill>
            <a:srgbClr val="F4C956"/>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039DC93C-12F4-4687-809F-F80BBA8FE702}"/>
              </a:ext>
            </a:extLst>
          </p:cNvPr>
          <p:cNvSpPr/>
          <p:nvPr/>
        </p:nvSpPr>
        <p:spPr>
          <a:xfrm rot="5400000">
            <a:off x="4461685" y="2484120"/>
            <a:ext cx="640080" cy="93118"/>
          </a:xfrm>
          <a:custGeom>
            <a:avLst/>
            <a:gdLst>
              <a:gd name="connsiteX0" fmla="*/ 0 w 1351220"/>
              <a:gd name="connsiteY0" fmla="*/ 91441 h 182881"/>
              <a:gd name="connsiteX1" fmla="*/ 117687 w 1351220"/>
              <a:gd name="connsiteY1" fmla="*/ 1 h 182881"/>
              <a:gd name="connsiteX2" fmla="*/ 437102 w 1351220"/>
              <a:gd name="connsiteY2" fmla="*/ 1 h 182881"/>
              <a:gd name="connsiteX3" fmla="*/ 437108 w 1351220"/>
              <a:gd name="connsiteY3" fmla="*/ 0 h 182881"/>
              <a:gd name="connsiteX4" fmla="*/ 737387 w 1351220"/>
              <a:gd name="connsiteY4" fmla="*/ 0 h 182881"/>
              <a:gd name="connsiteX5" fmla="*/ 933254 w 1351220"/>
              <a:gd name="connsiteY5" fmla="*/ 0 h 182881"/>
              <a:gd name="connsiteX6" fmla="*/ 1233533 w 1351220"/>
              <a:gd name="connsiteY6" fmla="*/ 0 h 182881"/>
              <a:gd name="connsiteX7" fmla="*/ 1351220 w 1351220"/>
              <a:gd name="connsiteY7" fmla="*/ 91440 h 182881"/>
              <a:gd name="connsiteX8" fmla="*/ 1233533 w 1351220"/>
              <a:gd name="connsiteY8" fmla="*/ 182880 h 182881"/>
              <a:gd name="connsiteX9" fmla="*/ 933254 w 1351220"/>
              <a:gd name="connsiteY9" fmla="*/ 182880 h 182881"/>
              <a:gd name="connsiteX10" fmla="*/ 737387 w 1351220"/>
              <a:gd name="connsiteY10" fmla="*/ 182880 h 182881"/>
              <a:gd name="connsiteX11" fmla="*/ 613840 w 1351220"/>
              <a:gd name="connsiteY11" fmla="*/ 182880 h 182881"/>
              <a:gd name="connsiteX12" fmla="*/ 613833 w 1351220"/>
              <a:gd name="connsiteY12" fmla="*/ 182881 h 182881"/>
              <a:gd name="connsiteX13" fmla="*/ 117687 w 1351220"/>
              <a:gd name="connsiteY13" fmla="*/ 182881 h 182881"/>
              <a:gd name="connsiteX14" fmla="*/ 0 w 1351220"/>
              <a:gd name="connsiteY14"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1220" h="182881">
                <a:moveTo>
                  <a:pt x="0" y="91441"/>
                </a:moveTo>
                <a:cubicBezTo>
                  <a:pt x="0" y="40937"/>
                  <a:pt x="52696" y="1"/>
                  <a:pt x="117687" y="1"/>
                </a:cubicBezTo>
                <a:lnTo>
                  <a:pt x="437102" y="1"/>
                </a:lnTo>
                <a:lnTo>
                  <a:pt x="437108" y="0"/>
                </a:lnTo>
                <a:lnTo>
                  <a:pt x="737387" y="0"/>
                </a:lnTo>
                <a:lnTo>
                  <a:pt x="933254" y="0"/>
                </a:lnTo>
                <a:lnTo>
                  <a:pt x="1233533" y="0"/>
                </a:lnTo>
                <a:cubicBezTo>
                  <a:pt x="1298524" y="0"/>
                  <a:pt x="1351220" y="40936"/>
                  <a:pt x="1351220" y="91440"/>
                </a:cubicBezTo>
                <a:cubicBezTo>
                  <a:pt x="1351220" y="141944"/>
                  <a:pt x="1298524" y="182880"/>
                  <a:pt x="1233533" y="182880"/>
                </a:cubicBezTo>
                <a:lnTo>
                  <a:pt x="933254" y="182880"/>
                </a:lnTo>
                <a:lnTo>
                  <a:pt x="737387" y="182880"/>
                </a:lnTo>
                <a:lnTo>
                  <a:pt x="613840" y="182880"/>
                </a:lnTo>
                <a:lnTo>
                  <a:pt x="613833" y="182881"/>
                </a:lnTo>
                <a:lnTo>
                  <a:pt x="117687" y="182881"/>
                </a:lnTo>
                <a:cubicBezTo>
                  <a:pt x="52696" y="182881"/>
                  <a:pt x="0" y="141945"/>
                  <a:pt x="0" y="91441"/>
                </a:cubicBezTo>
                <a:close/>
              </a:path>
            </a:pathLst>
          </a:custGeom>
          <a:solidFill>
            <a:srgbClr val="FF7467"/>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C0230345-58DF-4815-83D0-2D854C0C4464}"/>
              </a:ext>
            </a:extLst>
          </p:cNvPr>
          <p:cNvSpPr/>
          <p:nvPr/>
        </p:nvSpPr>
        <p:spPr>
          <a:xfrm rot="5400000">
            <a:off x="6750832" y="2484120"/>
            <a:ext cx="640080" cy="93118"/>
          </a:xfrm>
          <a:custGeom>
            <a:avLst/>
            <a:gdLst>
              <a:gd name="connsiteX0" fmla="*/ 0 w 1351220"/>
              <a:gd name="connsiteY0" fmla="*/ 91441 h 182881"/>
              <a:gd name="connsiteX1" fmla="*/ 117687 w 1351220"/>
              <a:gd name="connsiteY1" fmla="*/ 1 h 182881"/>
              <a:gd name="connsiteX2" fmla="*/ 437102 w 1351220"/>
              <a:gd name="connsiteY2" fmla="*/ 1 h 182881"/>
              <a:gd name="connsiteX3" fmla="*/ 437108 w 1351220"/>
              <a:gd name="connsiteY3" fmla="*/ 0 h 182881"/>
              <a:gd name="connsiteX4" fmla="*/ 737387 w 1351220"/>
              <a:gd name="connsiteY4" fmla="*/ 0 h 182881"/>
              <a:gd name="connsiteX5" fmla="*/ 933254 w 1351220"/>
              <a:gd name="connsiteY5" fmla="*/ 0 h 182881"/>
              <a:gd name="connsiteX6" fmla="*/ 1233533 w 1351220"/>
              <a:gd name="connsiteY6" fmla="*/ 0 h 182881"/>
              <a:gd name="connsiteX7" fmla="*/ 1351220 w 1351220"/>
              <a:gd name="connsiteY7" fmla="*/ 91440 h 182881"/>
              <a:gd name="connsiteX8" fmla="*/ 1233533 w 1351220"/>
              <a:gd name="connsiteY8" fmla="*/ 182880 h 182881"/>
              <a:gd name="connsiteX9" fmla="*/ 933254 w 1351220"/>
              <a:gd name="connsiteY9" fmla="*/ 182880 h 182881"/>
              <a:gd name="connsiteX10" fmla="*/ 737387 w 1351220"/>
              <a:gd name="connsiteY10" fmla="*/ 182880 h 182881"/>
              <a:gd name="connsiteX11" fmla="*/ 613840 w 1351220"/>
              <a:gd name="connsiteY11" fmla="*/ 182880 h 182881"/>
              <a:gd name="connsiteX12" fmla="*/ 613833 w 1351220"/>
              <a:gd name="connsiteY12" fmla="*/ 182881 h 182881"/>
              <a:gd name="connsiteX13" fmla="*/ 117687 w 1351220"/>
              <a:gd name="connsiteY13" fmla="*/ 182881 h 182881"/>
              <a:gd name="connsiteX14" fmla="*/ 0 w 1351220"/>
              <a:gd name="connsiteY14"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1220" h="182881">
                <a:moveTo>
                  <a:pt x="0" y="91441"/>
                </a:moveTo>
                <a:cubicBezTo>
                  <a:pt x="0" y="40937"/>
                  <a:pt x="52696" y="1"/>
                  <a:pt x="117687" y="1"/>
                </a:cubicBezTo>
                <a:lnTo>
                  <a:pt x="437102" y="1"/>
                </a:lnTo>
                <a:lnTo>
                  <a:pt x="437108" y="0"/>
                </a:lnTo>
                <a:lnTo>
                  <a:pt x="737387" y="0"/>
                </a:lnTo>
                <a:lnTo>
                  <a:pt x="933254" y="0"/>
                </a:lnTo>
                <a:lnTo>
                  <a:pt x="1233533" y="0"/>
                </a:lnTo>
                <a:cubicBezTo>
                  <a:pt x="1298524" y="0"/>
                  <a:pt x="1351220" y="40936"/>
                  <a:pt x="1351220" y="91440"/>
                </a:cubicBezTo>
                <a:cubicBezTo>
                  <a:pt x="1351220" y="141944"/>
                  <a:pt x="1298524" y="182880"/>
                  <a:pt x="1233533" y="182880"/>
                </a:cubicBezTo>
                <a:lnTo>
                  <a:pt x="933254" y="182880"/>
                </a:lnTo>
                <a:lnTo>
                  <a:pt x="737387" y="182880"/>
                </a:lnTo>
                <a:lnTo>
                  <a:pt x="613840" y="182880"/>
                </a:lnTo>
                <a:lnTo>
                  <a:pt x="613833" y="182881"/>
                </a:lnTo>
                <a:lnTo>
                  <a:pt x="117687" y="182881"/>
                </a:lnTo>
                <a:cubicBezTo>
                  <a:pt x="52696" y="182881"/>
                  <a:pt x="0" y="141945"/>
                  <a:pt x="0" y="91441"/>
                </a:cubicBezTo>
                <a:close/>
              </a:path>
            </a:pathLst>
          </a:custGeom>
          <a:solidFill>
            <a:srgbClr val="57CCC6"/>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403C21D2-241B-44A5-820A-B5E421B0F4C5}"/>
              </a:ext>
            </a:extLst>
          </p:cNvPr>
          <p:cNvSpPr/>
          <p:nvPr/>
        </p:nvSpPr>
        <p:spPr>
          <a:xfrm rot="5400000">
            <a:off x="5271560" y="2495205"/>
            <a:ext cx="1309962" cy="93118"/>
          </a:xfrm>
          <a:custGeom>
            <a:avLst/>
            <a:gdLst>
              <a:gd name="connsiteX0" fmla="*/ 0 w 2572728"/>
              <a:gd name="connsiteY0" fmla="*/ 91441 h 182881"/>
              <a:gd name="connsiteX1" fmla="*/ 117687 w 2572728"/>
              <a:gd name="connsiteY1" fmla="*/ 1 h 182881"/>
              <a:gd name="connsiteX2" fmla="*/ 437102 w 2572728"/>
              <a:gd name="connsiteY2" fmla="*/ 1 h 182881"/>
              <a:gd name="connsiteX3" fmla="*/ 437108 w 2572728"/>
              <a:gd name="connsiteY3" fmla="*/ 0 h 182881"/>
              <a:gd name="connsiteX4" fmla="*/ 737387 w 2572728"/>
              <a:gd name="connsiteY4" fmla="*/ 0 h 182881"/>
              <a:gd name="connsiteX5" fmla="*/ 933254 w 2572728"/>
              <a:gd name="connsiteY5" fmla="*/ 0 h 182881"/>
              <a:gd name="connsiteX6" fmla="*/ 991212 w 2572728"/>
              <a:gd name="connsiteY6" fmla="*/ 0 h 182881"/>
              <a:gd name="connsiteX7" fmla="*/ 1233533 w 2572728"/>
              <a:gd name="connsiteY7" fmla="*/ 0 h 182881"/>
              <a:gd name="connsiteX8" fmla="*/ 1291491 w 2572728"/>
              <a:gd name="connsiteY8" fmla="*/ 0 h 182881"/>
              <a:gd name="connsiteX9" fmla="*/ 1487358 w 2572728"/>
              <a:gd name="connsiteY9" fmla="*/ 0 h 182881"/>
              <a:gd name="connsiteX10" fmla="*/ 1658616 w 2572728"/>
              <a:gd name="connsiteY10" fmla="*/ 0 h 182881"/>
              <a:gd name="connsiteX11" fmla="*/ 1787637 w 2572728"/>
              <a:gd name="connsiteY11" fmla="*/ 0 h 182881"/>
              <a:gd name="connsiteX12" fmla="*/ 1958895 w 2572728"/>
              <a:gd name="connsiteY12" fmla="*/ 0 h 182881"/>
              <a:gd name="connsiteX13" fmla="*/ 2154762 w 2572728"/>
              <a:gd name="connsiteY13" fmla="*/ 0 h 182881"/>
              <a:gd name="connsiteX14" fmla="*/ 2455041 w 2572728"/>
              <a:gd name="connsiteY14" fmla="*/ 0 h 182881"/>
              <a:gd name="connsiteX15" fmla="*/ 2572728 w 2572728"/>
              <a:gd name="connsiteY15" fmla="*/ 91440 h 182881"/>
              <a:gd name="connsiteX16" fmla="*/ 2455041 w 2572728"/>
              <a:gd name="connsiteY16" fmla="*/ 182880 h 182881"/>
              <a:gd name="connsiteX17" fmla="*/ 2154762 w 2572728"/>
              <a:gd name="connsiteY17" fmla="*/ 182880 h 182881"/>
              <a:gd name="connsiteX18" fmla="*/ 1958895 w 2572728"/>
              <a:gd name="connsiteY18" fmla="*/ 182880 h 182881"/>
              <a:gd name="connsiteX19" fmla="*/ 1835348 w 2572728"/>
              <a:gd name="connsiteY19" fmla="*/ 182880 h 182881"/>
              <a:gd name="connsiteX20" fmla="*/ 1835341 w 2572728"/>
              <a:gd name="connsiteY20" fmla="*/ 182881 h 182881"/>
              <a:gd name="connsiteX21" fmla="*/ 1339195 w 2572728"/>
              <a:gd name="connsiteY21" fmla="*/ 182881 h 182881"/>
              <a:gd name="connsiteX22" fmla="*/ 1339189 w 2572728"/>
              <a:gd name="connsiteY22" fmla="*/ 182880 h 182881"/>
              <a:gd name="connsiteX23" fmla="*/ 1291491 w 2572728"/>
              <a:gd name="connsiteY23" fmla="*/ 182880 h 182881"/>
              <a:gd name="connsiteX24" fmla="*/ 1233533 w 2572728"/>
              <a:gd name="connsiteY24" fmla="*/ 182880 h 182881"/>
              <a:gd name="connsiteX25" fmla="*/ 1167944 w 2572728"/>
              <a:gd name="connsiteY25" fmla="*/ 182880 h 182881"/>
              <a:gd name="connsiteX26" fmla="*/ 1167937 w 2572728"/>
              <a:gd name="connsiteY26" fmla="*/ 182881 h 182881"/>
              <a:gd name="connsiteX27" fmla="*/ 671791 w 2572728"/>
              <a:gd name="connsiteY27" fmla="*/ 182881 h 182881"/>
              <a:gd name="connsiteX28" fmla="*/ 671785 w 2572728"/>
              <a:gd name="connsiteY28" fmla="*/ 182880 h 182881"/>
              <a:gd name="connsiteX29" fmla="*/ 613840 w 2572728"/>
              <a:gd name="connsiteY29" fmla="*/ 182880 h 182881"/>
              <a:gd name="connsiteX30" fmla="*/ 613833 w 2572728"/>
              <a:gd name="connsiteY30" fmla="*/ 182881 h 182881"/>
              <a:gd name="connsiteX31" fmla="*/ 117687 w 2572728"/>
              <a:gd name="connsiteY31" fmla="*/ 182881 h 182881"/>
              <a:gd name="connsiteX32" fmla="*/ 0 w 2572728"/>
              <a:gd name="connsiteY32"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572728" h="182881">
                <a:moveTo>
                  <a:pt x="0" y="91441"/>
                </a:moveTo>
                <a:cubicBezTo>
                  <a:pt x="0" y="40937"/>
                  <a:pt x="52696" y="1"/>
                  <a:pt x="117687" y="1"/>
                </a:cubicBezTo>
                <a:lnTo>
                  <a:pt x="437102" y="1"/>
                </a:lnTo>
                <a:lnTo>
                  <a:pt x="437108" y="0"/>
                </a:lnTo>
                <a:lnTo>
                  <a:pt x="737387" y="0"/>
                </a:lnTo>
                <a:lnTo>
                  <a:pt x="933254" y="0"/>
                </a:lnTo>
                <a:lnTo>
                  <a:pt x="991212" y="0"/>
                </a:lnTo>
                <a:lnTo>
                  <a:pt x="1233533" y="0"/>
                </a:lnTo>
                <a:lnTo>
                  <a:pt x="1291491" y="0"/>
                </a:lnTo>
                <a:lnTo>
                  <a:pt x="1487358" y="0"/>
                </a:lnTo>
                <a:lnTo>
                  <a:pt x="1658616" y="0"/>
                </a:lnTo>
                <a:lnTo>
                  <a:pt x="1787637" y="0"/>
                </a:lnTo>
                <a:lnTo>
                  <a:pt x="1958895" y="0"/>
                </a:lnTo>
                <a:lnTo>
                  <a:pt x="2154762" y="0"/>
                </a:lnTo>
                <a:lnTo>
                  <a:pt x="2455041" y="0"/>
                </a:lnTo>
                <a:cubicBezTo>
                  <a:pt x="2520032" y="0"/>
                  <a:pt x="2572728" y="40936"/>
                  <a:pt x="2572728" y="91440"/>
                </a:cubicBezTo>
                <a:cubicBezTo>
                  <a:pt x="2572728" y="141944"/>
                  <a:pt x="2520032" y="182880"/>
                  <a:pt x="2455041" y="182880"/>
                </a:cubicBezTo>
                <a:lnTo>
                  <a:pt x="2154762" y="182880"/>
                </a:lnTo>
                <a:lnTo>
                  <a:pt x="1958895" y="182880"/>
                </a:lnTo>
                <a:lnTo>
                  <a:pt x="1835348" y="182880"/>
                </a:lnTo>
                <a:lnTo>
                  <a:pt x="1835341" y="182881"/>
                </a:lnTo>
                <a:lnTo>
                  <a:pt x="1339195" y="182881"/>
                </a:lnTo>
                <a:lnTo>
                  <a:pt x="1339189" y="182880"/>
                </a:lnTo>
                <a:lnTo>
                  <a:pt x="1291491" y="182880"/>
                </a:lnTo>
                <a:lnTo>
                  <a:pt x="1233533" y="182880"/>
                </a:lnTo>
                <a:lnTo>
                  <a:pt x="1167944" y="182880"/>
                </a:lnTo>
                <a:lnTo>
                  <a:pt x="1167937" y="182881"/>
                </a:lnTo>
                <a:lnTo>
                  <a:pt x="671791" y="182881"/>
                </a:lnTo>
                <a:lnTo>
                  <a:pt x="671785" y="182880"/>
                </a:lnTo>
                <a:lnTo>
                  <a:pt x="613840" y="182880"/>
                </a:lnTo>
                <a:lnTo>
                  <a:pt x="613833" y="182881"/>
                </a:lnTo>
                <a:lnTo>
                  <a:pt x="117687" y="182881"/>
                </a:lnTo>
                <a:cubicBezTo>
                  <a:pt x="52696" y="182881"/>
                  <a:pt x="0" y="141945"/>
                  <a:pt x="0" y="91441"/>
                </a:cubicBezTo>
                <a:close/>
              </a:path>
            </a:pathLst>
          </a:custGeom>
          <a:solidFill>
            <a:srgbClr val="A5A5A5"/>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86691CB8-A753-48D5-841E-E641D0FB1AD1}"/>
              </a:ext>
            </a:extLst>
          </p:cNvPr>
          <p:cNvSpPr/>
          <p:nvPr/>
        </p:nvSpPr>
        <p:spPr>
          <a:xfrm rot="5400000">
            <a:off x="4805493" y="2484120"/>
            <a:ext cx="1097280" cy="96009"/>
          </a:xfrm>
          <a:custGeom>
            <a:avLst/>
            <a:gdLst>
              <a:gd name="connsiteX0" fmla="*/ 0 w 2302196"/>
              <a:gd name="connsiteY0" fmla="*/ 97119 h 188559"/>
              <a:gd name="connsiteX1" fmla="*/ 117687 w 2302196"/>
              <a:gd name="connsiteY1" fmla="*/ 5679 h 188559"/>
              <a:gd name="connsiteX2" fmla="*/ 437102 w 2302196"/>
              <a:gd name="connsiteY2" fmla="*/ 5679 h 188559"/>
              <a:gd name="connsiteX3" fmla="*/ 437108 w 2302196"/>
              <a:gd name="connsiteY3" fmla="*/ 5678 h 188559"/>
              <a:gd name="connsiteX4" fmla="*/ 560761 w 2302196"/>
              <a:gd name="connsiteY4" fmla="*/ 5678 h 188559"/>
              <a:gd name="connsiteX5" fmla="*/ 575519 w 2302196"/>
              <a:gd name="connsiteY5" fmla="*/ 3363 h 188559"/>
              <a:gd name="connsiteX6" fmla="*/ 894934 w 2302196"/>
              <a:gd name="connsiteY6" fmla="*/ 3363 h 188559"/>
              <a:gd name="connsiteX7" fmla="*/ 894940 w 2302196"/>
              <a:gd name="connsiteY7" fmla="*/ 3362 h 188559"/>
              <a:gd name="connsiteX8" fmla="*/ 1047237 w 2302196"/>
              <a:gd name="connsiteY8" fmla="*/ 3362 h 188559"/>
              <a:gd name="connsiteX9" fmla="*/ 1068663 w 2302196"/>
              <a:gd name="connsiteY9" fmla="*/ 1 h 188559"/>
              <a:gd name="connsiteX10" fmla="*/ 1388078 w 2302196"/>
              <a:gd name="connsiteY10" fmla="*/ 1 h 188559"/>
              <a:gd name="connsiteX11" fmla="*/ 1388084 w 2302196"/>
              <a:gd name="connsiteY11" fmla="*/ 0 h 188559"/>
              <a:gd name="connsiteX12" fmla="*/ 1688363 w 2302196"/>
              <a:gd name="connsiteY12" fmla="*/ 0 h 188559"/>
              <a:gd name="connsiteX13" fmla="*/ 1884230 w 2302196"/>
              <a:gd name="connsiteY13" fmla="*/ 0 h 188559"/>
              <a:gd name="connsiteX14" fmla="*/ 2184509 w 2302196"/>
              <a:gd name="connsiteY14" fmla="*/ 0 h 188559"/>
              <a:gd name="connsiteX15" fmla="*/ 2302196 w 2302196"/>
              <a:gd name="connsiteY15" fmla="*/ 91440 h 188559"/>
              <a:gd name="connsiteX16" fmla="*/ 2184509 w 2302196"/>
              <a:gd name="connsiteY16" fmla="*/ 182880 h 188559"/>
              <a:gd name="connsiteX17" fmla="*/ 1884230 w 2302196"/>
              <a:gd name="connsiteY17" fmla="*/ 182880 h 188559"/>
              <a:gd name="connsiteX18" fmla="*/ 1712798 w 2302196"/>
              <a:gd name="connsiteY18" fmla="*/ 182880 h 188559"/>
              <a:gd name="connsiteX19" fmla="*/ 1691365 w 2302196"/>
              <a:gd name="connsiteY19" fmla="*/ 186242 h 188559"/>
              <a:gd name="connsiteX20" fmla="*/ 1391086 w 2302196"/>
              <a:gd name="connsiteY20" fmla="*/ 186242 h 188559"/>
              <a:gd name="connsiteX21" fmla="*/ 1248298 w 2302196"/>
              <a:gd name="connsiteY21" fmla="*/ 186242 h 188559"/>
              <a:gd name="connsiteX22" fmla="*/ 1233533 w 2302196"/>
              <a:gd name="connsiteY22" fmla="*/ 188558 h 188559"/>
              <a:gd name="connsiteX23" fmla="*/ 933254 w 2302196"/>
              <a:gd name="connsiteY23" fmla="*/ 188558 h 188559"/>
              <a:gd name="connsiteX24" fmla="*/ 737387 w 2302196"/>
              <a:gd name="connsiteY24" fmla="*/ 188558 h 188559"/>
              <a:gd name="connsiteX25" fmla="*/ 613840 w 2302196"/>
              <a:gd name="connsiteY25" fmla="*/ 188558 h 188559"/>
              <a:gd name="connsiteX26" fmla="*/ 613833 w 2302196"/>
              <a:gd name="connsiteY26" fmla="*/ 188559 h 188559"/>
              <a:gd name="connsiteX27" fmla="*/ 117687 w 2302196"/>
              <a:gd name="connsiteY27" fmla="*/ 188559 h 188559"/>
              <a:gd name="connsiteX28" fmla="*/ 0 w 2302196"/>
              <a:gd name="connsiteY28" fmla="*/ 97119 h 188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302196" h="188559">
                <a:moveTo>
                  <a:pt x="0" y="97119"/>
                </a:moveTo>
                <a:cubicBezTo>
                  <a:pt x="0" y="46615"/>
                  <a:pt x="52696" y="5679"/>
                  <a:pt x="117687" y="5679"/>
                </a:cubicBezTo>
                <a:lnTo>
                  <a:pt x="437102" y="5679"/>
                </a:lnTo>
                <a:lnTo>
                  <a:pt x="437108" y="5678"/>
                </a:lnTo>
                <a:lnTo>
                  <a:pt x="560761" y="5678"/>
                </a:lnTo>
                <a:lnTo>
                  <a:pt x="575519" y="3363"/>
                </a:lnTo>
                <a:lnTo>
                  <a:pt x="894934" y="3363"/>
                </a:lnTo>
                <a:lnTo>
                  <a:pt x="894940" y="3362"/>
                </a:lnTo>
                <a:lnTo>
                  <a:pt x="1047237" y="3362"/>
                </a:lnTo>
                <a:lnTo>
                  <a:pt x="1068663" y="1"/>
                </a:lnTo>
                <a:lnTo>
                  <a:pt x="1388078" y="1"/>
                </a:lnTo>
                <a:lnTo>
                  <a:pt x="1388084" y="0"/>
                </a:lnTo>
                <a:lnTo>
                  <a:pt x="1688363" y="0"/>
                </a:lnTo>
                <a:lnTo>
                  <a:pt x="1884230" y="0"/>
                </a:lnTo>
                <a:lnTo>
                  <a:pt x="2184509" y="0"/>
                </a:lnTo>
                <a:cubicBezTo>
                  <a:pt x="2249500" y="0"/>
                  <a:pt x="2302196" y="40936"/>
                  <a:pt x="2302196" y="91440"/>
                </a:cubicBezTo>
                <a:cubicBezTo>
                  <a:pt x="2302196" y="141944"/>
                  <a:pt x="2249500" y="182880"/>
                  <a:pt x="2184509" y="182880"/>
                </a:cubicBezTo>
                <a:lnTo>
                  <a:pt x="1884230" y="182880"/>
                </a:lnTo>
                <a:lnTo>
                  <a:pt x="1712798" y="182880"/>
                </a:lnTo>
                <a:lnTo>
                  <a:pt x="1691365" y="186242"/>
                </a:lnTo>
                <a:lnTo>
                  <a:pt x="1391086" y="186242"/>
                </a:lnTo>
                <a:lnTo>
                  <a:pt x="1248298" y="186242"/>
                </a:lnTo>
                <a:lnTo>
                  <a:pt x="1233533" y="188558"/>
                </a:lnTo>
                <a:lnTo>
                  <a:pt x="933254" y="188558"/>
                </a:lnTo>
                <a:lnTo>
                  <a:pt x="737387" y="188558"/>
                </a:lnTo>
                <a:lnTo>
                  <a:pt x="613840" y="188558"/>
                </a:lnTo>
                <a:lnTo>
                  <a:pt x="613833" y="188559"/>
                </a:lnTo>
                <a:lnTo>
                  <a:pt x="117687" y="188559"/>
                </a:lnTo>
                <a:cubicBezTo>
                  <a:pt x="52696" y="188559"/>
                  <a:pt x="0" y="147623"/>
                  <a:pt x="0" y="97119"/>
                </a:cubicBezTo>
                <a:close/>
              </a:path>
            </a:pathLst>
          </a:custGeom>
          <a:solidFill>
            <a:srgbClr val="4CC8EC"/>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1BB00EC4-D355-4DB5-89D1-69AC47979262}"/>
              </a:ext>
            </a:extLst>
          </p:cNvPr>
          <p:cNvSpPr/>
          <p:nvPr/>
        </p:nvSpPr>
        <p:spPr>
          <a:xfrm rot="5400000">
            <a:off x="5950575" y="2484120"/>
            <a:ext cx="1097280" cy="93119"/>
          </a:xfrm>
          <a:custGeom>
            <a:avLst/>
            <a:gdLst>
              <a:gd name="connsiteX0" fmla="*/ 0 w 2298316"/>
              <a:gd name="connsiteY0" fmla="*/ 91442 h 182882"/>
              <a:gd name="connsiteX1" fmla="*/ 117687 w 2298316"/>
              <a:gd name="connsiteY1" fmla="*/ 2 h 182882"/>
              <a:gd name="connsiteX2" fmla="*/ 437102 w 2298316"/>
              <a:gd name="connsiteY2" fmla="*/ 2 h 182882"/>
              <a:gd name="connsiteX3" fmla="*/ 437108 w 2298316"/>
              <a:gd name="connsiteY3" fmla="*/ 1 h 182882"/>
              <a:gd name="connsiteX4" fmla="*/ 616153 w 2298316"/>
              <a:gd name="connsiteY4" fmla="*/ 1 h 182882"/>
              <a:gd name="connsiteX5" fmla="*/ 737387 w 2298316"/>
              <a:gd name="connsiteY5" fmla="*/ 1 h 182882"/>
              <a:gd name="connsiteX6" fmla="*/ 933254 w 2298316"/>
              <a:gd name="connsiteY6" fmla="*/ 1 h 182882"/>
              <a:gd name="connsiteX7" fmla="*/ 935568 w 2298316"/>
              <a:gd name="connsiteY7" fmla="*/ 1 h 182882"/>
              <a:gd name="connsiteX8" fmla="*/ 935574 w 2298316"/>
              <a:gd name="connsiteY8" fmla="*/ 0 h 182882"/>
              <a:gd name="connsiteX9" fmla="*/ 1235853 w 2298316"/>
              <a:gd name="connsiteY9" fmla="*/ 0 h 182882"/>
              <a:gd name="connsiteX10" fmla="*/ 1431720 w 2298316"/>
              <a:gd name="connsiteY10" fmla="*/ 0 h 182882"/>
              <a:gd name="connsiteX11" fmla="*/ 1731999 w 2298316"/>
              <a:gd name="connsiteY11" fmla="*/ 0 h 182882"/>
              <a:gd name="connsiteX12" fmla="*/ 1732006 w 2298316"/>
              <a:gd name="connsiteY12" fmla="*/ 1 h 182882"/>
              <a:gd name="connsiteX13" fmla="*/ 1880350 w 2298316"/>
              <a:gd name="connsiteY13" fmla="*/ 1 h 182882"/>
              <a:gd name="connsiteX14" fmla="*/ 2180629 w 2298316"/>
              <a:gd name="connsiteY14" fmla="*/ 1 h 182882"/>
              <a:gd name="connsiteX15" fmla="*/ 2298316 w 2298316"/>
              <a:gd name="connsiteY15" fmla="*/ 91441 h 182882"/>
              <a:gd name="connsiteX16" fmla="*/ 2180629 w 2298316"/>
              <a:gd name="connsiteY16" fmla="*/ 182881 h 182882"/>
              <a:gd name="connsiteX17" fmla="*/ 1880350 w 2298316"/>
              <a:gd name="connsiteY17" fmla="*/ 182881 h 182882"/>
              <a:gd name="connsiteX18" fmla="*/ 1684483 w 2298316"/>
              <a:gd name="connsiteY18" fmla="*/ 182881 h 182882"/>
              <a:gd name="connsiteX19" fmla="*/ 1560936 w 2298316"/>
              <a:gd name="connsiteY19" fmla="*/ 182881 h 182882"/>
              <a:gd name="connsiteX20" fmla="*/ 1560929 w 2298316"/>
              <a:gd name="connsiteY20" fmla="*/ 182882 h 182882"/>
              <a:gd name="connsiteX21" fmla="*/ 1064783 w 2298316"/>
              <a:gd name="connsiteY21" fmla="*/ 182882 h 182882"/>
              <a:gd name="connsiteX22" fmla="*/ 1064777 w 2298316"/>
              <a:gd name="connsiteY22" fmla="*/ 182881 h 182882"/>
              <a:gd name="connsiteX23" fmla="*/ 933254 w 2298316"/>
              <a:gd name="connsiteY23" fmla="*/ 182881 h 182882"/>
              <a:gd name="connsiteX24" fmla="*/ 737387 w 2298316"/>
              <a:gd name="connsiteY24" fmla="*/ 182881 h 182882"/>
              <a:gd name="connsiteX25" fmla="*/ 616153 w 2298316"/>
              <a:gd name="connsiteY25" fmla="*/ 182881 h 182882"/>
              <a:gd name="connsiteX26" fmla="*/ 613840 w 2298316"/>
              <a:gd name="connsiteY26" fmla="*/ 182881 h 182882"/>
              <a:gd name="connsiteX27" fmla="*/ 613833 w 2298316"/>
              <a:gd name="connsiteY27" fmla="*/ 182882 h 182882"/>
              <a:gd name="connsiteX28" fmla="*/ 117687 w 2298316"/>
              <a:gd name="connsiteY28" fmla="*/ 182882 h 182882"/>
              <a:gd name="connsiteX29" fmla="*/ 0 w 2298316"/>
              <a:gd name="connsiteY29" fmla="*/ 91442 h 18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298316" h="182882">
                <a:moveTo>
                  <a:pt x="0" y="91442"/>
                </a:moveTo>
                <a:cubicBezTo>
                  <a:pt x="0" y="40938"/>
                  <a:pt x="52696" y="2"/>
                  <a:pt x="117687" y="2"/>
                </a:cubicBezTo>
                <a:lnTo>
                  <a:pt x="437102" y="2"/>
                </a:lnTo>
                <a:lnTo>
                  <a:pt x="437108" y="1"/>
                </a:lnTo>
                <a:lnTo>
                  <a:pt x="616153" y="1"/>
                </a:lnTo>
                <a:lnTo>
                  <a:pt x="737387" y="1"/>
                </a:lnTo>
                <a:lnTo>
                  <a:pt x="933254" y="1"/>
                </a:lnTo>
                <a:lnTo>
                  <a:pt x="935568" y="1"/>
                </a:lnTo>
                <a:lnTo>
                  <a:pt x="935574" y="0"/>
                </a:lnTo>
                <a:lnTo>
                  <a:pt x="1235853" y="0"/>
                </a:lnTo>
                <a:lnTo>
                  <a:pt x="1431720" y="0"/>
                </a:lnTo>
                <a:lnTo>
                  <a:pt x="1731999" y="0"/>
                </a:lnTo>
                <a:lnTo>
                  <a:pt x="1732006" y="1"/>
                </a:lnTo>
                <a:lnTo>
                  <a:pt x="1880350" y="1"/>
                </a:lnTo>
                <a:lnTo>
                  <a:pt x="2180629" y="1"/>
                </a:lnTo>
                <a:cubicBezTo>
                  <a:pt x="2245620" y="1"/>
                  <a:pt x="2298316" y="40937"/>
                  <a:pt x="2298316" y="91441"/>
                </a:cubicBezTo>
                <a:cubicBezTo>
                  <a:pt x="2298316" y="141945"/>
                  <a:pt x="2245620" y="182881"/>
                  <a:pt x="2180629" y="182881"/>
                </a:cubicBezTo>
                <a:lnTo>
                  <a:pt x="1880350" y="182881"/>
                </a:lnTo>
                <a:lnTo>
                  <a:pt x="1684483" y="182881"/>
                </a:lnTo>
                <a:lnTo>
                  <a:pt x="1560936" y="182881"/>
                </a:lnTo>
                <a:lnTo>
                  <a:pt x="1560929" y="182882"/>
                </a:lnTo>
                <a:lnTo>
                  <a:pt x="1064783" y="182882"/>
                </a:lnTo>
                <a:lnTo>
                  <a:pt x="1064777" y="182881"/>
                </a:lnTo>
                <a:lnTo>
                  <a:pt x="933254" y="182881"/>
                </a:lnTo>
                <a:lnTo>
                  <a:pt x="737387" y="182881"/>
                </a:lnTo>
                <a:lnTo>
                  <a:pt x="616153" y="182881"/>
                </a:lnTo>
                <a:lnTo>
                  <a:pt x="613840" y="182881"/>
                </a:lnTo>
                <a:lnTo>
                  <a:pt x="613833" y="182882"/>
                </a:lnTo>
                <a:lnTo>
                  <a:pt x="117687" y="182882"/>
                </a:lnTo>
                <a:cubicBezTo>
                  <a:pt x="52696" y="182882"/>
                  <a:pt x="0" y="141946"/>
                  <a:pt x="0" y="91442"/>
                </a:cubicBezTo>
                <a:close/>
              </a:path>
            </a:pathLst>
          </a:custGeom>
          <a:solidFill>
            <a:srgbClr val="F4C956"/>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C42E0D84-0EB9-44E6-AC55-C1C4A670C90E}"/>
              </a:ext>
            </a:extLst>
          </p:cNvPr>
          <p:cNvSpPr/>
          <p:nvPr/>
        </p:nvSpPr>
        <p:spPr>
          <a:xfrm rot="5400000">
            <a:off x="7627691" y="2484120"/>
            <a:ext cx="640080" cy="93118"/>
          </a:xfrm>
          <a:custGeom>
            <a:avLst/>
            <a:gdLst>
              <a:gd name="connsiteX0" fmla="*/ 0 w 1351220"/>
              <a:gd name="connsiteY0" fmla="*/ 91441 h 182881"/>
              <a:gd name="connsiteX1" fmla="*/ 117687 w 1351220"/>
              <a:gd name="connsiteY1" fmla="*/ 1 h 182881"/>
              <a:gd name="connsiteX2" fmla="*/ 437102 w 1351220"/>
              <a:gd name="connsiteY2" fmla="*/ 1 h 182881"/>
              <a:gd name="connsiteX3" fmla="*/ 437108 w 1351220"/>
              <a:gd name="connsiteY3" fmla="*/ 0 h 182881"/>
              <a:gd name="connsiteX4" fmla="*/ 737387 w 1351220"/>
              <a:gd name="connsiteY4" fmla="*/ 0 h 182881"/>
              <a:gd name="connsiteX5" fmla="*/ 933254 w 1351220"/>
              <a:gd name="connsiteY5" fmla="*/ 0 h 182881"/>
              <a:gd name="connsiteX6" fmla="*/ 1233533 w 1351220"/>
              <a:gd name="connsiteY6" fmla="*/ 0 h 182881"/>
              <a:gd name="connsiteX7" fmla="*/ 1351220 w 1351220"/>
              <a:gd name="connsiteY7" fmla="*/ 91440 h 182881"/>
              <a:gd name="connsiteX8" fmla="*/ 1233533 w 1351220"/>
              <a:gd name="connsiteY8" fmla="*/ 182880 h 182881"/>
              <a:gd name="connsiteX9" fmla="*/ 933254 w 1351220"/>
              <a:gd name="connsiteY9" fmla="*/ 182880 h 182881"/>
              <a:gd name="connsiteX10" fmla="*/ 737387 w 1351220"/>
              <a:gd name="connsiteY10" fmla="*/ 182880 h 182881"/>
              <a:gd name="connsiteX11" fmla="*/ 613840 w 1351220"/>
              <a:gd name="connsiteY11" fmla="*/ 182880 h 182881"/>
              <a:gd name="connsiteX12" fmla="*/ 613833 w 1351220"/>
              <a:gd name="connsiteY12" fmla="*/ 182881 h 182881"/>
              <a:gd name="connsiteX13" fmla="*/ 117687 w 1351220"/>
              <a:gd name="connsiteY13" fmla="*/ 182881 h 182881"/>
              <a:gd name="connsiteX14" fmla="*/ 0 w 1351220"/>
              <a:gd name="connsiteY14"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1220" h="182881">
                <a:moveTo>
                  <a:pt x="0" y="91441"/>
                </a:moveTo>
                <a:cubicBezTo>
                  <a:pt x="0" y="40937"/>
                  <a:pt x="52696" y="1"/>
                  <a:pt x="117687" y="1"/>
                </a:cubicBezTo>
                <a:lnTo>
                  <a:pt x="437102" y="1"/>
                </a:lnTo>
                <a:lnTo>
                  <a:pt x="437108" y="0"/>
                </a:lnTo>
                <a:lnTo>
                  <a:pt x="737387" y="0"/>
                </a:lnTo>
                <a:lnTo>
                  <a:pt x="933254" y="0"/>
                </a:lnTo>
                <a:lnTo>
                  <a:pt x="1233533" y="0"/>
                </a:lnTo>
                <a:cubicBezTo>
                  <a:pt x="1298524" y="0"/>
                  <a:pt x="1351220" y="40936"/>
                  <a:pt x="1351220" y="91440"/>
                </a:cubicBezTo>
                <a:cubicBezTo>
                  <a:pt x="1351220" y="141944"/>
                  <a:pt x="1298524" y="182880"/>
                  <a:pt x="1233533" y="182880"/>
                </a:cubicBezTo>
                <a:lnTo>
                  <a:pt x="933254" y="182880"/>
                </a:lnTo>
                <a:lnTo>
                  <a:pt x="737387" y="182880"/>
                </a:lnTo>
                <a:lnTo>
                  <a:pt x="613840" y="182880"/>
                </a:lnTo>
                <a:lnTo>
                  <a:pt x="613833" y="182881"/>
                </a:lnTo>
                <a:lnTo>
                  <a:pt x="117687" y="182881"/>
                </a:lnTo>
                <a:cubicBezTo>
                  <a:pt x="52696" y="182881"/>
                  <a:pt x="0" y="141945"/>
                  <a:pt x="0" y="91441"/>
                </a:cubicBezTo>
                <a:close/>
              </a:path>
            </a:pathLst>
          </a:custGeom>
          <a:solidFill>
            <a:srgbClr val="FF7467"/>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2A2CDCAE-231B-4099-A951-7FD4B82FDBCE}"/>
              </a:ext>
            </a:extLst>
          </p:cNvPr>
          <p:cNvSpPr/>
          <p:nvPr/>
        </p:nvSpPr>
        <p:spPr>
          <a:xfrm rot="5400000">
            <a:off x="9916838" y="2484120"/>
            <a:ext cx="640080" cy="93118"/>
          </a:xfrm>
          <a:custGeom>
            <a:avLst/>
            <a:gdLst>
              <a:gd name="connsiteX0" fmla="*/ 0 w 1351220"/>
              <a:gd name="connsiteY0" fmla="*/ 91441 h 182881"/>
              <a:gd name="connsiteX1" fmla="*/ 117687 w 1351220"/>
              <a:gd name="connsiteY1" fmla="*/ 1 h 182881"/>
              <a:gd name="connsiteX2" fmla="*/ 437102 w 1351220"/>
              <a:gd name="connsiteY2" fmla="*/ 1 h 182881"/>
              <a:gd name="connsiteX3" fmla="*/ 437108 w 1351220"/>
              <a:gd name="connsiteY3" fmla="*/ 0 h 182881"/>
              <a:gd name="connsiteX4" fmla="*/ 737387 w 1351220"/>
              <a:gd name="connsiteY4" fmla="*/ 0 h 182881"/>
              <a:gd name="connsiteX5" fmla="*/ 933254 w 1351220"/>
              <a:gd name="connsiteY5" fmla="*/ 0 h 182881"/>
              <a:gd name="connsiteX6" fmla="*/ 1233533 w 1351220"/>
              <a:gd name="connsiteY6" fmla="*/ 0 h 182881"/>
              <a:gd name="connsiteX7" fmla="*/ 1351220 w 1351220"/>
              <a:gd name="connsiteY7" fmla="*/ 91440 h 182881"/>
              <a:gd name="connsiteX8" fmla="*/ 1233533 w 1351220"/>
              <a:gd name="connsiteY8" fmla="*/ 182880 h 182881"/>
              <a:gd name="connsiteX9" fmla="*/ 933254 w 1351220"/>
              <a:gd name="connsiteY9" fmla="*/ 182880 h 182881"/>
              <a:gd name="connsiteX10" fmla="*/ 737387 w 1351220"/>
              <a:gd name="connsiteY10" fmla="*/ 182880 h 182881"/>
              <a:gd name="connsiteX11" fmla="*/ 613840 w 1351220"/>
              <a:gd name="connsiteY11" fmla="*/ 182880 h 182881"/>
              <a:gd name="connsiteX12" fmla="*/ 613833 w 1351220"/>
              <a:gd name="connsiteY12" fmla="*/ 182881 h 182881"/>
              <a:gd name="connsiteX13" fmla="*/ 117687 w 1351220"/>
              <a:gd name="connsiteY13" fmla="*/ 182881 h 182881"/>
              <a:gd name="connsiteX14" fmla="*/ 0 w 1351220"/>
              <a:gd name="connsiteY14"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1220" h="182881">
                <a:moveTo>
                  <a:pt x="0" y="91441"/>
                </a:moveTo>
                <a:cubicBezTo>
                  <a:pt x="0" y="40937"/>
                  <a:pt x="52696" y="1"/>
                  <a:pt x="117687" y="1"/>
                </a:cubicBezTo>
                <a:lnTo>
                  <a:pt x="437102" y="1"/>
                </a:lnTo>
                <a:lnTo>
                  <a:pt x="437108" y="0"/>
                </a:lnTo>
                <a:lnTo>
                  <a:pt x="737387" y="0"/>
                </a:lnTo>
                <a:lnTo>
                  <a:pt x="933254" y="0"/>
                </a:lnTo>
                <a:lnTo>
                  <a:pt x="1233533" y="0"/>
                </a:lnTo>
                <a:cubicBezTo>
                  <a:pt x="1298524" y="0"/>
                  <a:pt x="1351220" y="40936"/>
                  <a:pt x="1351220" y="91440"/>
                </a:cubicBezTo>
                <a:cubicBezTo>
                  <a:pt x="1351220" y="141944"/>
                  <a:pt x="1298524" y="182880"/>
                  <a:pt x="1233533" y="182880"/>
                </a:cubicBezTo>
                <a:lnTo>
                  <a:pt x="933254" y="182880"/>
                </a:lnTo>
                <a:lnTo>
                  <a:pt x="737387" y="182880"/>
                </a:lnTo>
                <a:lnTo>
                  <a:pt x="613840" y="182880"/>
                </a:lnTo>
                <a:lnTo>
                  <a:pt x="613833" y="182881"/>
                </a:lnTo>
                <a:lnTo>
                  <a:pt x="117687" y="182881"/>
                </a:lnTo>
                <a:cubicBezTo>
                  <a:pt x="52696" y="182881"/>
                  <a:pt x="0" y="141945"/>
                  <a:pt x="0" y="91441"/>
                </a:cubicBezTo>
                <a:close/>
              </a:path>
            </a:pathLst>
          </a:custGeom>
          <a:solidFill>
            <a:srgbClr val="57CCC6"/>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A218F50D-2C96-4523-8CAD-191617545F24}"/>
              </a:ext>
            </a:extLst>
          </p:cNvPr>
          <p:cNvSpPr/>
          <p:nvPr/>
        </p:nvSpPr>
        <p:spPr>
          <a:xfrm rot="5400000">
            <a:off x="8437566" y="2491507"/>
            <a:ext cx="1309962" cy="93118"/>
          </a:xfrm>
          <a:custGeom>
            <a:avLst/>
            <a:gdLst>
              <a:gd name="connsiteX0" fmla="*/ 0 w 2572728"/>
              <a:gd name="connsiteY0" fmla="*/ 91441 h 182881"/>
              <a:gd name="connsiteX1" fmla="*/ 117687 w 2572728"/>
              <a:gd name="connsiteY1" fmla="*/ 1 h 182881"/>
              <a:gd name="connsiteX2" fmla="*/ 437102 w 2572728"/>
              <a:gd name="connsiteY2" fmla="*/ 1 h 182881"/>
              <a:gd name="connsiteX3" fmla="*/ 437108 w 2572728"/>
              <a:gd name="connsiteY3" fmla="*/ 0 h 182881"/>
              <a:gd name="connsiteX4" fmla="*/ 737387 w 2572728"/>
              <a:gd name="connsiteY4" fmla="*/ 0 h 182881"/>
              <a:gd name="connsiteX5" fmla="*/ 933254 w 2572728"/>
              <a:gd name="connsiteY5" fmla="*/ 0 h 182881"/>
              <a:gd name="connsiteX6" fmla="*/ 991212 w 2572728"/>
              <a:gd name="connsiteY6" fmla="*/ 0 h 182881"/>
              <a:gd name="connsiteX7" fmla="*/ 1233533 w 2572728"/>
              <a:gd name="connsiteY7" fmla="*/ 0 h 182881"/>
              <a:gd name="connsiteX8" fmla="*/ 1291491 w 2572728"/>
              <a:gd name="connsiteY8" fmla="*/ 0 h 182881"/>
              <a:gd name="connsiteX9" fmla="*/ 1487358 w 2572728"/>
              <a:gd name="connsiteY9" fmla="*/ 0 h 182881"/>
              <a:gd name="connsiteX10" fmla="*/ 1658616 w 2572728"/>
              <a:gd name="connsiteY10" fmla="*/ 0 h 182881"/>
              <a:gd name="connsiteX11" fmla="*/ 1787637 w 2572728"/>
              <a:gd name="connsiteY11" fmla="*/ 0 h 182881"/>
              <a:gd name="connsiteX12" fmla="*/ 1958895 w 2572728"/>
              <a:gd name="connsiteY12" fmla="*/ 0 h 182881"/>
              <a:gd name="connsiteX13" fmla="*/ 2154762 w 2572728"/>
              <a:gd name="connsiteY13" fmla="*/ 0 h 182881"/>
              <a:gd name="connsiteX14" fmla="*/ 2455041 w 2572728"/>
              <a:gd name="connsiteY14" fmla="*/ 0 h 182881"/>
              <a:gd name="connsiteX15" fmla="*/ 2572728 w 2572728"/>
              <a:gd name="connsiteY15" fmla="*/ 91440 h 182881"/>
              <a:gd name="connsiteX16" fmla="*/ 2455041 w 2572728"/>
              <a:gd name="connsiteY16" fmla="*/ 182880 h 182881"/>
              <a:gd name="connsiteX17" fmla="*/ 2154762 w 2572728"/>
              <a:gd name="connsiteY17" fmla="*/ 182880 h 182881"/>
              <a:gd name="connsiteX18" fmla="*/ 1958895 w 2572728"/>
              <a:gd name="connsiteY18" fmla="*/ 182880 h 182881"/>
              <a:gd name="connsiteX19" fmla="*/ 1835348 w 2572728"/>
              <a:gd name="connsiteY19" fmla="*/ 182880 h 182881"/>
              <a:gd name="connsiteX20" fmla="*/ 1835341 w 2572728"/>
              <a:gd name="connsiteY20" fmla="*/ 182881 h 182881"/>
              <a:gd name="connsiteX21" fmla="*/ 1339195 w 2572728"/>
              <a:gd name="connsiteY21" fmla="*/ 182881 h 182881"/>
              <a:gd name="connsiteX22" fmla="*/ 1339189 w 2572728"/>
              <a:gd name="connsiteY22" fmla="*/ 182880 h 182881"/>
              <a:gd name="connsiteX23" fmla="*/ 1291491 w 2572728"/>
              <a:gd name="connsiteY23" fmla="*/ 182880 h 182881"/>
              <a:gd name="connsiteX24" fmla="*/ 1233533 w 2572728"/>
              <a:gd name="connsiteY24" fmla="*/ 182880 h 182881"/>
              <a:gd name="connsiteX25" fmla="*/ 1167944 w 2572728"/>
              <a:gd name="connsiteY25" fmla="*/ 182880 h 182881"/>
              <a:gd name="connsiteX26" fmla="*/ 1167937 w 2572728"/>
              <a:gd name="connsiteY26" fmla="*/ 182881 h 182881"/>
              <a:gd name="connsiteX27" fmla="*/ 671791 w 2572728"/>
              <a:gd name="connsiteY27" fmla="*/ 182881 h 182881"/>
              <a:gd name="connsiteX28" fmla="*/ 671785 w 2572728"/>
              <a:gd name="connsiteY28" fmla="*/ 182880 h 182881"/>
              <a:gd name="connsiteX29" fmla="*/ 613840 w 2572728"/>
              <a:gd name="connsiteY29" fmla="*/ 182880 h 182881"/>
              <a:gd name="connsiteX30" fmla="*/ 613833 w 2572728"/>
              <a:gd name="connsiteY30" fmla="*/ 182881 h 182881"/>
              <a:gd name="connsiteX31" fmla="*/ 117687 w 2572728"/>
              <a:gd name="connsiteY31" fmla="*/ 182881 h 182881"/>
              <a:gd name="connsiteX32" fmla="*/ 0 w 2572728"/>
              <a:gd name="connsiteY32"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572728" h="182881">
                <a:moveTo>
                  <a:pt x="0" y="91441"/>
                </a:moveTo>
                <a:cubicBezTo>
                  <a:pt x="0" y="40937"/>
                  <a:pt x="52696" y="1"/>
                  <a:pt x="117687" y="1"/>
                </a:cubicBezTo>
                <a:lnTo>
                  <a:pt x="437102" y="1"/>
                </a:lnTo>
                <a:lnTo>
                  <a:pt x="437108" y="0"/>
                </a:lnTo>
                <a:lnTo>
                  <a:pt x="737387" y="0"/>
                </a:lnTo>
                <a:lnTo>
                  <a:pt x="933254" y="0"/>
                </a:lnTo>
                <a:lnTo>
                  <a:pt x="991212" y="0"/>
                </a:lnTo>
                <a:lnTo>
                  <a:pt x="1233533" y="0"/>
                </a:lnTo>
                <a:lnTo>
                  <a:pt x="1291491" y="0"/>
                </a:lnTo>
                <a:lnTo>
                  <a:pt x="1487358" y="0"/>
                </a:lnTo>
                <a:lnTo>
                  <a:pt x="1658616" y="0"/>
                </a:lnTo>
                <a:lnTo>
                  <a:pt x="1787637" y="0"/>
                </a:lnTo>
                <a:lnTo>
                  <a:pt x="1958895" y="0"/>
                </a:lnTo>
                <a:lnTo>
                  <a:pt x="2154762" y="0"/>
                </a:lnTo>
                <a:lnTo>
                  <a:pt x="2455041" y="0"/>
                </a:lnTo>
                <a:cubicBezTo>
                  <a:pt x="2520032" y="0"/>
                  <a:pt x="2572728" y="40936"/>
                  <a:pt x="2572728" y="91440"/>
                </a:cubicBezTo>
                <a:cubicBezTo>
                  <a:pt x="2572728" y="141944"/>
                  <a:pt x="2520032" y="182880"/>
                  <a:pt x="2455041" y="182880"/>
                </a:cubicBezTo>
                <a:lnTo>
                  <a:pt x="2154762" y="182880"/>
                </a:lnTo>
                <a:lnTo>
                  <a:pt x="1958895" y="182880"/>
                </a:lnTo>
                <a:lnTo>
                  <a:pt x="1835348" y="182880"/>
                </a:lnTo>
                <a:lnTo>
                  <a:pt x="1835341" y="182881"/>
                </a:lnTo>
                <a:lnTo>
                  <a:pt x="1339195" y="182881"/>
                </a:lnTo>
                <a:lnTo>
                  <a:pt x="1339189" y="182880"/>
                </a:lnTo>
                <a:lnTo>
                  <a:pt x="1291491" y="182880"/>
                </a:lnTo>
                <a:lnTo>
                  <a:pt x="1233533" y="182880"/>
                </a:lnTo>
                <a:lnTo>
                  <a:pt x="1167944" y="182880"/>
                </a:lnTo>
                <a:lnTo>
                  <a:pt x="1167937" y="182881"/>
                </a:lnTo>
                <a:lnTo>
                  <a:pt x="671791" y="182881"/>
                </a:lnTo>
                <a:lnTo>
                  <a:pt x="671785" y="182880"/>
                </a:lnTo>
                <a:lnTo>
                  <a:pt x="613840" y="182880"/>
                </a:lnTo>
                <a:lnTo>
                  <a:pt x="613833" y="182881"/>
                </a:lnTo>
                <a:lnTo>
                  <a:pt x="117687" y="182881"/>
                </a:lnTo>
                <a:cubicBezTo>
                  <a:pt x="52696" y="182881"/>
                  <a:pt x="0" y="141945"/>
                  <a:pt x="0" y="91441"/>
                </a:cubicBezTo>
                <a:close/>
              </a:path>
            </a:pathLst>
          </a:custGeom>
          <a:solidFill>
            <a:srgbClr val="A5A5A5"/>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BC2A07F6-CEFA-412B-87E2-8099704A0748}"/>
              </a:ext>
            </a:extLst>
          </p:cNvPr>
          <p:cNvSpPr/>
          <p:nvPr/>
        </p:nvSpPr>
        <p:spPr>
          <a:xfrm rot="5400000">
            <a:off x="7971499" y="2484120"/>
            <a:ext cx="1097280" cy="96009"/>
          </a:xfrm>
          <a:custGeom>
            <a:avLst/>
            <a:gdLst>
              <a:gd name="connsiteX0" fmla="*/ 0 w 2302196"/>
              <a:gd name="connsiteY0" fmla="*/ 97119 h 188559"/>
              <a:gd name="connsiteX1" fmla="*/ 117687 w 2302196"/>
              <a:gd name="connsiteY1" fmla="*/ 5679 h 188559"/>
              <a:gd name="connsiteX2" fmla="*/ 437102 w 2302196"/>
              <a:gd name="connsiteY2" fmla="*/ 5679 h 188559"/>
              <a:gd name="connsiteX3" fmla="*/ 437108 w 2302196"/>
              <a:gd name="connsiteY3" fmla="*/ 5678 h 188559"/>
              <a:gd name="connsiteX4" fmla="*/ 560761 w 2302196"/>
              <a:gd name="connsiteY4" fmla="*/ 5678 h 188559"/>
              <a:gd name="connsiteX5" fmla="*/ 575519 w 2302196"/>
              <a:gd name="connsiteY5" fmla="*/ 3363 h 188559"/>
              <a:gd name="connsiteX6" fmla="*/ 894934 w 2302196"/>
              <a:gd name="connsiteY6" fmla="*/ 3363 h 188559"/>
              <a:gd name="connsiteX7" fmla="*/ 894940 w 2302196"/>
              <a:gd name="connsiteY7" fmla="*/ 3362 h 188559"/>
              <a:gd name="connsiteX8" fmla="*/ 1047237 w 2302196"/>
              <a:gd name="connsiteY8" fmla="*/ 3362 h 188559"/>
              <a:gd name="connsiteX9" fmla="*/ 1068663 w 2302196"/>
              <a:gd name="connsiteY9" fmla="*/ 1 h 188559"/>
              <a:gd name="connsiteX10" fmla="*/ 1388078 w 2302196"/>
              <a:gd name="connsiteY10" fmla="*/ 1 h 188559"/>
              <a:gd name="connsiteX11" fmla="*/ 1388084 w 2302196"/>
              <a:gd name="connsiteY11" fmla="*/ 0 h 188559"/>
              <a:gd name="connsiteX12" fmla="*/ 1688363 w 2302196"/>
              <a:gd name="connsiteY12" fmla="*/ 0 h 188559"/>
              <a:gd name="connsiteX13" fmla="*/ 1884230 w 2302196"/>
              <a:gd name="connsiteY13" fmla="*/ 0 h 188559"/>
              <a:gd name="connsiteX14" fmla="*/ 2184509 w 2302196"/>
              <a:gd name="connsiteY14" fmla="*/ 0 h 188559"/>
              <a:gd name="connsiteX15" fmla="*/ 2302196 w 2302196"/>
              <a:gd name="connsiteY15" fmla="*/ 91440 h 188559"/>
              <a:gd name="connsiteX16" fmla="*/ 2184509 w 2302196"/>
              <a:gd name="connsiteY16" fmla="*/ 182880 h 188559"/>
              <a:gd name="connsiteX17" fmla="*/ 1884230 w 2302196"/>
              <a:gd name="connsiteY17" fmla="*/ 182880 h 188559"/>
              <a:gd name="connsiteX18" fmla="*/ 1712798 w 2302196"/>
              <a:gd name="connsiteY18" fmla="*/ 182880 h 188559"/>
              <a:gd name="connsiteX19" fmla="*/ 1691365 w 2302196"/>
              <a:gd name="connsiteY19" fmla="*/ 186242 h 188559"/>
              <a:gd name="connsiteX20" fmla="*/ 1391086 w 2302196"/>
              <a:gd name="connsiteY20" fmla="*/ 186242 h 188559"/>
              <a:gd name="connsiteX21" fmla="*/ 1248298 w 2302196"/>
              <a:gd name="connsiteY21" fmla="*/ 186242 h 188559"/>
              <a:gd name="connsiteX22" fmla="*/ 1233533 w 2302196"/>
              <a:gd name="connsiteY22" fmla="*/ 188558 h 188559"/>
              <a:gd name="connsiteX23" fmla="*/ 933254 w 2302196"/>
              <a:gd name="connsiteY23" fmla="*/ 188558 h 188559"/>
              <a:gd name="connsiteX24" fmla="*/ 737387 w 2302196"/>
              <a:gd name="connsiteY24" fmla="*/ 188558 h 188559"/>
              <a:gd name="connsiteX25" fmla="*/ 613840 w 2302196"/>
              <a:gd name="connsiteY25" fmla="*/ 188558 h 188559"/>
              <a:gd name="connsiteX26" fmla="*/ 613833 w 2302196"/>
              <a:gd name="connsiteY26" fmla="*/ 188559 h 188559"/>
              <a:gd name="connsiteX27" fmla="*/ 117687 w 2302196"/>
              <a:gd name="connsiteY27" fmla="*/ 188559 h 188559"/>
              <a:gd name="connsiteX28" fmla="*/ 0 w 2302196"/>
              <a:gd name="connsiteY28" fmla="*/ 97119 h 188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302196" h="188559">
                <a:moveTo>
                  <a:pt x="0" y="97119"/>
                </a:moveTo>
                <a:cubicBezTo>
                  <a:pt x="0" y="46615"/>
                  <a:pt x="52696" y="5679"/>
                  <a:pt x="117687" y="5679"/>
                </a:cubicBezTo>
                <a:lnTo>
                  <a:pt x="437102" y="5679"/>
                </a:lnTo>
                <a:lnTo>
                  <a:pt x="437108" y="5678"/>
                </a:lnTo>
                <a:lnTo>
                  <a:pt x="560761" y="5678"/>
                </a:lnTo>
                <a:lnTo>
                  <a:pt x="575519" y="3363"/>
                </a:lnTo>
                <a:lnTo>
                  <a:pt x="894934" y="3363"/>
                </a:lnTo>
                <a:lnTo>
                  <a:pt x="894940" y="3362"/>
                </a:lnTo>
                <a:lnTo>
                  <a:pt x="1047237" y="3362"/>
                </a:lnTo>
                <a:lnTo>
                  <a:pt x="1068663" y="1"/>
                </a:lnTo>
                <a:lnTo>
                  <a:pt x="1388078" y="1"/>
                </a:lnTo>
                <a:lnTo>
                  <a:pt x="1388084" y="0"/>
                </a:lnTo>
                <a:lnTo>
                  <a:pt x="1688363" y="0"/>
                </a:lnTo>
                <a:lnTo>
                  <a:pt x="1884230" y="0"/>
                </a:lnTo>
                <a:lnTo>
                  <a:pt x="2184509" y="0"/>
                </a:lnTo>
                <a:cubicBezTo>
                  <a:pt x="2249500" y="0"/>
                  <a:pt x="2302196" y="40936"/>
                  <a:pt x="2302196" y="91440"/>
                </a:cubicBezTo>
                <a:cubicBezTo>
                  <a:pt x="2302196" y="141944"/>
                  <a:pt x="2249500" y="182880"/>
                  <a:pt x="2184509" y="182880"/>
                </a:cubicBezTo>
                <a:lnTo>
                  <a:pt x="1884230" y="182880"/>
                </a:lnTo>
                <a:lnTo>
                  <a:pt x="1712798" y="182880"/>
                </a:lnTo>
                <a:lnTo>
                  <a:pt x="1691365" y="186242"/>
                </a:lnTo>
                <a:lnTo>
                  <a:pt x="1391086" y="186242"/>
                </a:lnTo>
                <a:lnTo>
                  <a:pt x="1248298" y="186242"/>
                </a:lnTo>
                <a:lnTo>
                  <a:pt x="1233533" y="188558"/>
                </a:lnTo>
                <a:lnTo>
                  <a:pt x="933254" y="188558"/>
                </a:lnTo>
                <a:lnTo>
                  <a:pt x="737387" y="188558"/>
                </a:lnTo>
                <a:lnTo>
                  <a:pt x="613840" y="188558"/>
                </a:lnTo>
                <a:lnTo>
                  <a:pt x="613833" y="188559"/>
                </a:lnTo>
                <a:lnTo>
                  <a:pt x="117687" y="188559"/>
                </a:lnTo>
                <a:cubicBezTo>
                  <a:pt x="52696" y="188559"/>
                  <a:pt x="0" y="147623"/>
                  <a:pt x="0" y="97119"/>
                </a:cubicBezTo>
                <a:close/>
              </a:path>
            </a:pathLst>
          </a:custGeom>
          <a:solidFill>
            <a:srgbClr val="4CC8EC"/>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4F588F81-DFBF-47E0-AB98-716454DE7619}"/>
              </a:ext>
            </a:extLst>
          </p:cNvPr>
          <p:cNvSpPr/>
          <p:nvPr/>
        </p:nvSpPr>
        <p:spPr>
          <a:xfrm rot="5400000">
            <a:off x="9116581" y="2484120"/>
            <a:ext cx="1097280" cy="93119"/>
          </a:xfrm>
          <a:custGeom>
            <a:avLst/>
            <a:gdLst>
              <a:gd name="connsiteX0" fmla="*/ 0 w 2298316"/>
              <a:gd name="connsiteY0" fmla="*/ 91442 h 182882"/>
              <a:gd name="connsiteX1" fmla="*/ 117687 w 2298316"/>
              <a:gd name="connsiteY1" fmla="*/ 2 h 182882"/>
              <a:gd name="connsiteX2" fmla="*/ 437102 w 2298316"/>
              <a:gd name="connsiteY2" fmla="*/ 2 h 182882"/>
              <a:gd name="connsiteX3" fmla="*/ 437108 w 2298316"/>
              <a:gd name="connsiteY3" fmla="*/ 1 h 182882"/>
              <a:gd name="connsiteX4" fmla="*/ 616153 w 2298316"/>
              <a:gd name="connsiteY4" fmla="*/ 1 h 182882"/>
              <a:gd name="connsiteX5" fmla="*/ 737387 w 2298316"/>
              <a:gd name="connsiteY5" fmla="*/ 1 h 182882"/>
              <a:gd name="connsiteX6" fmla="*/ 933254 w 2298316"/>
              <a:gd name="connsiteY6" fmla="*/ 1 h 182882"/>
              <a:gd name="connsiteX7" fmla="*/ 935568 w 2298316"/>
              <a:gd name="connsiteY7" fmla="*/ 1 h 182882"/>
              <a:gd name="connsiteX8" fmla="*/ 935574 w 2298316"/>
              <a:gd name="connsiteY8" fmla="*/ 0 h 182882"/>
              <a:gd name="connsiteX9" fmla="*/ 1235853 w 2298316"/>
              <a:gd name="connsiteY9" fmla="*/ 0 h 182882"/>
              <a:gd name="connsiteX10" fmla="*/ 1431720 w 2298316"/>
              <a:gd name="connsiteY10" fmla="*/ 0 h 182882"/>
              <a:gd name="connsiteX11" fmla="*/ 1731999 w 2298316"/>
              <a:gd name="connsiteY11" fmla="*/ 0 h 182882"/>
              <a:gd name="connsiteX12" fmla="*/ 1732006 w 2298316"/>
              <a:gd name="connsiteY12" fmla="*/ 1 h 182882"/>
              <a:gd name="connsiteX13" fmla="*/ 1880350 w 2298316"/>
              <a:gd name="connsiteY13" fmla="*/ 1 h 182882"/>
              <a:gd name="connsiteX14" fmla="*/ 2180629 w 2298316"/>
              <a:gd name="connsiteY14" fmla="*/ 1 h 182882"/>
              <a:gd name="connsiteX15" fmla="*/ 2298316 w 2298316"/>
              <a:gd name="connsiteY15" fmla="*/ 91441 h 182882"/>
              <a:gd name="connsiteX16" fmla="*/ 2180629 w 2298316"/>
              <a:gd name="connsiteY16" fmla="*/ 182881 h 182882"/>
              <a:gd name="connsiteX17" fmla="*/ 1880350 w 2298316"/>
              <a:gd name="connsiteY17" fmla="*/ 182881 h 182882"/>
              <a:gd name="connsiteX18" fmla="*/ 1684483 w 2298316"/>
              <a:gd name="connsiteY18" fmla="*/ 182881 h 182882"/>
              <a:gd name="connsiteX19" fmla="*/ 1560936 w 2298316"/>
              <a:gd name="connsiteY19" fmla="*/ 182881 h 182882"/>
              <a:gd name="connsiteX20" fmla="*/ 1560929 w 2298316"/>
              <a:gd name="connsiteY20" fmla="*/ 182882 h 182882"/>
              <a:gd name="connsiteX21" fmla="*/ 1064783 w 2298316"/>
              <a:gd name="connsiteY21" fmla="*/ 182882 h 182882"/>
              <a:gd name="connsiteX22" fmla="*/ 1064777 w 2298316"/>
              <a:gd name="connsiteY22" fmla="*/ 182881 h 182882"/>
              <a:gd name="connsiteX23" fmla="*/ 933254 w 2298316"/>
              <a:gd name="connsiteY23" fmla="*/ 182881 h 182882"/>
              <a:gd name="connsiteX24" fmla="*/ 737387 w 2298316"/>
              <a:gd name="connsiteY24" fmla="*/ 182881 h 182882"/>
              <a:gd name="connsiteX25" fmla="*/ 616153 w 2298316"/>
              <a:gd name="connsiteY25" fmla="*/ 182881 h 182882"/>
              <a:gd name="connsiteX26" fmla="*/ 613840 w 2298316"/>
              <a:gd name="connsiteY26" fmla="*/ 182881 h 182882"/>
              <a:gd name="connsiteX27" fmla="*/ 613833 w 2298316"/>
              <a:gd name="connsiteY27" fmla="*/ 182882 h 182882"/>
              <a:gd name="connsiteX28" fmla="*/ 117687 w 2298316"/>
              <a:gd name="connsiteY28" fmla="*/ 182882 h 182882"/>
              <a:gd name="connsiteX29" fmla="*/ 0 w 2298316"/>
              <a:gd name="connsiteY29" fmla="*/ 91442 h 18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298316" h="182882">
                <a:moveTo>
                  <a:pt x="0" y="91442"/>
                </a:moveTo>
                <a:cubicBezTo>
                  <a:pt x="0" y="40938"/>
                  <a:pt x="52696" y="2"/>
                  <a:pt x="117687" y="2"/>
                </a:cubicBezTo>
                <a:lnTo>
                  <a:pt x="437102" y="2"/>
                </a:lnTo>
                <a:lnTo>
                  <a:pt x="437108" y="1"/>
                </a:lnTo>
                <a:lnTo>
                  <a:pt x="616153" y="1"/>
                </a:lnTo>
                <a:lnTo>
                  <a:pt x="737387" y="1"/>
                </a:lnTo>
                <a:lnTo>
                  <a:pt x="933254" y="1"/>
                </a:lnTo>
                <a:lnTo>
                  <a:pt x="935568" y="1"/>
                </a:lnTo>
                <a:lnTo>
                  <a:pt x="935574" y="0"/>
                </a:lnTo>
                <a:lnTo>
                  <a:pt x="1235853" y="0"/>
                </a:lnTo>
                <a:lnTo>
                  <a:pt x="1431720" y="0"/>
                </a:lnTo>
                <a:lnTo>
                  <a:pt x="1731999" y="0"/>
                </a:lnTo>
                <a:lnTo>
                  <a:pt x="1732006" y="1"/>
                </a:lnTo>
                <a:lnTo>
                  <a:pt x="1880350" y="1"/>
                </a:lnTo>
                <a:lnTo>
                  <a:pt x="2180629" y="1"/>
                </a:lnTo>
                <a:cubicBezTo>
                  <a:pt x="2245620" y="1"/>
                  <a:pt x="2298316" y="40937"/>
                  <a:pt x="2298316" y="91441"/>
                </a:cubicBezTo>
                <a:cubicBezTo>
                  <a:pt x="2298316" y="141945"/>
                  <a:pt x="2245620" y="182881"/>
                  <a:pt x="2180629" y="182881"/>
                </a:cubicBezTo>
                <a:lnTo>
                  <a:pt x="1880350" y="182881"/>
                </a:lnTo>
                <a:lnTo>
                  <a:pt x="1684483" y="182881"/>
                </a:lnTo>
                <a:lnTo>
                  <a:pt x="1560936" y="182881"/>
                </a:lnTo>
                <a:lnTo>
                  <a:pt x="1560929" y="182882"/>
                </a:lnTo>
                <a:lnTo>
                  <a:pt x="1064783" y="182882"/>
                </a:lnTo>
                <a:lnTo>
                  <a:pt x="1064777" y="182881"/>
                </a:lnTo>
                <a:lnTo>
                  <a:pt x="933254" y="182881"/>
                </a:lnTo>
                <a:lnTo>
                  <a:pt x="737387" y="182881"/>
                </a:lnTo>
                <a:lnTo>
                  <a:pt x="616153" y="182881"/>
                </a:lnTo>
                <a:lnTo>
                  <a:pt x="613840" y="182881"/>
                </a:lnTo>
                <a:lnTo>
                  <a:pt x="613833" y="182882"/>
                </a:lnTo>
                <a:lnTo>
                  <a:pt x="117687" y="182882"/>
                </a:lnTo>
                <a:cubicBezTo>
                  <a:pt x="52696" y="182882"/>
                  <a:pt x="0" y="141946"/>
                  <a:pt x="0" y="91442"/>
                </a:cubicBezTo>
                <a:close/>
              </a:path>
            </a:pathLst>
          </a:custGeom>
          <a:solidFill>
            <a:srgbClr val="F4C956"/>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5373D9A9-2C27-4135-8BBE-892C3C475A9E}"/>
              </a:ext>
            </a:extLst>
          </p:cNvPr>
          <p:cNvSpPr/>
          <p:nvPr/>
        </p:nvSpPr>
        <p:spPr>
          <a:xfrm rot="5400000">
            <a:off x="10786424" y="2484120"/>
            <a:ext cx="640080" cy="93118"/>
          </a:xfrm>
          <a:custGeom>
            <a:avLst/>
            <a:gdLst>
              <a:gd name="connsiteX0" fmla="*/ 0 w 1351220"/>
              <a:gd name="connsiteY0" fmla="*/ 91441 h 182881"/>
              <a:gd name="connsiteX1" fmla="*/ 117687 w 1351220"/>
              <a:gd name="connsiteY1" fmla="*/ 1 h 182881"/>
              <a:gd name="connsiteX2" fmla="*/ 437102 w 1351220"/>
              <a:gd name="connsiteY2" fmla="*/ 1 h 182881"/>
              <a:gd name="connsiteX3" fmla="*/ 437108 w 1351220"/>
              <a:gd name="connsiteY3" fmla="*/ 0 h 182881"/>
              <a:gd name="connsiteX4" fmla="*/ 737387 w 1351220"/>
              <a:gd name="connsiteY4" fmla="*/ 0 h 182881"/>
              <a:gd name="connsiteX5" fmla="*/ 933254 w 1351220"/>
              <a:gd name="connsiteY5" fmla="*/ 0 h 182881"/>
              <a:gd name="connsiteX6" fmla="*/ 1233533 w 1351220"/>
              <a:gd name="connsiteY6" fmla="*/ 0 h 182881"/>
              <a:gd name="connsiteX7" fmla="*/ 1351220 w 1351220"/>
              <a:gd name="connsiteY7" fmla="*/ 91440 h 182881"/>
              <a:gd name="connsiteX8" fmla="*/ 1233533 w 1351220"/>
              <a:gd name="connsiteY8" fmla="*/ 182880 h 182881"/>
              <a:gd name="connsiteX9" fmla="*/ 933254 w 1351220"/>
              <a:gd name="connsiteY9" fmla="*/ 182880 h 182881"/>
              <a:gd name="connsiteX10" fmla="*/ 737387 w 1351220"/>
              <a:gd name="connsiteY10" fmla="*/ 182880 h 182881"/>
              <a:gd name="connsiteX11" fmla="*/ 613840 w 1351220"/>
              <a:gd name="connsiteY11" fmla="*/ 182880 h 182881"/>
              <a:gd name="connsiteX12" fmla="*/ 613833 w 1351220"/>
              <a:gd name="connsiteY12" fmla="*/ 182881 h 182881"/>
              <a:gd name="connsiteX13" fmla="*/ 117687 w 1351220"/>
              <a:gd name="connsiteY13" fmla="*/ 182881 h 182881"/>
              <a:gd name="connsiteX14" fmla="*/ 0 w 1351220"/>
              <a:gd name="connsiteY14"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1220" h="182881">
                <a:moveTo>
                  <a:pt x="0" y="91441"/>
                </a:moveTo>
                <a:cubicBezTo>
                  <a:pt x="0" y="40937"/>
                  <a:pt x="52696" y="1"/>
                  <a:pt x="117687" y="1"/>
                </a:cubicBezTo>
                <a:lnTo>
                  <a:pt x="437102" y="1"/>
                </a:lnTo>
                <a:lnTo>
                  <a:pt x="437108" y="0"/>
                </a:lnTo>
                <a:lnTo>
                  <a:pt x="737387" y="0"/>
                </a:lnTo>
                <a:lnTo>
                  <a:pt x="933254" y="0"/>
                </a:lnTo>
                <a:lnTo>
                  <a:pt x="1233533" y="0"/>
                </a:lnTo>
                <a:cubicBezTo>
                  <a:pt x="1298524" y="0"/>
                  <a:pt x="1351220" y="40936"/>
                  <a:pt x="1351220" y="91440"/>
                </a:cubicBezTo>
                <a:cubicBezTo>
                  <a:pt x="1351220" y="141944"/>
                  <a:pt x="1298524" y="182880"/>
                  <a:pt x="1233533" y="182880"/>
                </a:cubicBezTo>
                <a:lnTo>
                  <a:pt x="933254" y="182880"/>
                </a:lnTo>
                <a:lnTo>
                  <a:pt x="737387" y="182880"/>
                </a:lnTo>
                <a:lnTo>
                  <a:pt x="613840" y="182880"/>
                </a:lnTo>
                <a:lnTo>
                  <a:pt x="613833" y="182881"/>
                </a:lnTo>
                <a:lnTo>
                  <a:pt x="117687" y="182881"/>
                </a:lnTo>
                <a:cubicBezTo>
                  <a:pt x="52696" y="182881"/>
                  <a:pt x="0" y="141945"/>
                  <a:pt x="0" y="91441"/>
                </a:cubicBezTo>
                <a:close/>
              </a:path>
            </a:pathLst>
          </a:custGeom>
          <a:solidFill>
            <a:srgbClr val="FF7467"/>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BC319CD8-31EA-451A-A1B8-CD9E013FD6FC}"/>
              </a:ext>
            </a:extLst>
          </p:cNvPr>
          <p:cNvSpPr/>
          <p:nvPr/>
        </p:nvSpPr>
        <p:spPr>
          <a:xfrm rot="5400000">
            <a:off x="11130232" y="2484120"/>
            <a:ext cx="1097280" cy="96009"/>
          </a:xfrm>
          <a:custGeom>
            <a:avLst/>
            <a:gdLst>
              <a:gd name="connsiteX0" fmla="*/ 0 w 2302196"/>
              <a:gd name="connsiteY0" fmla="*/ 97119 h 188559"/>
              <a:gd name="connsiteX1" fmla="*/ 117687 w 2302196"/>
              <a:gd name="connsiteY1" fmla="*/ 5679 h 188559"/>
              <a:gd name="connsiteX2" fmla="*/ 437102 w 2302196"/>
              <a:gd name="connsiteY2" fmla="*/ 5679 h 188559"/>
              <a:gd name="connsiteX3" fmla="*/ 437108 w 2302196"/>
              <a:gd name="connsiteY3" fmla="*/ 5678 h 188559"/>
              <a:gd name="connsiteX4" fmla="*/ 560761 w 2302196"/>
              <a:gd name="connsiteY4" fmla="*/ 5678 h 188559"/>
              <a:gd name="connsiteX5" fmla="*/ 575519 w 2302196"/>
              <a:gd name="connsiteY5" fmla="*/ 3363 h 188559"/>
              <a:gd name="connsiteX6" fmla="*/ 894934 w 2302196"/>
              <a:gd name="connsiteY6" fmla="*/ 3363 h 188559"/>
              <a:gd name="connsiteX7" fmla="*/ 894940 w 2302196"/>
              <a:gd name="connsiteY7" fmla="*/ 3362 h 188559"/>
              <a:gd name="connsiteX8" fmla="*/ 1047237 w 2302196"/>
              <a:gd name="connsiteY8" fmla="*/ 3362 h 188559"/>
              <a:gd name="connsiteX9" fmla="*/ 1068663 w 2302196"/>
              <a:gd name="connsiteY9" fmla="*/ 1 h 188559"/>
              <a:gd name="connsiteX10" fmla="*/ 1388078 w 2302196"/>
              <a:gd name="connsiteY10" fmla="*/ 1 h 188559"/>
              <a:gd name="connsiteX11" fmla="*/ 1388084 w 2302196"/>
              <a:gd name="connsiteY11" fmla="*/ 0 h 188559"/>
              <a:gd name="connsiteX12" fmla="*/ 1688363 w 2302196"/>
              <a:gd name="connsiteY12" fmla="*/ 0 h 188559"/>
              <a:gd name="connsiteX13" fmla="*/ 1884230 w 2302196"/>
              <a:gd name="connsiteY13" fmla="*/ 0 h 188559"/>
              <a:gd name="connsiteX14" fmla="*/ 2184509 w 2302196"/>
              <a:gd name="connsiteY14" fmla="*/ 0 h 188559"/>
              <a:gd name="connsiteX15" fmla="*/ 2302196 w 2302196"/>
              <a:gd name="connsiteY15" fmla="*/ 91440 h 188559"/>
              <a:gd name="connsiteX16" fmla="*/ 2184509 w 2302196"/>
              <a:gd name="connsiteY16" fmla="*/ 182880 h 188559"/>
              <a:gd name="connsiteX17" fmla="*/ 1884230 w 2302196"/>
              <a:gd name="connsiteY17" fmla="*/ 182880 h 188559"/>
              <a:gd name="connsiteX18" fmla="*/ 1712798 w 2302196"/>
              <a:gd name="connsiteY18" fmla="*/ 182880 h 188559"/>
              <a:gd name="connsiteX19" fmla="*/ 1691365 w 2302196"/>
              <a:gd name="connsiteY19" fmla="*/ 186242 h 188559"/>
              <a:gd name="connsiteX20" fmla="*/ 1391086 w 2302196"/>
              <a:gd name="connsiteY20" fmla="*/ 186242 h 188559"/>
              <a:gd name="connsiteX21" fmla="*/ 1248298 w 2302196"/>
              <a:gd name="connsiteY21" fmla="*/ 186242 h 188559"/>
              <a:gd name="connsiteX22" fmla="*/ 1233533 w 2302196"/>
              <a:gd name="connsiteY22" fmla="*/ 188558 h 188559"/>
              <a:gd name="connsiteX23" fmla="*/ 933254 w 2302196"/>
              <a:gd name="connsiteY23" fmla="*/ 188558 h 188559"/>
              <a:gd name="connsiteX24" fmla="*/ 737387 w 2302196"/>
              <a:gd name="connsiteY24" fmla="*/ 188558 h 188559"/>
              <a:gd name="connsiteX25" fmla="*/ 613840 w 2302196"/>
              <a:gd name="connsiteY25" fmla="*/ 188558 h 188559"/>
              <a:gd name="connsiteX26" fmla="*/ 613833 w 2302196"/>
              <a:gd name="connsiteY26" fmla="*/ 188559 h 188559"/>
              <a:gd name="connsiteX27" fmla="*/ 117687 w 2302196"/>
              <a:gd name="connsiteY27" fmla="*/ 188559 h 188559"/>
              <a:gd name="connsiteX28" fmla="*/ 0 w 2302196"/>
              <a:gd name="connsiteY28" fmla="*/ 97119 h 188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302196" h="188559">
                <a:moveTo>
                  <a:pt x="0" y="97119"/>
                </a:moveTo>
                <a:cubicBezTo>
                  <a:pt x="0" y="46615"/>
                  <a:pt x="52696" y="5679"/>
                  <a:pt x="117687" y="5679"/>
                </a:cubicBezTo>
                <a:lnTo>
                  <a:pt x="437102" y="5679"/>
                </a:lnTo>
                <a:lnTo>
                  <a:pt x="437108" y="5678"/>
                </a:lnTo>
                <a:lnTo>
                  <a:pt x="560761" y="5678"/>
                </a:lnTo>
                <a:lnTo>
                  <a:pt x="575519" y="3363"/>
                </a:lnTo>
                <a:lnTo>
                  <a:pt x="894934" y="3363"/>
                </a:lnTo>
                <a:lnTo>
                  <a:pt x="894940" y="3362"/>
                </a:lnTo>
                <a:lnTo>
                  <a:pt x="1047237" y="3362"/>
                </a:lnTo>
                <a:lnTo>
                  <a:pt x="1068663" y="1"/>
                </a:lnTo>
                <a:lnTo>
                  <a:pt x="1388078" y="1"/>
                </a:lnTo>
                <a:lnTo>
                  <a:pt x="1388084" y="0"/>
                </a:lnTo>
                <a:lnTo>
                  <a:pt x="1688363" y="0"/>
                </a:lnTo>
                <a:lnTo>
                  <a:pt x="1884230" y="0"/>
                </a:lnTo>
                <a:lnTo>
                  <a:pt x="2184509" y="0"/>
                </a:lnTo>
                <a:cubicBezTo>
                  <a:pt x="2249500" y="0"/>
                  <a:pt x="2302196" y="40936"/>
                  <a:pt x="2302196" y="91440"/>
                </a:cubicBezTo>
                <a:cubicBezTo>
                  <a:pt x="2302196" y="141944"/>
                  <a:pt x="2249500" y="182880"/>
                  <a:pt x="2184509" y="182880"/>
                </a:cubicBezTo>
                <a:lnTo>
                  <a:pt x="1884230" y="182880"/>
                </a:lnTo>
                <a:lnTo>
                  <a:pt x="1712798" y="182880"/>
                </a:lnTo>
                <a:lnTo>
                  <a:pt x="1691365" y="186242"/>
                </a:lnTo>
                <a:lnTo>
                  <a:pt x="1391086" y="186242"/>
                </a:lnTo>
                <a:lnTo>
                  <a:pt x="1248298" y="186242"/>
                </a:lnTo>
                <a:lnTo>
                  <a:pt x="1233533" y="188558"/>
                </a:lnTo>
                <a:lnTo>
                  <a:pt x="933254" y="188558"/>
                </a:lnTo>
                <a:lnTo>
                  <a:pt x="737387" y="188558"/>
                </a:lnTo>
                <a:lnTo>
                  <a:pt x="613840" y="188558"/>
                </a:lnTo>
                <a:lnTo>
                  <a:pt x="613833" y="188559"/>
                </a:lnTo>
                <a:lnTo>
                  <a:pt x="117687" y="188559"/>
                </a:lnTo>
                <a:cubicBezTo>
                  <a:pt x="52696" y="188559"/>
                  <a:pt x="0" y="147623"/>
                  <a:pt x="0" y="97119"/>
                </a:cubicBezTo>
                <a:close/>
              </a:path>
            </a:pathLst>
          </a:custGeom>
          <a:solidFill>
            <a:srgbClr val="4CC8EC"/>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B1A0C5CA-7C0F-4908-B414-412A975CAB80}"/>
              </a:ext>
            </a:extLst>
          </p:cNvPr>
          <p:cNvSpPr/>
          <p:nvPr/>
        </p:nvSpPr>
        <p:spPr>
          <a:xfrm rot="5400000">
            <a:off x="422457" y="2484120"/>
            <a:ext cx="640080" cy="93118"/>
          </a:xfrm>
          <a:custGeom>
            <a:avLst/>
            <a:gdLst>
              <a:gd name="connsiteX0" fmla="*/ 0 w 1351220"/>
              <a:gd name="connsiteY0" fmla="*/ 91441 h 182881"/>
              <a:gd name="connsiteX1" fmla="*/ 117687 w 1351220"/>
              <a:gd name="connsiteY1" fmla="*/ 1 h 182881"/>
              <a:gd name="connsiteX2" fmla="*/ 437102 w 1351220"/>
              <a:gd name="connsiteY2" fmla="*/ 1 h 182881"/>
              <a:gd name="connsiteX3" fmla="*/ 437108 w 1351220"/>
              <a:gd name="connsiteY3" fmla="*/ 0 h 182881"/>
              <a:gd name="connsiteX4" fmla="*/ 737387 w 1351220"/>
              <a:gd name="connsiteY4" fmla="*/ 0 h 182881"/>
              <a:gd name="connsiteX5" fmla="*/ 933254 w 1351220"/>
              <a:gd name="connsiteY5" fmla="*/ 0 h 182881"/>
              <a:gd name="connsiteX6" fmla="*/ 1233533 w 1351220"/>
              <a:gd name="connsiteY6" fmla="*/ 0 h 182881"/>
              <a:gd name="connsiteX7" fmla="*/ 1351220 w 1351220"/>
              <a:gd name="connsiteY7" fmla="*/ 91440 h 182881"/>
              <a:gd name="connsiteX8" fmla="*/ 1233533 w 1351220"/>
              <a:gd name="connsiteY8" fmla="*/ 182880 h 182881"/>
              <a:gd name="connsiteX9" fmla="*/ 933254 w 1351220"/>
              <a:gd name="connsiteY9" fmla="*/ 182880 h 182881"/>
              <a:gd name="connsiteX10" fmla="*/ 737387 w 1351220"/>
              <a:gd name="connsiteY10" fmla="*/ 182880 h 182881"/>
              <a:gd name="connsiteX11" fmla="*/ 613840 w 1351220"/>
              <a:gd name="connsiteY11" fmla="*/ 182880 h 182881"/>
              <a:gd name="connsiteX12" fmla="*/ 613833 w 1351220"/>
              <a:gd name="connsiteY12" fmla="*/ 182881 h 182881"/>
              <a:gd name="connsiteX13" fmla="*/ 117687 w 1351220"/>
              <a:gd name="connsiteY13" fmla="*/ 182881 h 182881"/>
              <a:gd name="connsiteX14" fmla="*/ 0 w 1351220"/>
              <a:gd name="connsiteY14" fmla="*/ 91441 h 18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51220" h="182881">
                <a:moveTo>
                  <a:pt x="0" y="91441"/>
                </a:moveTo>
                <a:cubicBezTo>
                  <a:pt x="0" y="40937"/>
                  <a:pt x="52696" y="1"/>
                  <a:pt x="117687" y="1"/>
                </a:cubicBezTo>
                <a:lnTo>
                  <a:pt x="437102" y="1"/>
                </a:lnTo>
                <a:lnTo>
                  <a:pt x="437108" y="0"/>
                </a:lnTo>
                <a:lnTo>
                  <a:pt x="737387" y="0"/>
                </a:lnTo>
                <a:lnTo>
                  <a:pt x="933254" y="0"/>
                </a:lnTo>
                <a:lnTo>
                  <a:pt x="1233533" y="0"/>
                </a:lnTo>
                <a:cubicBezTo>
                  <a:pt x="1298524" y="0"/>
                  <a:pt x="1351220" y="40936"/>
                  <a:pt x="1351220" y="91440"/>
                </a:cubicBezTo>
                <a:cubicBezTo>
                  <a:pt x="1351220" y="141944"/>
                  <a:pt x="1298524" y="182880"/>
                  <a:pt x="1233533" y="182880"/>
                </a:cubicBezTo>
                <a:lnTo>
                  <a:pt x="933254" y="182880"/>
                </a:lnTo>
                <a:lnTo>
                  <a:pt x="737387" y="182880"/>
                </a:lnTo>
                <a:lnTo>
                  <a:pt x="613840" y="182880"/>
                </a:lnTo>
                <a:lnTo>
                  <a:pt x="613833" y="182881"/>
                </a:lnTo>
                <a:lnTo>
                  <a:pt x="117687" y="182881"/>
                </a:lnTo>
                <a:cubicBezTo>
                  <a:pt x="52696" y="182881"/>
                  <a:pt x="0" y="141945"/>
                  <a:pt x="0" y="91441"/>
                </a:cubicBezTo>
                <a:close/>
              </a:path>
            </a:pathLst>
          </a:custGeom>
          <a:solidFill>
            <a:srgbClr val="57CCC6"/>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F5A6534F-DC87-457E-BA80-A097314C9BA6}"/>
              </a:ext>
            </a:extLst>
          </p:cNvPr>
          <p:cNvSpPr/>
          <p:nvPr/>
        </p:nvSpPr>
        <p:spPr>
          <a:xfrm rot="5400000">
            <a:off x="-377800" y="2484120"/>
            <a:ext cx="1097280" cy="93119"/>
          </a:xfrm>
          <a:custGeom>
            <a:avLst/>
            <a:gdLst>
              <a:gd name="connsiteX0" fmla="*/ 0 w 2298316"/>
              <a:gd name="connsiteY0" fmla="*/ 91442 h 182882"/>
              <a:gd name="connsiteX1" fmla="*/ 117687 w 2298316"/>
              <a:gd name="connsiteY1" fmla="*/ 2 h 182882"/>
              <a:gd name="connsiteX2" fmla="*/ 437102 w 2298316"/>
              <a:gd name="connsiteY2" fmla="*/ 2 h 182882"/>
              <a:gd name="connsiteX3" fmla="*/ 437108 w 2298316"/>
              <a:gd name="connsiteY3" fmla="*/ 1 h 182882"/>
              <a:gd name="connsiteX4" fmla="*/ 616153 w 2298316"/>
              <a:gd name="connsiteY4" fmla="*/ 1 h 182882"/>
              <a:gd name="connsiteX5" fmla="*/ 737387 w 2298316"/>
              <a:gd name="connsiteY5" fmla="*/ 1 h 182882"/>
              <a:gd name="connsiteX6" fmla="*/ 933254 w 2298316"/>
              <a:gd name="connsiteY6" fmla="*/ 1 h 182882"/>
              <a:gd name="connsiteX7" fmla="*/ 935568 w 2298316"/>
              <a:gd name="connsiteY7" fmla="*/ 1 h 182882"/>
              <a:gd name="connsiteX8" fmla="*/ 935574 w 2298316"/>
              <a:gd name="connsiteY8" fmla="*/ 0 h 182882"/>
              <a:gd name="connsiteX9" fmla="*/ 1235853 w 2298316"/>
              <a:gd name="connsiteY9" fmla="*/ 0 h 182882"/>
              <a:gd name="connsiteX10" fmla="*/ 1431720 w 2298316"/>
              <a:gd name="connsiteY10" fmla="*/ 0 h 182882"/>
              <a:gd name="connsiteX11" fmla="*/ 1731999 w 2298316"/>
              <a:gd name="connsiteY11" fmla="*/ 0 h 182882"/>
              <a:gd name="connsiteX12" fmla="*/ 1732006 w 2298316"/>
              <a:gd name="connsiteY12" fmla="*/ 1 h 182882"/>
              <a:gd name="connsiteX13" fmla="*/ 1880350 w 2298316"/>
              <a:gd name="connsiteY13" fmla="*/ 1 h 182882"/>
              <a:gd name="connsiteX14" fmla="*/ 2180629 w 2298316"/>
              <a:gd name="connsiteY14" fmla="*/ 1 h 182882"/>
              <a:gd name="connsiteX15" fmla="*/ 2298316 w 2298316"/>
              <a:gd name="connsiteY15" fmla="*/ 91441 h 182882"/>
              <a:gd name="connsiteX16" fmla="*/ 2180629 w 2298316"/>
              <a:gd name="connsiteY16" fmla="*/ 182881 h 182882"/>
              <a:gd name="connsiteX17" fmla="*/ 1880350 w 2298316"/>
              <a:gd name="connsiteY17" fmla="*/ 182881 h 182882"/>
              <a:gd name="connsiteX18" fmla="*/ 1684483 w 2298316"/>
              <a:gd name="connsiteY18" fmla="*/ 182881 h 182882"/>
              <a:gd name="connsiteX19" fmla="*/ 1560936 w 2298316"/>
              <a:gd name="connsiteY19" fmla="*/ 182881 h 182882"/>
              <a:gd name="connsiteX20" fmla="*/ 1560929 w 2298316"/>
              <a:gd name="connsiteY20" fmla="*/ 182882 h 182882"/>
              <a:gd name="connsiteX21" fmla="*/ 1064783 w 2298316"/>
              <a:gd name="connsiteY21" fmla="*/ 182882 h 182882"/>
              <a:gd name="connsiteX22" fmla="*/ 1064777 w 2298316"/>
              <a:gd name="connsiteY22" fmla="*/ 182881 h 182882"/>
              <a:gd name="connsiteX23" fmla="*/ 933254 w 2298316"/>
              <a:gd name="connsiteY23" fmla="*/ 182881 h 182882"/>
              <a:gd name="connsiteX24" fmla="*/ 737387 w 2298316"/>
              <a:gd name="connsiteY24" fmla="*/ 182881 h 182882"/>
              <a:gd name="connsiteX25" fmla="*/ 616153 w 2298316"/>
              <a:gd name="connsiteY25" fmla="*/ 182881 h 182882"/>
              <a:gd name="connsiteX26" fmla="*/ 613840 w 2298316"/>
              <a:gd name="connsiteY26" fmla="*/ 182881 h 182882"/>
              <a:gd name="connsiteX27" fmla="*/ 613833 w 2298316"/>
              <a:gd name="connsiteY27" fmla="*/ 182882 h 182882"/>
              <a:gd name="connsiteX28" fmla="*/ 117687 w 2298316"/>
              <a:gd name="connsiteY28" fmla="*/ 182882 h 182882"/>
              <a:gd name="connsiteX29" fmla="*/ 0 w 2298316"/>
              <a:gd name="connsiteY29" fmla="*/ 91442 h 18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298316" h="182882">
                <a:moveTo>
                  <a:pt x="0" y="91442"/>
                </a:moveTo>
                <a:cubicBezTo>
                  <a:pt x="0" y="40938"/>
                  <a:pt x="52696" y="2"/>
                  <a:pt x="117687" y="2"/>
                </a:cubicBezTo>
                <a:lnTo>
                  <a:pt x="437102" y="2"/>
                </a:lnTo>
                <a:lnTo>
                  <a:pt x="437108" y="1"/>
                </a:lnTo>
                <a:lnTo>
                  <a:pt x="616153" y="1"/>
                </a:lnTo>
                <a:lnTo>
                  <a:pt x="737387" y="1"/>
                </a:lnTo>
                <a:lnTo>
                  <a:pt x="933254" y="1"/>
                </a:lnTo>
                <a:lnTo>
                  <a:pt x="935568" y="1"/>
                </a:lnTo>
                <a:lnTo>
                  <a:pt x="935574" y="0"/>
                </a:lnTo>
                <a:lnTo>
                  <a:pt x="1235853" y="0"/>
                </a:lnTo>
                <a:lnTo>
                  <a:pt x="1431720" y="0"/>
                </a:lnTo>
                <a:lnTo>
                  <a:pt x="1731999" y="0"/>
                </a:lnTo>
                <a:lnTo>
                  <a:pt x="1732006" y="1"/>
                </a:lnTo>
                <a:lnTo>
                  <a:pt x="1880350" y="1"/>
                </a:lnTo>
                <a:lnTo>
                  <a:pt x="2180629" y="1"/>
                </a:lnTo>
                <a:cubicBezTo>
                  <a:pt x="2245620" y="1"/>
                  <a:pt x="2298316" y="40937"/>
                  <a:pt x="2298316" y="91441"/>
                </a:cubicBezTo>
                <a:cubicBezTo>
                  <a:pt x="2298316" y="141945"/>
                  <a:pt x="2245620" y="182881"/>
                  <a:pt x="2180629" y="182881"/>
                </a:cubicBezTo>
                <a:lnTo>
                  <a:pt x="1880350" y="182881"/>
                </a:lnTo>
                <a:lnTo>
                  <a:pt x="1684483" y="182881"/>
                </a:lnTo>
                <a:lnTo>
                  <a:pt x="1560936" y="182881"/>
                </a:lnTo>
                <a:lnTo>
                  <a:pt x="1560929" y="182882"/>
                </a:lnTo>
                <a:lnTo>
                  <a:pt x="1064783" y="182882"/>
                </a:lnTo>
                <a:lnTo>
                  <a:pt x="1064777" y="182881"/>
                </a:lnTo>
                <a:lnTo>
                  <a:pt x="933254" y="182881"/>
                </a:lnTo>
                <a:lnTo>
                  <a:pt x="737387" y="182881"/>
                </a:lnTo>
                <a:lnTo>
                  <a:pt x="616153" y="182881"/>
                </a:lnTo>
                <a:lnTo>
                  <a:pt x="613840" y="182881"/>
                </a:lnTo>
                <a:lnTo>
                  <a:pt x="613833" y="182882"/>
                </a:lnTo>
                <a:lnTo>
                  <a:pt x="117687" y="182882"/>
                </a:lnTo>
                <a:cubicBezTo>
                  <a:pt x="52696" y="182882"/>
                  <a:pt x="0" y="141946"/>
                  <a:pt x="0" y="91442"/>
                </a:cubicBezTo>
                <a:close/>
              </a:path>
            </a:pathLst>
          </a:custGeom>
          <a:solidFill>
            <a:srgbClr val="F4C956"/>
          </a:solidFill>
          <a:ln w="6350">
            <a:solidFill>
              <a:schemeClr val="bg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121">
            <a:extLst>
              <a:ext uri="{FF2B5EF4-FFF2-40B4-BE49-F238E27FC236}">
                <a16:creationId xmlns:a16="http://schemas.microsoft.com/office/drawing/2014/main" id="{FF583B35-ECF6-4E38-930C-1CEBEBD42C6B}"/>
              </a:ext>
            </a:extLst>
          </p:cNvPr>
          <p:cNvSpPr>
            <a:spLocks noChangeAspect="1" noEditPoints="1"/>
          </p:cNvSpPr>
          <p:nvPr/>
        </p:nvSpPr>
        <p:spPr bwMode="auto">
          <a:xfrm>
            <a:off x="2473911" y="3505200"/>
            <a:ext cx="477123" cy="54864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73" name="Group 72">
            <a:extLst>
              <a:ext uri="{FF2B5EF4-FFF2-40B4-BE49-F238E27FC236}">
                <a16:creationId xmlns:a16="http://schemas.microsoft.com/office/drawing/2014/main" id="{CC17323A-9E20-44F2-9505-DD02B492CC6A}"/>
              </a:ext>
            </a:extLst>
          </p:cNvPr>
          <p:cNvGrpSpPr>
            <a:grpSpLocks noChangeAspect="1"/>
          </p:cNvGrpSpPr>
          <p:nvPr/>
        </p:nvGrpSpPr>
        <p:grpSpPr>
          <a:xfrm>
            <a:off x="5596277" y="3429000"/>
            <a:ext cx="567409" cy="548640"/>
            <a:chOff x="5659438" y="2249488"/>
            <a:chExt cx="623887" cy="603250"/>
          </a:xfrm>
          <a:solidFill>
            <a:schemeClr val="accent3">
              <a:lumMod val="50000"/>
            </a:schemeClr>
          </a:solidFill>
        </p:grpSpPr>
        <p:sp>
          <p:nvSpPr>
            <p:cNvPr id="74" name="Freeform 67">
              <a:extLst>
                <a:ext uri="{FF2B5EF4-FFF2-40B4-BE49-F238E27FC236}">
                  <a16:creationId xmlns:a16="http://schemas.microsoft.com/office/drawing/2014/main" id="{7192A665-90FE-4A05-8E95-9C97487B9B7D}"/>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68">
              <a:extLst>
                <a:ext uri="{FF2B5EF4-FFF2-40B4-BE49-F238E27FC236}">
                  <a16:creationId xmlns:a16="http://schemas.microsoft.com/office/drawing/2014/main" id="{47DF76BA-85BE-4F79-83E8-09D2BFC0096C}"/>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69">
              <a:extLst>
                <a:ext uri="{FF2B5EF4-FFF2-40B4-BE49-F238E27FC236}">
                  <a16:creationId xmlns:a16="http://schemas.microsoft.com/office/drawing/2014/main" id="{C77491C9-4568-4F35-B161-770296BDCA82}"/>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70">
              <a:extLst>
                <a:ext uri="{FF2B5EF4-FFF2-40B4-BE49-F238E27FC236}">
                  <a16:creationId xmlns:a16="http://schemas.microsoft.com/office/drawing/2014/main" id="{50A1566B-7537-439B-AB4E-619D6B2C64C8}"/>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8" name="Group 77">
            <a:extLst>
              <a:ext uri="{FF2B5EF4-FFF2-40B4-BE49-F238E27FC236}">
                <a16:creationId xmlns:a16="http://schemas.microsoft.com/office/drawing/2014/main" id="{1EC836CB-6A85-4C9E-BE14-17B6F05CC504}"/>
              </a:ext>
            </a:extLst>
          </p:cNvPr>
          <p:cNvGrpSpPr>
            <a:grpSpLocks noChangeAspect="1"/>
          </p:cNvGrpSpPr>
          <p:nvPr/>
        </p:nvGrpSpPr>
        <p:grpSpPr>
          <a:xfrm>
            <a:off x="8850114" y="3505200"/>
            <a:ext cx="391748" cy="548640"/>
            <a:chOff x="4938713" y="2352675"/>
            <a:chExt cx="646113" cy="904875"/>
          </a:xfrm>
          <a:solidFill>
            <a:schemeClr val="accent5">
              <a:lumMod val="50000"/>
            </a:schemeClr>
          </a:solidFill>
        </p:grpSpPr>
        <p:sp>
          <p:nvSpPr>
            <p:cNvPr id="79" name="Freeform 111">
              <a:extLst>
                <a:ext uri="{FF2B5EF4-FFF2-40B4-BE49-F238E27FC236}">
                  <a16:creationId xmlns:a16="http://schemas.microsoft.com/office/drawing/2014/main" id="{9B63AC2C-E275-4CA1-9708-5CFDE3D55EF3}"/>
                </a:ext>
              </a:extLst>
            </p:cNvPr>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Rectangle 112">
              <a:extLst>
                <a:ext uri="{FF2B5EF4-FFF2-40B4-BE49-F238E27FC236}">
                  <a16:creationId xmlns:a16="http://schemas.microsoft.com/office/drawing/2014/main" id="{5C3D460B-F2D8-4C8B-AC17-F8BF287FCA3B}"/>
                </a:ext>
              </a:extLst>
            </p:cNvPr>
            <p:cNvSpPr>
              <a:spLocks noChangeArrowheads="1"/>
            </p:cNvSpPr>
            <p:nvPr/>
          </p:nvSpPr>
          <p:spPr bwMode="auto">
            <a:xfrm>
              <a:off x="5156200" y="2906713"/>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Rectangle 113">
              <a:extLst>
                <a:ext uri="{FF2B5EF4-FFF2-40B4-BE49-F238E27FC236}">
                  <a16:creationId xmlns:a16="http://schemas.microsoft.com/office/drawing/2014/main" id="{9B11607B-88E2-4896-9CE4-FBA06712EAEB}"/>
                </a:ext>
              </a:extLst>
            </p:cNvPr>
            <p:cNvSpPr>
              <a:spLocks noChangeArrowheads="1"/>
            </p:cNvSpPr>
            <p:nvPr/>
          </p:nvSpPr>
          <p:spPr bwMode="auto">
            <a:xfrm>
              <a:off x="5156200" y="3036888"/>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114">
              <a:extLst>
                <a:ext uri="{FF2B5EF4-FFF2-40B4-BE49-F238E27FC236}">
                  <a16:creationId xmlns:a16="http://schemas.microsoft.com/office/drawing/2014/main" id="{948C0ED2-F7E9-47A3-AE07-4AE3357BCC0D}"/>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115">
              <a:extLst>
                <a:ext uri="{FF2B5EF4-FFF2-40B4-BE49-F238E27FC236}">
                  <a16:creationId xmlns:a16="http://schemas.microsoft.com/office/drawing/2014/main" id="{B221105F-59AB-40F0-8516-0A9C7C5F0B7A}"/>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4" name="Text Box 10">
            <a:extLst>
              <a:ext uri="{FF2B5EF4-FFF2-40B4-BE49-F238E27FC236}">
                <a16:creationId xmlns:a16="http://schemas.microsoft.com/office/drawing/2014/main" id="{86D83223-65BC-40DD-9E5C-31954346CF5A}"/>
              </a:ext>
            </a:extLst>
          </p:cNvPr>
          <p:cNvSpPr txBox="1">
            <a:spLocks noChangeArrowheads="1"/>
          </p:cNvSpPr>
          <p:nvPr/>
        </p:nvSpPr>
        <p:spPr bwMode="auto">
          <a:xfrm>
            <a:off x="1203712" y="4107100"/>
            <a:ext cx="3017520" cy="1538883"/>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1"/>
                </a:solidFill>
                <a:latin typeface="Candara" panose="020E0502030303020204" pitchFamily="34" charset="0"/>
              </a:rPr>
              <a:t>LOREM IPSUM</a:t>
            </a:r>
          </a:p>
          <a:p>
            <a:pPr algn="ctr"/>
            <a:endParaRPr lang="en-US" sz="2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85" name="Text Box 10">
            <a:extLst>
              <a:ext uri="{FF2B5EF4-FFF2-40B4-BE49-F238E27FC236}">
                <a16:creationId xmlns:a16="http://schemas.microsoft.com/office/drawing/2014/main" id="{5B033382-1957-43BB-91E0-F81788C9FC62}"/>
              </a:ext>
            </a:extLst>
          </p:cNvPr>
          <p:cNvSpPr txBox="1">
            <a:spLocks noChangeArrowheads="1"/>
          </p:cNvSpPr>
          <p:nvPr/>
        </p:nvSpPr>
        <p:spPr bwMode="auto">
          <a:xfrm>
            <a:off x="4464340" y="4107101"/>
            <a:ext cx="3017520" cy="1538883"/>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1"/>
                </a:solidFill>
                <a:latin typeface="Candara" panose="020E0502030303020204" pitchFamily="34" charset="0"/>
              </a:rPr>
              <a:t>LOREM IPSUM</a:t>
            </a:r>
          </a:p>
          <a:p>
            <a:pPr algn="ctr"/>
            <a:endParaRPr lang="en-US" sz="2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86" name="Text Box 10">
            <a:extLst>
              <a:ext uri="{FF2B5EF4-FFF2-40B4-BE49-F238E27FC236}">
                <a16:creationId xmlns:a16="http://schemas.microsoft.com/office/drawing/2014/main" id="{ACCC89E0-AE5B-4BB5-B76B-08E3ED9681EF}"/>
              </a:ext>
            </a:extLst>
          </p:cNvPr>
          <p:cNvSpPr txBox="1">
            <a:spLocks noChangeArrowheads="1"/>
          </p:cNvSpPr>
          <p:nvPr/>
        </p:nvSpPr>
        <p:spPr bwMode="auto">
          <a:xfrm>
            <a:off x="7473220" y="4151659"/>
            <a:ext cx="3017520" cy="1538883"/>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1"/>
                </a:solidFill>
                <a:latin typeface="Candara" panose="020E0502030303020204" pitchFamily="34" charset="0"/>
              </a:rPr>
              <a:t>LOREM IPSUM</a:t>
            </a:r>
          </a:p>
          <a:p>
            <a:pPr algn="ctr"/>
            <a:endParaRPr lang="en-US" sz="200" b="1" dirty="0">
              <a:solidFill>
                <a:srgbClr val="00B0F0"/>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87" name="TextBox 86">
            <a:extLst>
              <a:ext uri="{FF2B5EF4-FFF2-40B4-BE49-F238E27FC236}">
                <a16:creationId xmlns:a16="http://schemas.microsoft.com/office/drawing/2014/main" id="{BEB0602E-5123-4A3E-91B9-6633FEC389B3}"/>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88" name="Freeform: Shape 87">
            <a:extLst>
              <a:ext uri="{FF2B5EF4-FFF2-40B4-BE49-F238E27FC236}">
                <a16:creationId xmlns:a16="http://schemas.microsoft.com/office/drawing/2014/main" id="{0361C4C2-AB34-404B-83FA-07540DF5A6FD}"/>
              </a:ext>
            </a:extLst>
          </p:cNvPr>
          <p:cNvSpPr/>
          <p:nvPr/>
        </p:nvSpPr>
        <p:spPr>
          <a:xfrm>
            <a:off x="-1" y="5429508"/>
            <a:ext cx="12184224" cy="1425295"/>
          </a:xfrm>
          <a:custGeom>
            <a:avLst/>
            <a:gdLst>
              <a:gd name="connsiteX0" fmla="*/ 1110913 w 12184224"/>
              <a:gd name="connsiteY0" fmla="*/ 409 h 1425295"/>
              <a:gd name="connsiteX1" fmla="*/ 1260391 w 12184224"/>
              <a:gd name="connsiteY1" fmla="*/ 260923 h 1425295"/>
              <a:gd name="connsiteX2" fmla="*/ 1269368 w 12184224"/>
              <a:gd name="connsiteY2" fmla="*/ 272891 h 1425295"/>
              <a:gd name="connsiteX3" fmla="*/ 1425713 w 12184224"/>
              <a:gd name="connsiteY3" fmla="*/ 409 h 1425295"/>
              <a:gd name="connsiteX4" fmla="*/ 99067 w 12184224"/>
              <a:gd name="connsiteY4" fmla="*/ 0 h 1425295"/>
              <a:gd name="connsiteX5" fmla="*/ 2752360 w 12184224"/>
              <a:gd name="connsiteY5" fmla="*/ 0 h 1425295"/>
              <a:gd name="connsiteX6" fmla="*/ 2752360 w 12184224"/>
              <a:gd name="connsiteY6" fmla="*/ 409 h 1425295"/>
              <a:gd name="connsiteX7" fmla="*/ 12184224 w 12184224"/>
              <a:gd name="connsiteY7" fmla="*/ 409 h 1425295"/>
              <a:gd name="connsiteX8" fmla="*/ 12184224 w 12184224"/>
              <a:gd name="connsiteY8" fmla="*/ 1425295 h 1425295"/>
              <a:gd name="connsiteX9" fmla="*/ 0 w 12184224"/>
              <a:gd name="connsiteY9" fmla="*/ 1425295 h 1425295"/>
              <a:gd name="connsiteX10" fmla="*/ 0 w 12184224"/>
              <a:gd name="connsiteY10" fmla="*/ 409 h 1425295"/>
              <a:gd name="connsiteX11" fmla="*/ 99067 w 12184224"/>
              <a:gd name="connsiteY11" fmla="*/ 409 h 1425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4224" h="1425295">
                <a:moveTo>
                  <a:pt x="1110913" y="409"/>
                </a:moveTo>
                <a:lnTo>
                  <a:pt x="1260391" y="260923"/>
                </a:lnTo>
                <a:lnTo>
                  <a:pt x="1269368" y="272891"/>
                </a:lnTo>
                <a:lnTo>
                  <a:pt x="1425713" y="409"/>
                </a:lnTo>
                <a:close/>
                <a:moveTo>
                  <a:pt x="99067" y="0"/>
                </a:moveTo>
                <a:lnTo>
                  <a:pt x="2752360" y="0"/>
                </a:lnTo>
                <a:lnTo>
                  <a:pt x="2752360" y="409"/>
                </a:lnTo>
                <a:lnTo>
                  <a:pt x="12184224" y="409"/>
                </a:lnTo>
                <a:lnTo>
                  <a:pt x="12184224" y="1425295"/>
                </a:lnTo>
                <a:lnTo>
                  <a:pt x="0" y="1425295"/>
                </a:lnTo>
                <a:lnTo>
                  <a:pt x="0" y="409"/>
                </a:lnTo>
                <a:lnTo>
                  <a:pt x="99067" y="409"/>
                </a:lnTo>
                <a:close/>
              </a:path>
            </a:pathLst>
          </a:custGeom>
          <a:solidFill>
            <a:schemeClr val="tx1">
              <a:alpha val="70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5911F772-9B13-4E19-B237-1812DF99E5B8}"/>
              </a:ext>
            </a:extLst>
          </p:cNvPr>
          <p:cNvSpPr txBox="1"/>
          <p:nvPr/>
        </p:nvSpPr>
        <p:spPr>
          <a:xfrm>
            <a:off x="591225" y="5804624"/>
            <a:ext cx="11001772" cy="784830"/>
          </a:xfrm>
          <a:prstGeom prst="rect">
            <a:avLst/>
          </a:prstGeom>
          <a:noFill/>
        </p:spPr>
        <p:txBody>
          <a:bodyPr wrap="square" rtlCol="0">
            <a:spAutoFit/>
          </a:bodyPr>
          <a:lstStyle/>
          <a:p>
            <a:r>
              <a:rPr lang="en-US" sz="15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pic>
        <p:nvPicPr>
          <p:cNvPr id="46" name="Picture 45">
            <a:hlinkClick r:id="rId2"/>
            <a:extLst>
              <a:ext uri="{FF2B5EF4-FFF2-40B4-BE49-F238E27FC236}">
                <a16:creationId xmlns:a16="http://schemas.microsoft.com/office/drawing/2014/main" id="{C838A742-668D-42DB-9BCD-A42614B3C6C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021140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wipe(left)">
                                      <p:cBhvr>
                                        <p:cTn id="7" dur="500"/>
                                        <p:tgtEl>
                                          <p:spTgt spid="87"/>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90"/>
                                        </p:tgtEl>
                                        <p:attrNameLst>
                                          <p:attrName>style.visibility</p:attrName>
                                        </p:attrNameLst>
                                      </p:cBhvr>
                                      <p:to>
                                        <p:strVal val="visible"/>
                                      </p:to>
                                    </p:set>
                                    <p:animEffect transition="in" filter="barn(outVertical)">
                                      <p:cBhvr>
                                        <p:cTn id="11" dur="1000"/>
                                        <p:tgtEl>
                                          <p:spTgt spid="90"/>
                                        </p:tgtEl>
                                      </p:cBhvr>
                                    </p:animEffect>
                                  </p:childTnLst>
                                </p:cTn>
                              </p:par>
                            </p:childTnLst>
                          </p:cTn>
                        </p:par>
                        <p:par>
                          <p:cTn id="12" fill="hold">
                            <p:stCondLst>
                              <p:cond delay="1500"/>
                            </p:stCondLst>
                            <p:childTnLst>
                              <p:par>
                                <p:cTn id="13" presetID="47" presetClass="entr" presetSubtype="0" fill="hold" grpId="0" nodeType="afterEffect">
                                  <p:stCondLst>
                                    <p:cond delay="0"/>
                                  </p:stCondLst>
                                  <p:childTnLst>
                                    <p:set>
                                      <p:cBhvr>
                                        <p:cTn id="14" dur="1" fill="hold">
                                          <p:stCondLst>
                                            <p:cond delay="0"/>
                                          </p:stCondLst>
                                        </p:cTn>
                                        <p:tgtEl>
                                          <p:spTgt spid="59"/>
                                        </p:tgtEl>
                                        <p:attrNameLst>
                                          <p:attrName>style.visibility</p:attrName>
                                        </p:attrNameLst>
                                      </p:cBhvr>
                                      <p:to>
                                        <p:strVal val="visible"/>
                                      </p:to>
                                    </p:set>
                                    <p:animEffect transition="in" filter="fade">
                                      <p:cBhvr>
                                        <p:cTn id="15" dur="1000"/>
                                        <p:tgtEl>
                                          <p:spTgt spid="59"/>
                                        </p:tgtEl>
                                      </p:cBhvr>
                                    </p:animEffect>
                                    <p:anim calcmode="lin" valueType="num">
                                      <p:cBhvr>
                                        <p:cTn id="16" dur="1000" fill="hold"/>
                                        <p:tgtEl>
                                          <p:spTgt spid="59"/>
                                        </p:tgtEl>
                                        <p:attrNameLst>
                                          <p:attrName>ppt_x</p:attrName>
                                        </p:attrNameLst>
                                      </p:cBhvr>
                                      <p:tavLst>
                                        <p:tav tm="0">
                                          <p:val>
                                            <p:strVal val="#ppt_x"/>
                                          </p:val>
                                        </p:tav>
                                        <p:tav tm="100000">
                                          <p:val>
                                            <p:strVal val="#ppt_x"/>
                                          </p:val>
                                        </p:tav>
                                      </p:tavLst>
                                    </p:anim>
                                    <p:anim calcmode="lin" valueType="num">
                                      <p:cBhvr>
                                        <p:cTn id="17" dur="1000" fill="hold"/>
                                        <p:tgtEl>
                                          <p:spTgt spid="59"/>
                                        </p:tgtEl>
                                        <p:attrNameLst>
                                          <p:attrName>ppt_y</p:attrName>
                                        </p:attrNameLst>
                                      </p:cBhvr>
                                      <p:tavLst>
                                        <p:tav tm="0">
                                          <p:val>
                                            <p:strVal val="#ppt_y-.1"/>
                                          </p:val>
                                        </p:tav>
                                        <p:tav tm="100000">
                                          <p:val>
                                            <p:strVal val="#ppt_y"/>
                                          </p:val>
                                        </p:tav>
                                      </p:tavLst>
                                    </p:anim>
                                  </p:childTnLst>
                                </p:cTn>
                              </p:par>
                              <p:par>
                                <p:cTn id="18" presetID="47" presetClass="entr" presetSubtype="0" fill="hold" grpId="0" nodeType="withEffect">
                                  <p:stCondLst>
                                    <p:cond delay="0"/>
                                  </p:stCondLst>
                                  <p:childTnLst>
                                    <p:set>
                                      <p:cBhvr>
                                        <p:cTn id="19" dur="1" fill="hold">
                                          <p:stCondLst>
                                            <p:cond delay="0"/>
                                          </p:stCondLst>
                                        </p:cTn>
                                        <p:tgtEl>
                                          <p:spTgt spid="56"/>
                                        </p:tgtEl>
                                        <p:attrNameLst>
                                          <p:attrName>style.visibility</p:attrName>
                                        </p:attrNameLst>
                                      </p:cBhvr>
                                      <p:to>
                                        <p:strVal val="visible"/>
                                      </p:to>
                                    </p:set>
                                    <p:animEffect transition="in" filter="fade">
                                      <p:cBhvr>
                                        <p:cTn id="20" dur="1000"/>
                                        <p:tgtEl>
                                          <p:spTgt spid="56"/>
                                        </p:tgtEl>
                                      </p:cBhvr>
                                    </p:animEffect>
                                    <p:anim calcmode="lin" valueType="num">
                                      <p:cBhvr>
                                        <p:cTn id="21" dur="1000" fill="hold"/>
                                        <p:tgtEl>
                                          <p:spTgt spid="56"/>
                                        </p:tgtEl>
                                        <p:attrNameLst>
                                          <p:attrName>ppt_x</p:attrName>
                                        </p:attrNameLst>
                                      </p:cBhvr>
                                      <p:tavLst>
                                        <p:tav tm="0">
                                          <p:val>
                                            <p:strVal val="#ppt_x"/>
                                          </p:val>
                                        </p:tav>
                                        <p:tav tm="100000">
                                          <p:val>
                                            <p:strVal val="#ppt_x"/>
                                          </p:val>
                                        </p:tav>
                                      </p:tavLst>
                                    </p:anim>
                                    <p:anim calcmode="lin" valueType="num">
                                      <p:cBhvr>
                                        <p:cTn id="22" dur="1000" fill="hold"/>
                                        <p:tgtEl>
                                          <p:spTgt spid="56"/>
                                        </p:tgtEl>
                                        <p:attrNameLst>
                                          <p:attrName>ppt_y</p:attrName>
                                        </p:attrNameLst>
                                      </p:cBhvr>
                                      <p:tavLst>
                                        <p:tav tm="0">
                                          <p:val>
                                            <p:strVal val="#ppt_y-.1"/>
                                          </p:val>
                                        </p:tav>
                                        <p:tav tm="100000">
                                          <p:val>
                                            <p:strVal val="#ppt_y"/>
                                          </p:val>
                                        </p:tav>
                                      </p:tavLst>
                                    </p:anim>
                                  </p:childTnLst>
                                </p:cTn>
                              </p:par>
                              <p:par>
                                <p:cTn id="23" presetID="47" presetClass="entr" presetSubtype="0" fill="hold" grpId="0" nodeType="with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fade">
                                      <p:cBhvr>
                                        <p:cTn id="25" dur="1000"/>
                                        <p:tgtEl>
                                          <p:spTgt spid="23"/>
                                        </p:tgtEl>
                                      </p:cBhvr>
                                    </p:animEffect>
                                    <p:anim calcmode="lin" valueType="num">
                                      <p:cBhvr>
                                        <p:cTn id="26" dur="1000" fill="hold"/>
                                        <p:tgtEl>
                                          <p:spTgt spid="23"/>
                                        </p:tgtEl>
                                        <p:attrNameLst>
                                          <p:attrName>ppt_x</p:attrName>
                                        </p:attrNameLst>
                                      </p:cBhvr>
                                      <p:tavLst>
                                        <p:tav tm="0">
                                          <p:val>
                                            <p:strVal val="#ppt_x"/>
                                          </p:val>
                                        </p:tav>
                                        <p:tav tm="100000">
                                          <p:val>
                                            <p:strVal val="#ppt_x"/>
                                          </p:val>
                                        </p:tav>
                                      </p:tavLst>
                                    </p:anim>
                                    <p:anim calcmode="lin" valueType="num">
                                      <p:cBhvr>
                                        <p:cTn id="27" dur="1000" fill="hold"/>
                                        <p:tgtEl>
                                          <p:spTgt spid="23"/>
                                        </p:tgtEl>
                                        <p:attrNameLst>
                                          <p:attrName>ppt_y</p:attrName>
                                        </p:attrNameLst>
                                      </p:cBhvr>
                                      <p:tavLst>
                                        <p:tav tm="0">
                                          <p:val>
                                            <p:strVal val="#ppt_y-.1"/>
                                          </p:val>
                                        </p:tav>
                                        <p:tav tm="100000">
                                          <p:val>
                                            <p:strVal val="#ppt_y"/>
                                          </p:val>
                                        </p:tav>
                                      </p:tavLst>
                                    </p:anim>
                                  </p:childTnLst>
                                </p:cTn>
                              </p:par>
                              <p:par>
                                <p:cTn id="28" presetID="47" presetClass="entr" presetSubtype="0" fill="hold" grpId="0" nodeType="withEffect">
                                  <p:stCondLst>
                                    <p:cond delay="0"/>
                                  </p:stCondLst>
                                  <p:childTnLst>
                                    <p:set>
                                      <p:cBhvr>
                                        <p:cTn id="29" dur="1" fill="hold">
                                          <p:stCondLst>
                                            <p:cond delay="0"/>
                                          </p:stCondLst>
                                        </p:cTn>
                                        <p:tgtEl>
                                          <p:spTgt spid="36"/>
                                        </p:tgtEl>
                                        <p:attrNameLst>
                                          <p:attrName>style.visibility</p:attrName>
                                        </p:attrNameLst>
                                      </p:cBhvr>
                                      <p:to>
                                        <p:strVal val="visible"/>
                                      </p:to>
                                    </p:set>
                                    <p:animEffect transition="in" filter="fade">
                                      <p:cBhvr>
                                        <p:cTn id="30" dur="1000"/>
                                        <p:tgtEl>
                                          <p:spTgt spid="36"/>
                                        </p:tgtEl>
                                      </p:cBhvr>
                                    </p:animEffect>
                                    <p:anim calcmode="lin" valueType="num">
                                      <p:cBhvr>
                                        <p:cTn id="31" dur="1000" fill="hold"/>
                                        <p:tgtEl>
                                          <p:spTgt spid="36"/>
                                        </p:tgtEl>
                                        <p:attrNameLst>
                                          <p:attrName>ppt_x</p:attrName>
                                        </p:attrNameLst>
                                      </p:cBhvr>
                                      <p:tavLst>
                                        <p:tav tm="0">
                                          <p:val>
                                            <p:strVal val="#ppt_x"/>
                                          </p:val>
                                        </p:tav>
                                        <p:tav tm="100000">
                                          <p:val>
                                            <p:strVal val="#ppt_x"/>
                                          </p:val>
                                        </p:tav>
                                      </p:tavLst>
                                    </p:anim>
                                    <p:anim calcmode="lin" valueType="num">
                                      <p:cBhvr>
                                        <p:cTn id="32" dur="1000" fill="hold"/>
                                        <p:tgtEl>
                                          <p:spTgt spid="36"/>
                                        </p:tgtEl>
                                        <p:attrNameLst>
                                          <p:attrName>ppt_y</p:attrName>
                                        </p:attrNameLst>
                                      </p:cBhvr>
                                      <p:tavLst>
                                        <p:tav tm="0">
                                          <p:val>
                                            <p:strVal val="#ppt_y-.1"/>
                                          </p:val>
                                        </p:tav>
                                        <p:tav tm="100000">
                                          <p:val>
                                            <p:strVal val="#ppt_y"/>
                                          </p:val>
                                        </p:tav>
                                      </p:tavLst>
                                    </p:anim>
                                  </p:childTnLst>
                                </p:cTn>
                              </p:par>
                              <p:par>
                                <p:cTn id="33" presetID="47" presetClass="entr" presetSubtype="0" fill="hold" grpId="0" nodeType="with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fade">
                                      <p:cBhvr>
                                        <p:cTn id="35" dur="1000"/>
                                        <p:tgtEl>
                                          <p:spTgt spid="31"/>
                                        </p:tgtEl>
                                      </p:cBhvr>
                                    </p:animEffect>
                                    <p:anim calcmode="lin" valueType="num">
                                      <p:cBhvr>
                                        <p:cTn id="36" dur="1000" fill="hold"/>
                                        <p:tgtEl>
                                          <p:spTgt spid="31"/>
                                        </p:tgtEl>
                                        <p:attrNameLst>
                                          <p:attrName>ppt_x</p:attrName>
                                        </p:attrNameLst>
                                      </p:cBhvr>
                                      <p:tavLst>
                                        <p:tav tm="0">
                                          <p:val>
                                            <p:strVal val="#ppt_x"/>
                                          </p:val>
                                        </p:tav>
                                        <p:tav tm="100000">
                                          <p:val>
                                            <p:strVal val="#ppt_x"/>
                                          </p:val>
                                        </p:tav>
                                      </p:tavLst>
                                    </p:anim>
                                    <p:anim calcmode="lin" valueType="num">
                                      <p:cBhvr>
                                        <p:cTn id="37" dur="1000" fill="hold"/>
                                        <p:tgtEl>
                                          <p:spTgt spid="31"/>
                                        </p:tgtEl>
                                        <p:attrNameLst>
                                          <p:attrName>ppt_y</p:attrName>
                                        </p:attrNameLst>
                                      </p:cBhvr>
                                      <p:tavLst>
                                        <p:tav tm="0">
                                          <p:val>
                                            <p:strVal val="#ppt_y-.1"/>
                                          </p:val>
                                        </p:tav>
                                        <p:tav tm="100000">
                                          <p:val>
                                            <p:strVal val="#ppt_y"/>
                                          </p:val>
                                        </p:tav>
                                      </p:tavLst>
                                    </p:anim>
                                  </p:childTnLst>
                                </p:cTn>
                              </p:par>
                              <p:par>
                                <p:cTn id="38" presetID="47" presetClass="entr" presetSubtype="0" fill="hold" grpId="0" nodeType="withEffect">
                                  <p:stCondLst>
                                    <p:cond delay="0"/>
                                  </p:stCondLst>
                                  <p:childTnLst>
                                    <p:set>
                                      <p:cBhvr>
                                        <p:cTn id="39" dur="1" fill="hold">
                                          <p:stCondLst>
                                            <p:cond delay="0"/>
                                          </p:stCondLst>
                                        </p:cTn>
                                        <p:tgtEl>
                                          <p:spTgt spid="37"/>
                                        </p:tgtEl>
                                        <p:attrNameLst>
                                          <p:attrName>style.visibility</p:attrName>
                                        </p:attrNameLst>
                                      </p:cBhvr>
                                      <p:to>
                                        <p:strVal val="visible"/>
                                      </p:to>
                                    </p:set>
                                    <p:animEffect transition="in" filter="fade">
                                      <p:cBhvr>
                                        <p:cTn id="40" dur="1000"/>
                                        <p:tgtEl>
                                          <p:spTgt spid="37"/>
                                        </p:tgtEl>
                                      </p:cBhvr>
                                    </p:animEffect>
                                    <p:anim calcmode="lin" valueType="num">
                                      <p:cBhvr>
                                        <p:cTn id="41" dur="1000" fill="hold"/>
                                        <p:tgtEl>
                                          <p:spTgt spid="37"/>
                                        </p:tgtEl>
                                        <p:attrNameLst>
                                          <p:attrName>ppt_x</p:attrName>
                                        </p:attrNameLst>
                                      </p:cBhvr>
                                      <p:tavLst>
                                        <p:tav tm="0">
                                          <p:val>
                                            <p:strVal val="#ppt_x"/>
                                          </p:val>
                                        </p:tav>
                                        <p:tav tm="100000">
                                          <p:val>
                                            <p:strVal val="#ppt_x"/>
                                          </p:val>
                                        </p:tav>
                                      </p:tavLst>
                                    </p:anim>
                                    <p:anim calcmode="lin" valueType="num">
                                      <p:cBhvr>
                                        <p:cTn id="42" dur="1000" fill="hold"/>
                                        <p:tgtEl>
                                          <p:spTgt spid="37"/>
                                        </p:tgtEl>
                                        <p:attrNameLst>
                                          <p:attrName>ppt_y</p:attrName>
                                        </p:attrNameLst>
                                      </p:cBhvr>
                                      <p:tavLst>
                                        <p:tav tm="0">
                                          <p:val>
                                            <p:strVal val="#ppt_y-.1"/>
                                          </p:val>
                                        </p:tav>
                                        <p:tav tm="100000">
                                          <p:val>
                                            <p:strVal val="#ppt_y"/>
                                          </p:val>
                                        </p:tav>
                                      </p:tavLst>
                                    </p:anim>
                                  </p:childTnLst>
                                </p:cTn>
                              </p:par>
                              <p:par>
                                <p:cTn id="43" presetID="47" presetClass="entr" presetSubtype="0" fill="hold" grpId="0" nodeType="withEffect">
                                  <p:stCondLst>
                                    <p:cond delay="0"/>
                                  </p:stCondLst>
                                  <p:childTnLst>
                                    <p:set>
                                      <p:cBhvr>
                                        <p:cTn id="44" dur="1" fill="hold">
                                          <p:stCondLst>
                                            <p:cond delay="0"/>
                                          </p:stCondLst>
                                        </p:cTn>
                                        <p:tgtEl>
                                          <p:spTgt spid="25"/>
                                        </p:tgtEl>
                                        <p:attrNameLst>
                                          <p:attrName>style.visibility</p:attrName>
                                        </p:attrNameLst>
                                      </p:cBhvr>
                                      <p:to>
                                        <p:strVal val="visible"/>
                                      </p:to>
                                    </p:set>
                                    <p:animEffect transition="in" filter="fade">
                                      <p:cBhvr>
                                        <p:cTn id="45" dur="1000"/>
                                        <p:tgtEl>
                                          <p:spTgt spid="25"/>
                                        </p:tgtEl>
                                      </p:cBhvr>
                                    </p:animEffect>
                                    <p:anim calcmode="lin" valueType="num">
                                      <p:cBhvr>
                                        <p:cTn id="46" dur="1000" fill="hold"/>
                                        <p:tgtEl>
                                          <p:spTgt spid="25"/>
                                        </p:tgtEl>
                                        <p:attrNameLst>
                                          <p:attrName>ppt_x</p:attrName>
                                        </p:attrNameLst>
                                      </p:cBhvr>
                                      <p:tavLst>
                                        <p:tav tm="0">
                                          <p:val>
                                            <p:strVal val="#ppt_x"/>
                                          </p:val>
                                        </p:tav>
                                        <p:tav tm="100000">
                                          <p:val>
                                            <p:strVal val="#ppt_x"/>
                                          </p:val>
                                        </p:tav>
                                      </p:tavLst>
                                    </p:anim>
                                    <p:anim calcmode="lin" valueType="num">
                                      <p:cBhvr>
                                        <p:cTn id="47" dur="1000" fill="hold"/>
                                        <p:tgtEl>
                                          <p:spTgt spid="25"/>
                                        </p:tgtEl>
                                        <p:attrNameLst>
                                          <p:attrName>ppt_y</p:attrName>
                                        </p:attrNameLst>
                                      </p:cBhvr>
                                      <p:tavLst>
                                        <p:tav tm="0">
                                          <p:val>
                                            <p:strVal val="#ppt_y-.1"/>
                                          </p:val>
                                        </p:tav>
                                        <p:tav tm="100000">
                                          <p:val>
                                            <p:strVal val="#ppt_y"/>
                                          </p:val>
                                        </p:tav>
                                      </p:tavLst>
                                    </p:anim>
                                  </p:childTnLst>
                                </p:cTn>
                              </p:par>
                              <p:par>
                                <p:cTn id="48" presetID="47" presetClass="entr" presetSubtype="0" fill="hold" grpId="0" nodeType="withEffect">
                                  <p:stCondLst>
                                    <p:cond delay="0"/>
                                  </p:stCondLst>
                                  <p:childTnLst>
                                    <p:set>
                                      <p:cBhvr>
                                        <p:cTn id="49" dur="1" fill="hold">
                                          <p:stCondLst>
                                            <p:cond delay="0"/>
                                          </p:stCondLst>
                                        </p:cTn>
                                        <p:tgtEl>
                                          <p:spTgt spid="41"/>
                                        </p:tgtEl>
                                        <p:attrNameLst>
                                          <p:attrName>style.visibility</p:attrName>
                                        </p:attrNameLst>
                                      </p:cBhvr>
                                      <p:to>
                                        <p:strVal val="visible"/>
                                      </p:to>
                                    </p:set>
                                    <p:animEffect transition="in" filter="fade">
                                      <p:cBhvr>
                                        <p:cTn id="50" dur="1000"/>
                                        <p:tgtEl>
                                          <p:spTgt spid="41"/>
                                        </p:tgtEl>
                                      </p:cBhvr>
                                    </p:animEffect>
                                    <p:anim calcmode="lin" valueType="num">
                                      <p:cBhvr>
                                        <p:cTn id="51" dur="1000" fill="hold"/>
                                        <p:tgtEl>
                                          <p:spTgt spid="41"/>
                                        </p:tgtEl>
                                        <p:attrNameLst>
                                          <p:attrName>ppt_x</p:attrName>
                                        </p:attrNameLst>
                                      </p:cBhvr>
                                      <p:tavLst>
                                        <p:tav tm="0">
                                          <p:val>
                                            <p:strVal val="#ppt_x"/>
                                          </p:val>
                                        </p:tav>
                                        <p:tav tm="100000">
                                          <p:val>
                                            <p:strVal val="#ppt_x"/>
                                          </p:val>
                                        </p:tav>
                                      </p:tavLst>
                                    </p:anim>
                                    <p:anim calcmode="lin" valueType="num">
                                      <p:cBhvr>
                                        <p:cTn id="52" dur="1000" fill="hold"/>
                                        <p:tgtEl>
                                          <p:spTgt spid="41"/>
                                        </p:tgtEl>
                                        <p:attrNameLst>
                                          <p:attrName>ppt_y</p:attrName>
                                        </p:attrNameLst>
                                      </p:cBhvr>
                                      <p:tavLst>
                                        <p:tav tm="0">
                                          <p:val>
                                            <p:strVal val="#ppt_y-.1"/>
                                          </p:val>
                                        </p:tav>
                                        <p:tav tm="100000">
                                          <p:val>
                                            <p:strVal val="#ppt_y"/>
                                          </p:val>
                                        </p:tav>
                                      </p:tavLst>
                                    </p:anim>
                                  </p:childTnLst>
                                </p:cTn>
                              </p:par>
                              <p:par>
                                <p:cTn id="53" presetID="47" presetClass="entr" presetSubtype="0" fill="hold" grpId="0" nodeType="withEffect">
                                  <p:stCondLst>
                                    <p:cond delay="0"/>
                                  </p:stCondLst>
                                  <p:childTnLst>
                                    <p:set>
                                      <p:cBhvr>
                                        <p:cTn id="54" dur="1" fill="hold">
                                          <p:stCondLst>
                                            <p:cond delay="0"/>
                                          </p:stCondLst>
                                        </p:cTn>
                                        <p:tgtEl>
                                          <p:spTgt spid="44"/>
                                        </p:tgtEl>
                                        <p:attrNameLst>
                                          <p:attrName>style.visibility</p:attrName>
                                        </p:attrNameLst>
                                      </p:cBhvr>
                                      <p:to>
                                        <p:strVal val="visible"/>
                                      </p:to>
                                    </p:set>
                                    <p:animEffect transition="in" filter="fade">
                                      <p:cBhvr>
                                        <p:cTn id="55" dur="1000"/>
                                        <p:tgtEl>
                                          <p:spTgt spid="44"/>
                                        </p:tgtEl>
                                      </p:cBhvr>
                                    </p:animEffect>
                                    <p:anim calcmode="lin" valueType="num">
                                      <p:cBhvr>
                                        <p:cTn id="56" dur="1000" fill="hold"/>
                                        <p:tgtEl>
                                          <p:spTgt spid="44"/>
                                        </p:tgtEl>
                                        <p:attrNameLst>
                                          <p:attrName>ppt_x</p:attrName>
                                        </p:attrNameLst>
                                      </p:cBhvr>
                                      <p:tavLst>
                                        <p:tav tm="0">
                                          <p:val>
                                            <p:strVal val="#ppt_x"/>
                                          </p:val>
                                        </p:tav>
                                        <p:tav tm="100000">
                                          <p:val>
                                            <p:strVal val="#ppt_x"/>
                                          </p:val>
                                        </p:tav>
                                      </p:tavLst>
                                    </p:anim>
                                    <p:anim calcmode="lin" valueType="num">
                                      <p:cBhvr>
                                        <p:cTn id="57" dur="1000" fill="hold"/>
                                        <p:tgtEl>
                                          <p:spTgt spid="44"/>
                                        </p:tgtEl>
                                        <p:attrNameLst>
                                          <p:attrName>ppt_y</p:attrName>
                                        </p:attrNameLst>
                                      </p:cBhvr>
                                      <p:tavLst>
                                        <p:tav tm="0">
                                          <p:val>
                                            <p:strVal val="#ppt_y-.1"/>
                                          </p:val>
                                        </p:tav>
                                        <p:tav tm="100000">
                                          <p:val>
                                            <p:strVal val="#ppt_y"/>
                                          </p:val>
                                        </p:tav>
                                      </p:tavLst>
                                    </p:anim>
                                  </p:childTnLst>
                                </p:cTn>
                              </p:par>
                              <p:par>
                                <p:cTn id="58" presetID="47" presetClass="entr" presetSubtype="0" fill="hold" grpId="0" nodeType="withEffect">
                                  <p:stCondLst>
                                    <p:cond delay="0"/>
                                  </p:stCondLst>
                                  <p:childTnLst>
                                    <p:set>
                                      <p:cBhvr>
                                        <p:cTn id="59" dur="1" fill="hold">
                                          <p:stCondLst>
                                            <p:cond delay="0"/>
                                          </p:stCondLst>
                                        </p:cTn>
                                        <p:tgtEl>
                                          <p:spTgt spid="43"/>
                                        </p:tgtEl>
                                        <p:attrNameLst>
                                          <p:attrName>style.visibility</p:attrName>
                                        </p:attrNameLst>
                                      </p:cBhvr>
                                      <p:to>
                                        <p:strVal val="visible"/>
                                      </p:to>
                                    </p:set>
                                    <p:animEffect transition="in" filter="fade">
                                      <p:cBhvr>
                                        <p:cTn id="60" dur="1000"/>
                                        <p:tgtEl>
                                          <p:spTgt spid="43"/>
                                        </p:tgtEl>
                                      </p:cBhvr>
                                    </p:animEffect>
                                    <p:anim calcmode="lin" valueType="num">
                                      <p:cBhvr>
                                        <p:cTn id="61" dur="1000" fill="hold"/>
                                        <p:tgtEl>
                                          <p:spTgt spid="43"/>
                                        </p:tgtEl>
                                        <p:attrNameLst>
                                          <p:attrName>ppt_x</p:attrName>
                                        </p:attrNameLst>
                                      </p:cBhvr>
                                      <p:tavLst>
                                        <p:tav tm="0">
                                          <p:val>
                                            <p:strVal val="#ppt_x"/>
                                          </p:val>
                                        </p:tav>
                                        <p:tav tm="100000">
                                          <p:val>
                                            <p:strVal val="#ppt_x"/>
                                          </p:val>
                                        </p:tav>
                                      </p:tavLst>
                                    </p:anim>
                                    <p:anim calcmode="lin" valueType="num">
                                      <p:cBhvr>
                                        <p:cTn id="62" dur="1000" fill="hold"/>
                                        <p:tgtEl>
                                          <p:spTgt spid="43"/>
                                        </p:tgtEl>
                                        <p:attrNameLst>
                                          <p:attrName>ppt_y</p:attrName>
                                        </p:attrNameLst>
                                      </p:cBhvr>
                                      <p:tavLst>
                                        <p:tav tm="0">
                                          <p:val>
                                            <p:strVal val="#ppt_y-.1"/>
                                          </p:val>
                                        </p:tav>
                                        <p:tav tm="100000">
                                          <p:val>
                                            <p:strVal val="#ppt_y"/>
                                          </p:val>
                                        </p:tav>
                                      </p:tavLst>
                                    </p:anim>
                                  </p:childTnLst>
                                </p:cTn>
                              </p:par>
                              <p:par>
                                <p:cTn id="63" presetID="47" presetClass="entr" presetSubtype="0" fill="hold" grpId="0" nodeType="with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fade">
                                      <p:cBhvr>
                                        <p:cTn id="65" dur="1000"/>
                                        <p:tgtEl>
                                          <p:spTgt spid="45"/>
                                        </p:tgtEl>
                                      </p:cBhvr>
                                    </p:animEffect>
                                    <p:anim calcmode="lin" valueType="num">
                                      <p:cBhvr>
                                        <p:cTn id="66" dur="1000" fill="hold"/>
                                        <p:tgtEl>
                                          <p:spTgt spid="45"/>
                                        </p:tgtEl>
                                        <p:attrNameLst>
                                          <p:attrName>ppt_x</p:attrName>
                                        </p:attrNameLst>
                                      </p:cBhvr>
                                      <p:tavLst>
                                        <p:tav tm="0">
                                          <p:val>
                                            <p:strVal val="#ppt_x"/>
                                          </p:val>
                                        </p:tav>
                                        <p:tav tm="100000">
                                          <p:val>
                                            <p:strVal val="#ppt_x"/>
                                          </p:val>
                                        </p:tav>
                                      </p:tavLst>
                                    </p:anim>
                                    <p:anim calcmode="lin" valueType="num">
                                      <p:cBhvr>
                                        <p:cTn id="67" dur="1000" fill="hold"/>
                                        <p:tgtEl>
                                          <p:spTgt spid="45"/>
                                        </p:tgtEl>
                                        <p:attrNameLst>
                                          <p:attrName>ppt_y</p:attrName>
                                        </p:attrNameLst>
                                      </p:cBhvr>
                                      <p:tavLst>
                                        <p:tav tm="0">
                                          <p:val>
                                            <p:strVal val="#ppt_y-.1"/>
                                          </p:val>
                                        </p:tav>
                                        <p:tav tm="100000">
                                          <p:val>
                                            <p:strVal val="#ppt_y"/>
                                          </p:val>
                                        </p:tav>
                                      </p:tavLst>
                                    </p:anim>
                                  </p:childTnLst>
                                </p:cTn>
                              </p:par>
                              <p:par>
                                <p:cTn id="68" presetID="47" presetClass="entr" presetSubtype="0" fill="hold" grpId="0" nodeType="withEffect">
                                  <p:stCondLst>
                                    <p:cond delay="0"/>
                                  </p:stCondLst>
                                  <p:childTnLst>
                                    <p:set>
                                      <p:cBhvr>
                                        <p:cTn id="69" dur="1" fill="hold">
                                          <p:stCondLst>
                                            <p:cond delay="0"/>
                                          </p:stCondLst>
                                        </p:cTn>
                                        <p:tgtEl>
                                          <p:spTgt spid="42"/>
                                        </p:tgtEl>
                                        <p:attrNameLst>
                                          <p:attrName>style.visibility</p:attrName>
                                        </p:attrNameLst>
                                      </p:cBhvr>
                                      <p:to>
                                        <p:strVal val="visible"/>
                                      </p:to>
                                    </p:set>
                                    <p:animEffect transition="in" filter="fade">
                                      <p:cBhvr>
                                        <p:cTn id="70" dur="1000"/>
                                        <p:tgtEl>
                                          <p:spTgt spid="42"/>
                                        </p:tgtEl>
                                      </p:cBhvr>
                                    </p:animEffect>
                                    <p:anim calcmode="lin" valueType="num">
                                      <p:cBhvr>
                                        <p:cTn id="71" dur="1000" fill="hold"/>
                                        <p:tgtEl>
                                          <p:spTgt spid="42"/>
                                        </p:tgtEl>
                                        <p:attrNameLst>
                                          <p:attrName>ppt_x</p:attrName>
                                        </p:attrNameLst>
                                      </p:cBhvr>
                                      <p:tavLst>
                                        <p:tav tm="0">
                                          <p:val>
                                            <p:strVal val="#ppt_x"/>
                                          </p:val>
                                        </p:tav>
                                        <p:tav tm="100000">
                                          <p:val>
                                            <p:strVal val="#ppt_x"/>
                                          </p:val>
                                        </p:tav>
                                      </p:tavLst>
                                    </p:anim>
                                    <p:anim calcmode="lin" valueType="num">
                                      <p:cBhvr>
                                        <p:cTn id="72" dur="1000" fill="hold"/>
                                        <p:tgtEl>
                                          <p:spTgt spid="42"/>
                                        </p:tgtEl>
                                        <p:attrNameLst>
                                          <p:attrName>ppt_y</p:attrName>
                                        </p:attrNameLst>
                                      </p:cBhvr>
                                      <p:tavLst>
                                        <p:tav tm="0">
                                          <p:val>
                                            <p:strVal val="#ppt_y-.1"/>
                                          </p:val>
                                        </p:tav>
                                        <p:tav tm="100000">
                                          <p:val>
                                            <p:strVal val="#ppt_y"/>
                                          </p:val>
                                        </p:tav>
                                      </p:tavLst>
                                    </p:anim>
                                  </p:childTnLst>
                                </p:cTn>
                              </p:par>
                              <p:par>
                                <p:cTn id="73" presetID="47" presetClass="entr" presetSubtype="0" fill="hold" grpId="0" nodeType="withEffect">
                                  <p:stCondLst>
                                    <p:cond delay="0"/>
                                  </p:stCondLst>
                                  <p:childTnLst>
                                    <p:set>
                                      <p:cBhvr>
                                        <p:cTn id="74" dur="1" fill="hold">
                                          <p:stCondLst>
                                            <p:cond delay="0"/>
                                          </p:stCondLst>
                                        </p:cTn>
                                        <p:tgtEl>
                                          <p:spTgt spid="48"/>
                                        </p:tgtEl>
                                        <p:attrNameLst>
                                          <p:attrName>style.visibility</p:attrName>
                                        </p:attrNameLst>
                                      </p:cBhvr>
                                      <p:to>
                                        <p:strVal val="visible"/>
                                      </p:to>
                                    </p:set>
                                    <p:animEffect transition="in" filter="fade">
                                      <p:cBhvr>
                                        <p:cTn id="75" dur="1000"/>
                                        <p:tgtEl>
                                          <p:spTgt spid="48"/>
                                        </p:tgtEl>
                                      </p:cBhvr>
                                    </p:animEffect>
                                    <p:anim calcmode="lin" valueType="num">
                                      <p:cBhvr>
                                        <p:cTn id="76" dur="1000" fill="hold"/>
                                        <p:tgtEl>
                                          <p:spTgt spid="48"/>
                                        </p:tgtEl>
                                        <p:attrNameLst>
                                          <p:attrName>ppt_x</p:attrName>
                                        </p:attrNameLst>
                                      </p:cBhvr>
                                      <p:tavLst>
                                        <p:tav tm="0">
                                          <p:val>
                                            <p:strVal val="#ppt_x"/>
                                          </p:val>
                                        </p:tav>
                                        <p:tav tm="100000">
                                          <p:val>
                                            <p:strVal val="#ppt_x"/>
                                          </p:val>
                                        </p:tav>
                                      </p:tavLst>
                                    </p:anim>
                                    <p:anim calcmode="lin" valueType="num">
                                      <p:cBhvr>
                                        <p:cTn id="77" dur="1000" fill="hold"/>
                                        <p:tgtEl>
                                          <p:spTgt spid="48"/>
                                        </p:tgtEl>
                                        <p:attrNameLst>
                                          <p:attrName>ppt_y</p:attrName>
                                        </p:attrNameLst>
                                      </p:cBhvr>
                                      <p:tavLst>
                                        <p:tav tm="0">
                                          <p:val>
                                            <p:strVal val="#ppt_y-.1"/>
                                          </p:val>
                                        </p:tav>
                                        <p:tav tm="100000">
                                          <p:val>
                                            <p:strVal val="#ppt_y"/>
                                          </p:val>
                                        </p:tav>
                                      </p:tavLst>
                                    </p:anim>
                                  </p:childTnLst>
                                </p:cTn>
                              </p:par>
                              <p:par>
                                <p:cTn id="78" presetID="47" presetClass="entr" presetSubtype="0" fill="hold" grpId="0" nodeType="withEffect">
                                  <p:stCondLst>
                                    <p:cond delay="0"/>
                                  </p:stCondLst>
                                  <p:childTnLst>
                                    <p:set>
                                      <p:cBhvr>
                                        <p:cTn id="79" dur="1" fill="hold">
                                          <p:stCondLst>
                                            <p:cond delay="0"/>
                                          </p:stCondLst>
                                        </p:cTn>
                                        <p:tgtEl>
                                          <p:spTgt spid="51"/>
                                        </p:tgtEl>
                                        <p:attrNameLst>
                                          <p:attrName>style.visibility</p:attrName>
                                        </p:attrNameLst>
                                      </p:cBhvr>
                                      <p:to>
                                        <p:strVal val="visible"/>
                                      </p:to>
                                    </p:set>
                                    <p:animEffect transition="in" filter="fade">
                                      <p:cBhvr>
                                        <p:cTn id="80" dur="1000"/>
                                        <p:tgtEl>
                                          <p:spTgt spid="51"/>
                                        </p:tgtEl>
                                      </p:cBhvr>
                                    </p:animEffect>
                                    <p:anim calcmode="lin" valueType="num">
                                      <p:cBhvr>
                                        <p:cTn id="81" dur="1000" fill="hold"/>
                                        <p:tgtEl>
                                          <p:spTgt spid="51"/>
                                        </p:tgtEl>
                                        <p:attrNameLst>
                                          <p:attrName>ppt_x</p:attrName>
                                        </p:attrNameLst>
                                      </p:cBhvr>
                                      <p:tavLst>
                                        <p:tav tm="0">
                                          <p:val>
                                            <p:strVal val="#ppt_x"/>
                                          </p:val>
                                        </p:tav>
                                        <p:tav tm="100000">
                                          <p:val>
                                            <p:strVal val="#ppt_x"/>
                                          </p:val>
                                        </p:tav>
                                      </p:tavLst>
                                    </p:anim>
                                    <p:anim calcmode="lin" valueType="num">
                                      <p:cBhvr>
                                        <p:cTn id="82" dur="1000" fill="hold"/>
                                        <p:tgtEl>
                                          <p:spTgt spid="51"/>
                                        </p:tgtEl>
                                        <p:attrNameLst>
                                          <p:attrName>ppt_y</p:attrName>
                                        </p:attrNameLst>
                                      </p:cBhvr>
                                      <p:tavLst>
                                        <p:tav tm="0">
                                          <p:val>
                                            <p:strVal val="#ppt_y-.1"/>
                                          </p:val>
                                        </p:tav>
                                        <p:tav tm="100000">
                                          <p:val>
                                            <p:strVal val="#ppt_y"/>
                                          </p:val>
                                        </p:tav>
                                      </p:tavLst>
                                    </p:anim>
                                  </p:childTnLst>
                                </p:cTn>
                              </p:par>
                              <p:par>
                                <p:cTn id="83" presetID="47" presetClass="entr" presetSubtype="0" fill="hold" grpId="0" nodeType="withEffect">
                                  <p:stCondLst>
                                    <p:cond delay="0"/>
                                  </p:stCondLst>
                                  <p:childTnLst>
                                    <p:set>
                                      <p:cBhvr>
                                        <p:cTn id="84" dur="1" fill="hold">
                                          <p:stCondLst>
                                            <p:cond delay="0"/>
                                          </p:stCondLst>
                                        </p:cTn>
                                        <p:tgtEl>
                                          <p:spTgt spid="50"/>
                                        </p:tgtEl>
                                        <p:attrNameLst>
                                          <p:attrName>style.visibility</p:attrName>
                                        </p:attrNameLst>
                                      </p:cBhvr>
                                      <p:to>
                                        <p:strVal val="visible"/>
                                      </p:to>
                                    </p:set>
                                    <p:animEffect transition="in" filter="fade">
                                      <p:cBhvr>
                                        <p:cTn id="85" dur="1000"/>
                                        <p:tgtEl>
                                          <p:spTgt spid="50"/>
                                        </p:tgtEl>
                                      </p:cBhvr>
                                    </p:animEffect>
                                    <p:anim calcmode="lin" valueType="num">
                                      <p:cBhvr>
                                        <p:cTn id="86" dur="1000" fill="hold"/>
                                        <p:tgtEl>
                                          <p:spTgt spid="50"/>
                                        </p:tgtEl>
                                        <p:attrNameLst>
                                          <p:attrName>ppt_x</p:attrName>
                                        </p:attrNameLst>
                                      </p:cBhvr>
                                      <p:tavLst>
                                        <p:tav tm="0">
                                          <p:val>
                                            <p:strVal val="#ppt_x"/>
                                          </p:val>
                                        </p:tav>
                                        <p:tav tm="100000">
                                          <p:val>
                                            <p:strVal val="#ppt_x"/>
                                          </p:val>
                                        </p:tav>
                                      </p:tavLst>
                                    </p:anim>
                                    <p:anim calcmode="lin" valueType="num">
                                      <p:cBhvr>
                                        <p:cTn id="87" dur="1000" fill="hold"/>
                                        <p:tgtEl>
                                          <p:spTgt spid="50"/>
                                        </p:tgtEl>
                                        <p:attrNameLst>
                                          <p:attrName>ppt_y</p:attrName>
                                        </p:attrNameLst>
                                      </p:cBhvr>
                                      <p:tavLst>
                                        <p:tav tm="0">
                                          <p:val>
                                            <p:strVal val="#ppt_y-.1"/>
                                          </p:val>
                                        </p:tav>
                                        <p:tav tm="100000">
                                          <p:val>
                                            <p:strVal val="#ppt_y"/>
                                          </p:val>
                                        </p:tav>
                                      </p:tavLst>
                                    </p:anim>
                                  </p:childTnLst>
                                </p:cTn>
                              </p:par>
                              <p:par>
                                <p:cTn id="88" presetID="47" presetClass="entr" presetSubtype="0" fill="hold" grpId="0" nodeType="withEffect">
                                  <p:stCondLst>
                                    <p:cond delay="0"/>
                                  </p:stCondLst>
                                  <p:childTnLst>
                                    <p:set>
                                      <p:cBhvr>
                                        <p:cTn id="89" dur="1" fill="hold">
                                          <p:stCondLst>
                                            <p:cond delay="0"/>
                                          </p:stCondLst>
                                        </p:cTn>
                                        <p:tgtEl>
                                          <p:spTgt spid="52"/>
                                        </p:tgtEl>
                                        <p:attrNameLst>
                                          <p:attrName>style.visibility</p:attrName>
                                        </p:attrNameLst>
                                      </p:cBhvr>
                                      <p:to>
                                        <p:strVal val="visible"/>
                                      </p:to>
                                    </p:set>
                                    <p:animEffect transition="in" filter="fade">
                                      <p:cBhvr>
                                        <p:cTn id="90" dur="1000"/>
                                        <p:tgtEl>
                                          <p:spTgt spid="52"/>
                                        </p:tgtEl>
                                      </p:cBhvr>
                                    </p:animEffect>
                                    <p:anim calcmode="lin" valueType="num">
                                      <p:cBhvr>
                                        <p:cTn id="91" dur="1000" fill="hold"/>
                                        <p:tgtEl>
                                          <p:spTgt spid="52"/>
                                        </p:tgtEl>
                                        <p:attrNameLst>
                                          <p:attrName>ppt_x</p:attrName>
                                        </p:attrNameLst>
                                      </p:cBhvr>
                                      <p:tavLst>
                                        <p:tav tm="0">
                                          <p:val>
                                            <p:strVal val="#ppt_x"/>
                                          </p:val>
                                        </p:tav>
                                        <p:tav tm="100000">
                                          <p:val>
                                            <p:strVal val="#ppt_x"/>
                                          </p:val>
                                        </p:tav>
                                      </p:tavLst>
                                    </p:anim>
                                    <p:anim calcmode="lin" valueType="num">
                                      <p:cBhvr>
                                        <p:cTn id="92" dur="1000" fill="hold"/>
                                        <p:tgtEl>
                                          <p:spTgt spid="52"/>
                                        </p:tgtEl>
                                        <p:attrNameLst>
                                          <p:attrName>ppt_y</p:attrName>
                                        </p:attrNameLst>
                                      </p:cBhvr>
                                      <p:tavLst>
                                        <p:tav tm="0">
                                          <p:val>
                                            <p:strVal val="#ppt_y-.1"/>
                                          </p:val>
                                        </p:tav>
                                        <p:tav tm="100000">
                                          <p:val>
                                            <p:strVal val="#ppt_y"/>
                                          </p:val>
                                        </p:tav>
                                      </p:tavLst>
                                    </p:anim>
                                  </p:childTnLst>
                                </p:cTn>
                              </p:par>
                              <p:par>
                                <p:cTn id="93" presetID="47" presetClass="entr" presetSubtype="0" fill="hold" grpId="0" nodeType="withEffect">
                                  <p:stCondLst>
                                    <p:cond delay="0"/>
                                  </p:stCondLst>
                                  <p:childTnLst>
                                    <p:set>
                                      <p:cBhvr>
                                        <p:cTn id="94" dur="1" fill="hold">
                                          <p:stCondLst>
                                            <p:cond delay="0"/>
                                          </p:stCondLst>
                                        </p:cTn>
                                        <p:tgtEl>
                                          <p:spTgt spid="49"/>
                                        </p:tgtEl>
                                        <p:attrNameLst>
                                          <p:attrName>style.visibility</p:attrName>
                                        </p:attrNameLst>
                                      </p:cBhvr>
                                      <p:to>
                                        <p:strVal val="visible"/>
                                      </p:to>
                                    </p:set>
                                    <p:animEffect transition="in" filter="fade">
                                      <p:cBhvr>
                                        <p:cTn id="95" dur="1000"/>
                                        <p:tgtEl>
                                          <p:spTgt spid="49"/>
                                        </p:tgtEl>
                                      </p:cBhvr>
                                    </p:animEffect>
                                    <p:anim calcmode="lin" valueType="num">
                                      <p:cBhvr>
                                        <p:cTn id="96" dur="1000" fill="hold"/>
                                        <p:tgtEl>
                                          <p:spTgt spid="49"/>
                                        </p:tgtEl>
                                        <p:attrNameLst>
                                          <p:attrName>ppt_x</p:attrName>
                                        </p:attrNameLst>
                                      </p:cBhvr>
                                      <p:tavLst>
                                        <p:tav tm="0">
                                          <p:val>
                                            <p:strVal val="#ppt_x"/>
                                          </p:val>
                                        </p:tav>
                                        <p:tav tm="100000">
                                          <p:val>
                                            <p:strVal val="#ppt_x"/>
                                          </p:val>
                                        </p:tav>
                                      </p:tavLst>
                                    </p:anim>
                                    <p:anim calcmode="lin" valueType="num">
                                      <p:cBhvr>
                                        <p:cTn id="97" dur="1000" fill="hold"/>
                                        <p:tgtEl>
                                          <p:spTgt spid="49"/>
                                        </p:tgtEl>
                                        <p:attrNameLst>
                                          <p:attrName>ppt_y</p:attrName>
                                        </p:attrNameLst>
                                      </p:cBhvr>
                                      <p:tavLst>
                                        <p:tav tm="0">
                                          <p:val>
                                            <p:strVal val="#ppt_y-.1"/>
                                          </p:val>
                                        </p:tav>
                                        <p:tav tm="100000">
                                          <p:val>
                                            <p:strVal val="#ppt_y"/>
                                          </p:val>
                                        </p:tav>
                                      </p:tavLst>
                                    </p:anim>
                                  </p:childTnLst>
                                </p:cTn>
                              </p:par>
                              <p:par>
                                <p:cTn id="98" presetID="47" presetClass="entr" presetSubtype="0" fill="hold" grpId="0" nodeType="withEffect">
                                  <p:stCondLst>
                                    <p:cond delay="0"/>
                                  </p:stCondLst>
                                  <p:childTnLst>
                                    <p:set>
                                      <p:cBhvr>
                                        <p:cTn id="99" dur="1" fill="hold">
                                          <p:stCondLst>
                                            <p:cond delay="0"/>
                                          </p:stCondLst>
                                        </p:cTn>
                                        <p:tgtEl>
                                          <p:spTgt spid="62"/>
                                        </p:tgtEl>
                                        <p:attrNameLst>
                                          <p:attrName>style.visibility</p:attrName>
                                        </p:attrNameLst>
                                      </p:cBhvr>
                                      <p:to>
                                        <p:strVal val="visible"/>
                                      </p:to>
                                    </p:set>
                                    <p:animEffect transition="in" filter="fade">
                                      <p:cBhvr>
                                        <p:cTn id="100" dur="1000"/>
                                        <p:tgtEl>
                                          <p:spTgt spid="62"/>
                                        </p:tgtEl>
                                      </p:cBhvr>
                                    </p:animEffect>
                                    <p:anim calcmode="lin" valueType="num">
                                      <p:cBhvr>
                                        <p:cTn id="101" dur="1000" fill="hold"/>
                                        <p:tgtEl>
                                          <p:spTgt spid="62"/>
                                        </p:tgtEl>
                                        <p:attrNameLst>
                                          <p:attrName>ppt_x</p:attrName>
                                        </p:attrNameLst>
                                      </p:cBhvr>
                                      <p:tavLst>
                                        <p:tav tm="0">
                                          <p:val>
                                            <p:strVal val="#ppt_x"/>
                                          </p:val>
                                        </p:tav>
                                        <p:tav tm="100000">
                                          <p:val>
                                            <p:strVal val="#ppt_x"/>
                                          </p:val>
                                        </p:tav>
                                      </p:tavLst>
                                    </p:anim>
                                    <p:anim calcmode="lin" valueType="num">
                                      <p:cBhvr>
                                        <p:cTn id="102" dur="1000" fill="hold"/>
                                        <p:tgtEl>
                                          <p:spTgt spid="62"/>
                                        </p:tgtEl>
                                        <p:attrNameLst>
                                          <p:attrName>ppt_y</p:attrName>
                                        </p:attrNameLst>
                                      </p:cBhvr>
                                      <p:tavLst>
                                        <p:tav tm="0">
                                          <p:val>
                                            <p:strVal val="#ppt_y-.1"/>
                                          </p:val>
                                        </p:tav>
                                        <p:tav tm="100000">
                                          <p:val>
                                            <p:strVal val="#ppt_y"/>
                                          </p:val>
                                        </p:tav>
                                      </p:tavLst>
                                    </p:anim>
                                  </p:childTnLst>
                                </p:cTn>
                              </p:par>
                              <p:par>
                                <p:cTn id="103" presetID="47" presetClass="entr" presetSubtype="0" fill="hold" grpId="0" nodeType="withEffect">
                                  <p:stCondLst>
                                    <p:cond delay="0"/>
                                  </p:stCondLst>
                                  <p:childTnLst>
                                    <p:set>
                                      <p:cBhvr>
                                        <p:cTn id="104" dur="1" fill="hold">
                                          <p:stCondLst>
                                            <p:cond delay="0"/>
                                          </p:stCondLst>
                                        </p:cTn>
                                        <p:tgtEl>
                                          <p:spTgt spid="65"/>
                                        </p:tgtEl>
                                        <p:attrNameLst>
                                          <p:attrName>style.visibility</p:attrName>
                                        </p:attrNameLst>
                                      </p:cBhvr>
                                      <p:to>
                                        <p:strVal val="visible"/>
                                      </p:to>
                                    </p:set>
                                    <p:animEffect transition="in" filter="fade">
                                      <p:cBhvr>
                                        <p:cTn id="105" dur="1000"/>
                                        <p:tgtEl>
                                          <p:spTgt spid="65"/>
                                        </p:tgtEl>
                                      </p:cBhvr>
                                    </p:animEffect>
                                    <p:anim calcmode="lin" valueType="num">
                                      <p:cBhvr>
                                        <p:cTn id="106" dur="1000" fill="hold"/>
                                        <p:tgtEl>
                                          <p:spTgt spid="65"/>
                                        </p:tgtEl>
                                        <p:attrNameLst>
                                          <p:attrName>ppt_x</p:attrName>
                                        </p:attrNameLst>
                                      </p:cBhvr>
                                      <p:tavLst>
                                        <p:tav tm="0">
                                          <p:val>
                                            <p:strVal val="#ppt_x"/>
                                          </p:val>
                                        </p:tav>
                                        <p:tav tm="100000">
                                          <p:val>
                                            <p:strVal val="#ppt_x"/>
                                          </p:val>
                                        </p:tav>
                                      </p:tavLst>
                                    </p:anim>
                                    <p:anim calcmode="lin" valueType="num">
                                      <p:cBhvr>
                                        <p:cTn id="107" dur="1000" fill="hold"/>
                                        <p:tgtEl>
                                          <p:spTgt spid="65"/>
                                        </p:tgtEl>
                                        <p:attrNameLst>
                                          <p:attrName>ppt_y</p:attrName>
                                        </p:attrNameLst>
                                      </p:cBhvr>
                                      <p:tavLst>
                                        <p:tav tm="0">
                                          <p:val>
                                            <p:strVal val="#ppt_y-.1"/>
                                          </p:val>
                                        </p:tav>
                                        <p:tav tm="100000">
                                          <p:val>
                                            <p:strVal val="#ppt_y"/>
                                          </p:val>
                                        </p:tav>
                                      </p:tavLst>
                                    </p:anim>
                                  </p:childTnLst>
                                </p:cTn>
                              </p:par>
                            </p:childTnLst>
                          </p:cTn>
                        </p:par>
                        <p:par>
                          <p:cTn id="108" fill="hold">
                            <p:stCondLst>
                              <p:cond delay="2500"/>
                            </p:stCondLst>
                            <p:childTnLst>
                              <p:par>
                                <p:cTn id="109" presetID="42" presetClass="entr" presetSubtype="0" fill="hold" grpId="0" nodeType="afterEffect">
                                  <p:stCondLst>
                                    <p:cond delay="0"/>
                                  </p:stCondLst>
                                  <p:childTnLst>
                                    <p:set>
                                      <p:cBhvr>
                                        <p:cTn id="110" dur="1" fill="hold">
                                          <p:stCondLst>
                                            <p:cond delay="0"/>
                                          </p:stCondLst>
                                        </p:cTn>
                                        <p:tgtEl>
                                          <p:spTgt spid="88"/>
                                        </p:tgtEl>
                                        <p:attrNameLst>
                                          <p:attrName>style.visibility</p:attrName>
                                        </p:attrNameLst>
                                      </p:cBhvr>
                                      <p:to>
                                        <p:strVal val="visible"/>
                                      </p:to>
                                    </p:set>
                                    <p:animEffect transition="in" filter="fade">
                                      <p:cBhvr>
                                        <p:cTn id="111" dur="1000"/>
                                        <p:tgtEl>
                                          <p:spTgt spid="88"/>
                                        </p:tgtEl>
                                      </p:cBhvr>
                                    </p:animEffect>
                                    <p:anim calcmode="lin" valueType="num">
                                      <p:cBhvr>
                                        <p:cTn id="112" dur="1000" fill="hold"/>
                                        <p:tgtEl>
                                          <p:spTgt spid="88"/>
                                        </p:tgtEl>
                                        <p:attrNameLst>
                                          <p:attrName>ppt_x</p:attrName>
                                        </p:attrNameLst>
                                      </p:cBhvr>
                                      <p:tavLst>
                                        <p:tav tm="0">
                                          <p:val>
                                            <p:strVal val="#ppt_x"/>
                                          </p:val>
                                        </p:tav>
                                        <p:tav tm="100000">
                                          <p:val>
                                            <p:strVal val="#ppt_x"/>
                                          </p:val>
                                        </p:tav>
                                      </p:tavLst>
                                    </p:anim>
                                    <p:anim calcmode="lin" valueType="num">
                                      <p:cBhvr>
                                        <p:cTn id="113" dur="1000" fill="hold"/>
                                        <p:tgtEl>
                                          <p:spTgt spid="88"/>
                                        </p:tgtEl>
                                        <p:attrNameLst>
                                          <p:attrName>ppt_y</p:attrName>
                                        </p:attrNameLst>
                                      </p:cBhvr>
                                      <p:tavLst>
                                        <p:tav tm="0">
                                          <p:val>
                                            <p:strVal val="#ppt_y+.1"/>
                                          </p:val>
                                        </p:tav>
                                        <p:tav tm="100000">
                                          <p:val>
                                            <p:strVal val="#ppt_y"/>
                                          </p:val>
                                        </p:tav>
                                      </p:tavLst>
                                    </p:anim>
                                  </p:childTnLst>
                                </p:cTn>
                              </p:par>
                              <p:par>
                                <p:cTn id="114" presetID="42" presetClass="entr" presetSubtype="0" fill="hold" grpId="0" nodeType="withEffect">
                                  <p:stCondLst>
                                    <p:cond delay="0"/>
                                  </p:stCondLst>
                                  <p:childTnLst>
                                    <p:set>
                                      <p:cBhvr>
                                        <p:cTn id="115" dur="1" fill="hold">
                                          <p:stCondLst>
                                            <p:cond delay="0"/>
                                          </p:stCondLst>
                                        </p:cTn>
                                        <p:tgtEl>
                                          <p:spTgt spid="89"/>
                                        </p:tgtEl>
                                        <p:attrNameLst>
                                          <p:attrName>style.visibility</p:attrName>
                                        </p:attrNameLst>
                                      </p:cBhvr>
                                      <p:to>
                                        <p:strVal val="visible"/>
                                      </p:to>
                                    </p:set>
                                    <p:animEffect transition="in" filter="fade">
                                      <p:cBhvr>
                                        <p:cTn id="116" dur="1000"/>
                                        <p:tgtEl>
                                          <p:spTgt spid="89"/>
                                        </p:tgtEl>
                                      </p:cBhvr>
                                    </p:animEffect>
                                    <p:anim calcmode="lin" valueType="num">
                                      <p:cBhvr>
                                        <p:cTn id="117" dur="1000" fill="hold"/>
                                        <p:tgtEl>
                                          <p:spTgt spid="89"/>
                                        </p:tgtEl>
                                        <p:attrNameLst>
                                          <p:attrName>ppt_x</p:attrName>
                                        </p:attrNameLst>
                                      </p:cBhvr>
                                      <p:tavLst>
                                        <p:tav tm="0">
                                          <p:val>
                                            <p:strVal val="#ppt_x"/>
                                          </p:val>
                                        </p:tav>
                                        <p:tav tm="100000">
                                          <p:val>
                                            <p:strVal val="#ppt_x"/>
                                          </p:val>
                                        </p:tav>
                                      </p:tavLst>
                                    </p:anim>
                                    <p:anim calcmode="lin" valueType="num">
                                      <p:cBhvr>
                                        <p:cTn id="118" dur="1000" fill="hold"/>
                                        <p:tgtEl>
                                          <p:spTgt spid="89"/>
                                        </p:tgtEl>
                                        <p:attrNameLst>
                                          <p:attrName>ppt_y</p:attrName>
                                        </p:attrNameLst>
                                      </p:cBhvr>
                                      <p:tavLst>
                                        <p:tav tm="0">
                                          <p:val>
                                            <p:strVal val="#ppt_y+.1"/>
                                          </p:val>
                                        </p:tav>
                                        <p:tav tm="100000">
                                          <p:val>
                                            <p:strVal val="#ppt_y"/>
                                          </p:val>
                                        </p:tav>
                                      </p:tavLst>
                                    </p:anim>
                                  </p:childTnLst>
                                </p:cTn>
                              </p:par>
                            </p:childTnLst>
                          </p:cTn>
                        </p:par>
                        <p:par>
                          <p:cTn id="119" fill="hold">
                            <p:stCondLst>
                              <p:cond delay="3500"/>
                            </p:stCondLst>
                            <p:childTnLst>
                              <p:par>
                                <p:cTn id="120" presetID="53" presetClass="entr" presetSubtype="16" fill="hold" grpId="0" nodeType="afterEffect">
                                  <p:stCondLst>
                                    <p:cond delay="0"/>
                                  </p:stCondLst>
                                  <p:childTnLst>
                                    <p:set>
                                      <p:cBhvr>
                                        <p:cTn id="121" dur="1" fill="hold">
                                          <p:stCondLst>
                                            <p:cond delay="0"/>
                                          </p:stCondLst>
                                        </p:cTn>
                                        <p:tgtEl>
                                          <p:spTgt spid="72"/>
                                        </p:tgtEl>
                                        <p:attrNameLst>
                                          <p:attrName>style.visibility</p:attrName>
                                        </p:attrNameLst>
                                      </p:cBhvr>
                                      <p:to>
                                        <p:strVal val="visible"/>
                                      </p:to>
                                    </p:set>
                                    <p:anim calcmode="lin" valueType="num">
                                      <p:cBhvr>
                                        <p:cTn id="122" dur="500" fill="hold"/>
                                        <p:tgtEl>
                                          <p:spTgt spid="72"/>
                                        </p:tgtEl>
                                        <p:attrNameLst>
                                          <p:attrName>ppt_w</p:attrName>
                                        </p:attrNameLst>
                                      </p:cBhvr>
                                      <p:tavLst>
                                        <p:tav tm="0">
                                          <p:val>
                                            <p:fltVal val="0"/>
                                          </p:val>
                                        </p:tav>
                                        <p:tav tm="100000">
                                          <p:val>
                                            <p:strVal val="#ppt_w"/>
                                          </p:val>
                                        </p:tav>
                                      </p:tavLst>
                                    </p:anim>
                                    <p:anim calcmode="lin" valueType="num">
                                      <p:cBhvr>
                                        <p:cTn id="123" dur="500" fill="hold"/>
                                        <p:tgtEl>
                                          <p:spTgt spid="72"/>
                                        </p:tgtEl>
                                        <p:attrNameLst>
                                          <p:attrName>ppt_h</p:attrName>
                                        </p:attrNameLst>
                                      </p:cBhvr>
                                      <p:tavLst>
                                        <p:tav tm="0">
                                          <p:val>
                                            <p:fltVal val="0"/>
                                          </p:val>
                                        </p:tav>
                                        <p:tav tm="100000">
                                          <p:val>
                                            <p:strVal val="#ppt_h"/>
                                          </p:val>
                                        </p:tav>
                                      </p:tavLst>
                                    </p:anim>
                                    <p:animEffect transition="in" filter="fade">
                                      <p:cBhvr>
                                        <p:cTn id="124" dur="500"/>
                                        <p:tgtEl>
                                          <p:spTgt spid="72"/>
                                        </p:tgtEl>
                                      </p:cBhvr>
                                    </p:animEffect>
                                  </p:childTnLst>
                                </p:cTn>
                              </p:par>
                            </p:childTnLst>
                          </p:cTn>
                        </p:par>
                        <p:par>
                          <p:cTn id="125" fill="hold">
                            <p:stCondLst>
                              <p:cond delay="4000"/>
                            </p:stCondLst>
                            <p:childTnLst>
                              <p:par>
                                <p:cTn id="126" presetID="42" presetClass="entr" presetSubtype="0" fill="hold" grpId="0" nodeType="afterEffect">
                                  <p:stCondLst>
                                    <p:cond delay="0"/>
                                  </p:stCondLst>
                                  <p:childTnLst>
                                    <p:set>
                                      <p:cBhvr>
                                        <p:cTn id="127" dur="1" fill="hold">
                                          <p:stCondLst>
                                            <p:cond delay="0"/>
                                          </p:stCondLst>
                                        </p:cTn>
                                        <p:tgtEl>
                                          <p:spTgt spid="84"/>
                                        </p:tgtEl>
                                        <p:attrNameLst>
                                          <p:attrName>style.visibility</p:attrName>
                                        </p:attrNameLst>
                                      </p:cBhvr>
                                      <p:to>
                                        <p:strVal val="visible"/>
                                      </p:to>
                                    </p:set>
                                    <p:animEffect transition="in" filter="fade">
                                      <p:cBhvr>
                                        <p:cTn id="128" dur="1000"/>
                                        <p:tgtEl>
                                          <p:spTgt spid="84"/>
                                        </p:tgtEl>
                                      </p:cBhvr>
                                    </p:animEffect>
                                    <p:anim calcmode="lin" valueType="num">
                                      <p:cBhvr>
                                        <p:cTn id="129" dur="1000" fill="hold"/>
                                        <p:tgtEl>
                                          <p:spTgt spid="84"/>
                                        </p:tgtEl>
                                        <p:attrNameLst>
                                          <p:attrName>ppt_x</p:attrName>
                                        </p:attrNameLst>
                                      </p:cBhvr>
                                      <p:tavLst>
                                        <p:tav tm="0">
                                          <p:val>
                                            <p:strVal val="#ppt_x"/>
                                          </p:val>
                                        </p:tav>
                                        <p:tav tm="100000">
                                          <p:val>
                                            <p:strVal val="#ppt_x"/>
                                          </p:val>
                                        </p:tav>
                                      </p:tavLst>
                                    </p:anim>
                                    <p:anim calcmode="lin" valueType="num">
                                      <p:cBhvr>
                                        <p:cTn id="130" dur="1000" fill="hold"/>
                                        <p:tgtEl>
                                          <p:spTgt spid="84"/>
                                        </p:tgtEl>
                                        <p:attrNameLst>
                                          <p:attrName>ppt_y</p:attrName>
                                        </p:attrNameLst>
                                      </p:cBhvr>
                                      <p:tavLst>
                                        <p:tav tm="0">
                                          <p:val>
                                            <p:strVal val="#ppt_y+.1"/>
                                          </p:val>
                                        </p:tav>
                                        <p:tav tm="100000">
                                          <p:val>
                                            <p:strVal val="#ppt_y"/>
                                          </p:val>
                                        </p:tav>
                                      </p:tavLst>
                                    </p:anim>
                                  </p:childTnLst>
                                </p:cTn>
                              </p:par>
                            </p:childTnLst>
                          </p:cTn>
                        </p:par>
                        <p:par>
                          <p:cTn id="131" fill="hold">
                            <p:stCondLst>
                              <p:cond delay="5000"/>
                            </p:stCondLst>
                            <p:childTnLst>
                              <p:par>
                                <p:cTn id="132" presetID="53" presetClass="entr" presetSubtype="16" fill="hold" nodeType="afterEffect">
                                  <p:stCondLst>
                                    <p:cond delay="0"/>
                                  </p:stCondLst>
                                  <p:childTnLst>
                                    <p:set>
                                      <p:cBhvr>
                                        <p:cTn id="133" dur="1" fill="hold">
                                          <p:stCondLst>
                                            <p:cond delay="0"/>
                                          </p:stCondLst>
                                        </p:cTn>
                                        <p:tgtEl>
                                          <p:spTgt spid="73"/>
                                        </p:tgtEl>
                                        <p:attrNameLst>
                                          <p:attrName>style.visibility</p:attrName>
                                        </p:attrNameLst>
                                      </p:cBhvr>
                                      <p:to>
                                        <p:strVal val="visible"/>
                                      </p:to>
                                    </p:set>
                                    <p:anim calcmode="lin" valueType="num">
                                      <p:cBhvr>
                                        <p:cTn id="134" dur="500" fill="hold"/>
                                        <p:tgtEl>
                                          <p:spTgt spid="73"/>
                                        </p:tgtEl>
                                        <p:attrNameLst>
                                          <p:attrName>ppt_w</p:attrName>
                                        </p:attrNameLst>
                                      </p:cBhvr>
                                      <p:tavLst>
                                        <p:tav tm="0">
                                          <p:val>
                                            <p:fltVal val="0"/>
                                          </p:val>
                                        </p:tav>
                                        <p:tav tm="100000">
                                          <p:val>
                                            <p:strVal val="#ppt_w"/>
                                          </p:val>
                                        </p:tav>
                                      </p:tavLst>
                                    </p:anim>
                                    <p:anim calcmode="lin" valueType="num">
                                      <p:cBhvr>
                                        <p:cTn id="135" dur="500" fill="hold"/>
                                        <p:tgtEl>
                                          <p:spTgt spid="73"/>
                                        </p:tgtEl>
                                        <p:attrNameLst>
                                          <p:attrName>ppt_h</p:attrName>
                                        </p:attrNameLst>
                                      </p:cBhvr>
                                      <p:tavLst>
                                        <p:tav tm="0">
                                          <p:val>
                                            <p:fltVal val="0"/>
                                          </p:val>
                                        </p:tav>
                                        <p:tav tm="100000">
                                          <p:val>
                                            <p:strVal val="#ppt_h"/>
                                          </p:val>
                                        </p:tav>
                                      </p:tavLst>
                                    </p:anim>
                                    <p:animEffect transition="in" filter="fade">
                                      <p:cBhvr>
                                        <p:cTn id="136" dur="500"/>
                                        <p:tgtEl>
                                          <p:spTgt spid="73"/>
                                        </p:tgtEl>
                                      </p:cBhvr>
                                    </p:animEffect>
                                  </p:childTnLst>
                                </p:cTn>
                              </p:par>
                            </p:childTnLst>
                          </p:cTn>
                        </p:par>
                        <p:par>
                          <p:cTn id="137" fill="hold">
                            <p:stCondLst>
                              <p:cond delay="5500"/>
                            </p:stCondLst>
                            <p:childTnLst>
                              <p:par>
                                <p:cTn id="138" presetID="42" presetClass="entr" presetSubtype="0" fill="hold" grpId="0" nodeType="afterEffect">
                                  <p:stCondLst>
                                    <p:cond delay="0"/>
                                  </p:stCondLst>
                                  <p:childTnLst>
                                    <p:set>
                                      <p:cBhvr>
                                        <p:cTn id="139" dur="1" fill="hold">
                                          <p:stCondLst>
                                            <p:cond delay="0"/>
                                          </p:stCondLst>
                                        </p:cTn>
                                        <p:tgtEl>
                                          <p:spTgt spid="85"/>
                                        </p:tgtEl>
                                        <p:attrNameLst>
                                          <p:attrName>style.visibility</p:attrName>
                                        </p:attrNameLst>
                                      </p:cBhvr>
                                      <p:to>
                                        <p:strVal val="visible"/>
                                      </p:to>
                                    </p:set>
                                    <p:animEffect transition="in" filter="fade">
                                      <p:cBhvr>
                                        <p:cTn id="140" dur="1000"/>
                                        <p:tgtEl>
                                          <p:spTgt spid="85"/>
                                        </p:tgtEl>
                                      </p:cBhvr>
                                    </p:animEffect>
                                    <p:anim calcmode="lin" valueType="num">
                                      <p:cBhvr>
                                        <p:cTn id="141" dur="1000" fill="hold"/>
                                        <p:tgtEl>
                                          <p:spTgt spid="85"/>
                                        </p:tgtEl>
                                        <p:attrNameLst>
                                          <p:attrName>ppt_x</p:attrName>
                                        </p:attrNameLst>
                                      </p:cBhvr>
                                      <p:tavLst>
                                        <p:tav tm="0">
                                          <p:val>
                                            <p:strVal val="#ppt_x"/>
                                          </p:val>
                                        </p:tav>
                                        <p:tav tm="100000">
                                          <p:val>
                                            <p:strVal val="#ppt_x"/>
                                          </p:val>
                                        </p:tav>
                                      </p:tavLst>
                                    </p:anim>
                                    <p:anim calcmode="lin" valueType="num">
                                      <p:cBhvr>
                                        <p:cTn id="142" dur="1000" fill="hold"/>
                                        <p:tgtEl>
                                          <p:spTgt spid="85"/>
                                        </p:tgtEl>
                                        <p:attrNameLst>
                                          <p:attrName>ppt_y</p:attrName>
                                        </p:attrNameLst>
                                      </p:cBhvr>
                                      <p:tavLst>
                                        <p:tav tm="0">
                                          <p:val>
                                            <p:strVal val="#ppt_y+.1"/>
                                          </p:val>
                                        </p:tav>
                                        <p:tav tm="100000">
                                          <p:val>
                                            <p:strVal val="#ppt_y"/>
                                          </p:val>
                                        </p:tav>
                                      </p:tavLst>
                                    </p:anim>
                                  </p:childTnLst>
                                </p:cTn>
                              </p:par>
                            </p:childTnLst>
                          </p:cTn>
                        </p:par>
                        <p:par>
                          <p:cTn id="143" fill="hold">
                            <p:stCondLst>
                              <p:cond delay="6500"/>
                            </p:stCondLst>
                            <p:childTnLst>
                              <p:par>
                                <p:cTn id="144" presetID="53" presetClass="entr" presetSubtype="16" fill="hold" nodeType="afterEffect">
                                  <p:stCondLst>
                                    <p:cond delay="0"/>
                                  </p:stCondLst>
                                  <p:childTnLst>
                                    <p:set>
                                      <p:cBhvr>
                                        <p:cTn id="145" dur="1" fill="hold">
                                          <p:stCondLst>
                                            <p:cond delay="0"/>
                                          </p:stCondLst>
                                        </p:cTn>
                                        <p:tgtEl>
                                          <p:spTgt spid="78"/>
                                        </p:tgtEl>
                                        <p:attrNameLst>
                                          <p:attrName>style.visibility</p:attrName>
                                        </p:attrNameLst>
                                      </p:cBhvr>
                                      <p:to>
                                        <p:strVal val="visible"/>
                                      </p:to>
                                    </p:set>
                                    <p:anim calcmode="lin" valueType="num">
                                      <p:cBhvr>
                                        <p:cTn id="146" dur="500" fill="hold"/>
                                        <p:tgtEl>
                                          <p:spTgt spid="78"/>
                                        </p:tgtEl>
                                        <p:attrNameLst>
                                          <p:attrName>ppt_w</p:attrName>
                                        </p:attrNameLst>
                                      </p:cBhvr>
                                      <p:tavLst>
                                        <p:tav tm="0">
                                          <p:val>
                                            <p:fltVal val="0"/>
                                          </p:val>
                                        </p:tav>
                                        <p:tav tm="100000">
                                          <p:val>
                                            <p:strVal val="#ppt_w"/>
                                          </p:val>
                                        </p:tav>
                                      </p:tavLst>
                                    </p:anim>
                                    <p:anim calcmode="lin" valueType="num">
                                      <p:cBhvr>
                                        <p:cTn id="147" dur="500" fill="hold"/>
                                        <p:tgtEl>
                                          <p:spTgt spid="78"/>
                                        </p:tgtEl>
                                        <p:attrNameLst>
                                          <p:attrName>ppt_h</p:attrName>
                                        </p:attrNameLst>
                                      </p:cBhvr>
                                      <p:tavLst>
                                        <p:tav tm="0">
                                          <p:val>
                                            <p:fltVal val="0"/>
                                          </p:val>
                                        </p:tav>
                                        <p:tav tm="100000">
                                          <p:val>
                                            <p:strVal val="#ppt_h"/>
                                          </p:val>
                                        </p:tav>
                                      </p:tavLst>
                                    </p:anim>
                                    <p:animEffect transition="in" filter="fade">
                                      <p:cBhvr>
                                        <p:cTn id="148" dur="500"/>
                                        <p:tgtEl>
                                          <p:spTgt spid="78"/>
                                        </p:tgtEl>
                                      </p:cBhvr>
                                    </p:animEffect>
                                  </p:childTnLst>
                                </p:cTn>
                              </p:par>
                            </p:childTnLst>
                          </p:cTn>
                        </p:par>
                        <p:par>
                          <p:cTn id="149" fill="hold">
                            <p:stCondLst>
                              <p:cond delay="7000"/>
                            </p:stCondLst>
                            <p:childTnLst>
                              <p:par>
                                <p:cTn id="150" presetID="42" presetClass="entr" presetSubtype="0" fill="hold" grpId="0" nodeType="afterEffect">
                                  <p:stCondLst>
                                    <p:cond delay="0"/>
                                  </p:stCondLst>
                                  <p:childTnLst>
                                    <p:set>
                                      <p:cBhvr>
                                        <p:cTn id="151" dur="1" fill="hold">
                                          <p:stCondLst>
                                            <p:cond delay="0"/>
                                          </p:stCondLst>
                                        </p:cTn>
                                        <p:tgtEl>
                                          <p:spTgt spid="86"/>
                                        </p:tgtEl>
                                        <p:attrNameLst>
                                          <p:attrName>style.visibility</p:attrName>
                                        </p:attrNameLst>
                                      </p:cBhvr>
                                      <p:to>
                                        <p:strVal val="visible"/>
                                      </p:to>
                                    </p:set>
                                    <p:animEffect transition="in" filter="fade">
                                      <p:cBhvr>
                                        <p:cTn id="152" dur="1000"/>
                                        <p:tgtEl>
                                          <p:spTgt spid="86"/>
                                        </p:tgtEl>
                                      </p:cBhvr>
                                    </p:animEffect>
                                    <p:anim calcmode="lin" valueType="num">
                                      <p:cBhvr>
                                        <p:cTn id="153" dur="1000" fill="hold"/>
                                        <p:tgtEl>
                                          <p:spTgt spid="86"/>
                                        </p:tgtEl>
                                        <p:attrNameLst>
                                          <p:attrName>ppt_x</p:attrName>
                                        </p:attrNameLst>
                                      </p:cBhvr>
                                      <p:tavLst>
                                        <p:tav tm="0">
                                          <p:val>
                                            <p:strVal val="#ppt_x"/>
                                          </p:val>
                                        </p:tav>
                                        <p:tav tm="100000">
                                          <p:val>
                                            <p:strVal val="#ppt_x"/>
                                          </p:val>
                                        </p:tav>
                                      </p:tavLst>
                                    </p:anim>
                                    <p:anim calcmode="lin" valueType="num">
                                      <p:cBhvr>
                                        <p:cTn id="154" dur="1000" fill="hold"/>
                                        <p:tgtEl>
                                          <p:spTgt spid="8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5" grpId="0" animBg="1"/>
      <p:bldP spid="31" grpId="0" animBg="1"/>
      <p:bldP spid="36" grpId="0" animBg="1"/>
      <p:bldP spid="37" grpId="0" animBg="1"/>
      <p:bldP spid="41" grpId="0" animBg="1"/>
      <p:bldP spid="42" grpId="0" animBg="1"/>
      <p:bldP spid="43" grpId="0" animBg="1"/>
      <p:bldP spid="44" grpId="0" animBg="1"/>
      <p:bldP spid="45" grpId="0" animBg="1"/>
      <p:bldP spid="48" grpId="0" animBg="1"/>
      <p:bldP spid="49" grpId="0" animBg="1"/>
      <p:bldP spid="50" grpId="0" animBg="1"/>
      <p:bldP spid="51" grpId="0" animBg="1"/>
      <p:bldP spid="52" grpId="0" animBg="1"/>
      <p:bldP spid="62" grpId="0" animBg="1"/>
      <p:bldP spid="65" grpId="0" animBg="1"/>
      <p:bldP spid="56" grpId="0" animBg="1"/>
      <p:bldP spid="59" grpId="0" animBg="1"/>
      <p:bldP spid="72" grpId="0" animBg="1"/>
      <p:bldP spid="84" grpId="0"/>
      <p:bldP spid="85" grpId="0"/>
      <p:bldP spid="86" grpId="0"/>
      <p:bldP spid="87" grpId="0"/>
      <p:bldP spid="88" grpId="0" animBg="1"/>
      <p:bldP spid="8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1723</TotalTime>
  <Words>1340</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429</cp:revision>
  <dcterms:created xsi:type="dcterms:W3CDTF">2016-09-28T22:08:47Z</dcterms:created>
  <dcterms:modified xsi:type="dcterms:W3CDTF">2018-11-20T20:20:20Z</dcterms:modified>
</cp:coreProperties>
</file>