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67311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4253491" y="828261"/>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5826631" y="1034414"/>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5718646" y="2423489"/>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6317471" y="2470119"/>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solidFill>
            <a:srgbClr val="4CC8EC"/>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7085635" y="2997771"/>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7461127" y="3783114"/>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6464723" y="3608867"/>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6707689" y="3684946"/>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5294071" y="4612632"/>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4233858" y="2136349"/>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3352800" y="762000"/>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7183803" y="1584154"/>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7910246" y="2200158"/>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8192478" y="2234517"/>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7628012" y="3186745"/>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7674643" y="3957363"/>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8067314" y="4008900"/>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8261195" y="4087434"/>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7235341" y="4367213"/>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8069768" y="4386846"/>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8396177" y="4592999"/>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8359363" y="4723072"/>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8570424" y="4543915"/>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8477165" y="4234686"/>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8580241" y="3765935"/>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7652554" y="4791790"/>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8590058" y="4862960"/>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solidFill>
            <a:srgbClr val="FF746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32"/>
          <p:cNvSpPr>
            <a:spLocks/>
          </p:cNvSpPr>
          <p:nvPr/>
        </p:nvSpPr>
        <p:spPr bwMode="auto">
          <a:xfrm>
            <a:off x="9748439" y="5047028"/>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9782798" y="4862960"/>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10202466" y="4217508"/>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11051619" y="4001538"/>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10769385" y="4001538"/>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MEXICO MAP</a:t>
            </a:r>
          </a:p>
          <a:p>
            <a:pPr algn="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10B87E90-5578-44B5-A997-E8A9C6DF971A}"/>
              </a:ext>
            </a:extLst>
          </p:cNvPr>
          <p:cNvGrpSpPr/>
          <p:nvPr/>
        </p:nvGrpSpPr>
        <p:grpSpPr>
          <a:xfrm>
            <a:off x="181734" y="3309049"/>
            <a:ext cx="4953948" cy="958261"/>
            <a:chOff x="181734" y="3309049"/>
            <a:chExt cx="4953948" cy="958261"/>
          </a:xfrm>
        </p:grpSpPr>
        <p:grpSp>
          <p:nvGrpSpPr>
            <p:cNvPr id="70" name="Group 12">
              <a:extLst>
                <a:ext uri="{FF2B5EF4-FFF2-40B4-BE49-F238E27FC236}">
                  <a16:creationId xmlns:a16="http://schemas.microsoft.com/office/drawing/2014/main" id="{6FDA65D2-FB8A-49D1-9EB2-01B205BA37D3}"/>
                </a:ext>
              </a:extLst>
            </p:cNvPr>
            <p:cNvGrpSpPr/>
            <p:nvPr/>
          </p:nvGrpSpPr>
          <p:grpSpPr>
            <a:xfrm>
              <a:off x="181734" y="3309049"/>
              <a:ext cx="4794425" cy="863048"/>
              <a:chOff x="648100" y="3562350"/>
              <a:chExt cx="3096470" cy="914400"/>
            </a:xfrm>
          </p:grpSpPr>
          <p:sp>
            <p:nvSpPr>
              <p:cNvPr id="71" name="Rectangle 70">
                <a:extLst>
                  <a:ext uri="{FF2B5EF4-FFF2-40B4-BE49-F238E27FC236}">
                    <a16:creationId xmlns:a16="http://schemas.microsoft.com/office/drawing/2014/main" id="{C9A1B370-BA1D-4D76-9D96-AE207C5BD44B}"/>
                  </a:ext>
                </a:extLst>
              </p:cNvPr>
              <p:cNvSpPr/>
              <p:nvPr/>
            </p:nvSpPr>
            <p:spPr>
              <a:xfrm>
                <a:off x="800500" y="3562350"/>
                <a:ext cx="2944070" cy="9144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Rectangle 71">
                <a:extLst>
                  <a:ext uri="{FF2B5EF4-FFF2-40B4-BE49-F238E27FC236}">
                    <a16:creationId xmlns:a16="http://schemas.microsoft.com/office/drawing/2014/main" id="{46FABF9C-1985-421C-B356-2D6C5DAAA701}"/>
                  </a:ext>
                </a:extLst>
              </p:cNvPr>
              <p:cNvSpPr/>
              <p:nvPr/>
            </p:nvSpPr>
            <p:spPr>
              <a:xfrm>
                <a:off x="648100" y="3562350"/>
                <a:ext cx="152400" cy="914400"/>
              </a:xfrm>
              <a:prstGeom prst="rect">
                <a:avLst/>
              </a:prstGeom>
              <a:solidFill>
                <a:srgbClr val="FF74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3" name="Footer Text">
              <a:extLst>
                <a:ext uri="{FF2B5EF4-FFF2-40B4-BE49-F238E27FC236}">
                  <a16:creationId xmlns:a16="http://schemas.microsoft.com/office/drawing/2014/main" id="{A1D50D0C-D3A4-4A93-B44B-548062026CAE}"/>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FF7467"/>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75" name="Group 74">
            <a:extLst>
              <a:ext uri="{FF2B5EF4-FFF2-40B4-BE49-F238E27FC236}">
                <a16:creationId xmlns:a16="http://schemas.microsoft.com/office/drawing/2014/main" id="{4E8BDFA7-67FF-467B-A94F-F899BF40A3D6}"/>
              </a:ext>
            </a:extLst>
          </p:cNvPr>
          <p:cNvGrpSpPr/>
          <p:nvPr/>
        </p:nvGrpSpPr>
        <p:grpSpPr>
          <a:xfrm>
            <a:off x="186494" y="4521984"/>
            <a:ext cx="4953948" cy="958261"/>
            <a:chOff x="181734" y="3309049"/>
            <a:chExt cx="4953948" cy="958261"/>
          </a:xfrm>
        </p:grpSpPr>
        <p:grpSp>
          <p:nvGrpSpPr>
            <p:cNvPr id="76" name="Group 12">
              <a:extLst>
                <a:ext uri="{FF2B5EF4-FFF2-40B4-BE49-F238E27FC236}">
                  <a16:creationId xmlns:a16="http://schemas.microsoft.com/office/drawing/2014/main" id="{CF52277C-1D1E-48A0-8D60-0252BE2537EC}"/>
                </a:ext>
              </a:extLst>
            </p:cNvPr>
            <p:cNvGrpSpPr/>
            <p:nvPr/>
          </p:nvGrpSpPr>
          <p:grpSpPr>
            <a:xfrm>
              <a:off x="181734" y="3309049"/>
              <a:ext cx="4794425" cy="863048"/>
              <a:chOff x="648100" y="3562350"/>
              <a:chExt cx="3096470" cy="914400"/>
            </a:xfrm>
          </p:grpSpPr>
          <p:sp>
            <p:nvSpPr>
              <p:cNvPr id="78" name="Rectangle 77">
                <a:extLst>
                  <a:ext uri="{FF2B5EF4-FFF2-40B4-BE49-F238E27FC236}">
                    <a16:creationId xmlns:a16="http://schemas.microsoft.com/office/drawing/2014/main" id="{8BD59FF7-A5E7-4377-8961-ACE2615375AB}"/>
                  </a:ext>
                </a:extLst>
              </p:cNvPr>
              <p:cNvSpPr/>
              <p:nvPr/>
            </p:nvSpPr>
            <p:spPr>
              <a:xfrm>
                <a:off x="800500" y="3562350"/>
                <a:ext cx="2944070" cy="9144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a:extLst>
                  <a:ext uri="{FF2B5EF4-FFF2-40B4-BE49-F238E27FC236}">
                    <a16:creationId xmlns:a16="http://schemas.microsoft.com/office/drawing/2014/main" id="{0394E0F7-1653-45E8-9B00-299E92F4736E}"/>
                  </a:ext>
                </a:extLst>
              </p:cNvPr>
              <p:cNvSpPr/>
              <p:nvPr/>
            </p:nvSpPr>
            <p:spPr>
              <a:xfrm>
                <a:off x="648100" y="3562350"/>
                <a:ext cx="152400" cy="914400"/>
              </a:xfrm>
              <a:prstGeom prst="rect">
                <a:avLst/>
              </a:prstGeom>
              <a:solidFill>
                <a:srgbClr val="4CC8E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7" name="Footer Text">
              <a:extLst>
                <a:ext uri="{FF2B5EF4-FFF2-40B4-BE49-F238E27FC236}">
                  <a16:creationId xmlns:a16="http://schemas.microsoft.com/office/drawing/2014/main" id="{974B7DDD-214B-4C87-B65A-AC7E82B1F109}"/>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4CC8EC"/>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80" name="Group 79">
            <a:extLst>
              <a:ext uri="{FF2B5EF4-FFF2-40B4-BE49-F238E27FC236}">
                <a16:creationId xmlns:a16="http://schemas.microsoft.com/office/drawing/2014/main" id="{9D48333D-40EC-475A-96C0-F98D5643CE5F}"/>
              </a:ext>
            </a:extLst>
          </p:cNvPr>
          <p:cNvGrpSpPr/>
          <p:nvPr/>
        </p:nvGrpSpPr>
        <p:grpSpPr>
          <a:xfrm>
            <a:off x="304800" y="6013474"/>
            <a:ext cx="3896044" cy="574453"/>
            <a:chOff x="5737860" y="3386996"/>
            <a:chExt cx="2922033" cy="430840"/>
          </a:xfrm>
        </p:grpSpPr>
        <p:grpSp>
          <p:nvGrpSpPr>
            <p:cNvPr id="81" name="Group 65">
              <a:extLst>
                <a:ext uri="{FF2B5EF4-FFF2-40B4-BE49-F238E27FC236}">
                  <a16:creationId xmlns:a16="http://schemas.microsoft.com/office/drawing/2014/main" id="{511A01E0-231F-44A2-91A4-E1ACDB083ED4}"/>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83" name="Freeform 157">
                <a:extLst>
                  <a:ext uri="{FF2B5EF4-FFF2-40B4-BE49-F238E27FC236}">
                    <a16:creationId xmlns:a16="http://schemas.microsoft.com/office/drawing/2014/main" id="{76DDB971-C925-4E75-AEF2-4F11D841A1FE}"/>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4" name="Freeform 158">
                <a:extLst>
                  <a:ext uri="{FF2B5EF4-FFF2-40B4-BE49-F238E27FC236}">
                    <a16:creationId xmlns:a16="http://schemas.microsoft.com/office/drawing/2014/main" id="{99DFFDE0-1D57-4E3D-8C53-65689669BD19}"/>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5" name="Freeform 159">
                <a:extLst>
                  <a:ext uri="{FF2B5EF4-FFF2-40B4-BE49-F238E27FC236}">
                    <a16:creationId xmlns:a16="http://schemas.microsoft.com/office/drawing/2014/main" id="{AF3E3528-C306-4BC6-B359-1647293789A2}"/>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6" name="Freeform 160">
                <a:extLst>
                  <a:ext uri="{FF2B5EF4-FFF2-40B4-BE49-F238E27FC236}">
                    <a16:creationId xmlns:a16="http://schemas.microsoft.com/office/drawing/2014/main" id="{A3479657-CAA1-47C0-9741-35C024C05D0C}"/>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7" name="Freeform 161">
                <a:extLst>
                  <a:ext uri="{FF2B5EF4-FFF2-40B4-BE49-F238E27FC236}">
                    <a16:creationId xmlns:a16="http://schemas.microsoft.com/office/drawing/2014/main" id="{E4A58242-1689-4097-8D82-746D54FD67E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8" name="Freeform 162">
                <a:extLst>
                  <a:ext uri="{FF2B5EF4-FFF2-40B4-BE49-F238E27FC236}">
                    <a16:creationId xmlns:a16="http://schemas.microsoft.com/office/drawing/2014/main" id="{A0A7F287-2FA7-4AEF-A173-92BDFCF22CB9}"/>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9" name="Freeform 163">
                <a:extLst>
                  <a:ext uri="{FF2B5EF4-FFF2-40B4-BE49-F238E27FC236}">
                    <a16:creationId xmlns:a16="http://schemas.microsoft.com/office/drawing/2014/main" id="{96BB2FE4-DBCC-4FE2-8AD3-5C932E0C24EF}"/>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0" name="Freeform 164">
                <a:extLst>
                  <a:ext uri="{FF2B5EF4-FFF2-40B4-BE49-F238E27FC236}">
                    <a16:creationId xmlns:a16="http://schemas.microsoft.com/office/drawing/2014/main" id="{5B0EACD8-78C3-48C4-9B7F-E450E8C14C9C}"/>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1" name="Freeform 165">
                <a:extLst>
                  <a:ext uri="{FF2B5EF4-FFF2-40B4-BE49-F238E27FC236}">
                    <a16:creationId xmlns:a16="http://schemas.microsoft.com/office/drawing/2014/main" id="{9505F502-9BE2-437B-8FCB-0563A3F35186}"/>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2" name="Freeform 166">
                <a:extLst>
                  <a:ext uri="{FF2B5EF4-FFF2-40B4-BE49-F238E27FC236}">
                    <a16:creationId xmlns:a16="http://schemas.microsoft.com/office/drawing/2014/main" id="{7561F55D-7B45-4349-935F-9E1E9572F415}"/>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82" name="Rectangle 81">
              <a:extLst>
                <a:ext uri="{FF2B5EF4-FFF2-40B4-BE49-F238E27FC236}">
                  <a16:creationId xmlns:a16="http://schemas.microsoft.com/office/drawing/2014/main" id="{9761762D-83E6-40ED-A022-5A98A5BC2AEC}"/>
                </a:ext>
              </a:extLst>
            </p:cNvPr>
            <p:cNvSpPr/>
            <p:nvPr/>
          </p:nvSpPr>
          <p:spPr>
            <a:xfrm>
              <a:off x="5737860" y="3386996"/>
              <a:ext cx="714375" cy="430840"/>
            </a:xfrm>
            <a:prstGeom prst="rect">
              <a:avLst/>
            </a:prstGeom>
          </p:spPr>
          <p:txBody>
            <a:bodyPr wrap="square" lIns="0" tIns="0" rIns="0" bIns="0">
              <a:spAutoFit/>
            </a:bodyPr>
            <a:lstStyle/>
            <a:p>
              <a:pPr algn="ctr"/>
              <a:r>
                <a:rPr lang="en-US" sz="3733" b="1" dirty="0">
                  <a:solidFill>
                    <a:schemeClr val="bg1">
                      <a:lumMod val="85000"/>
                    </a:schemeClr>
                  </a:solidFill>
                </a:rPr>
                <a:t>40%</a:t>
              </a:r>
            </a:p>
          </p:txBody>
        </p:sp>
      </p:grpSp>
      <p:grpSp>
        <p:nvGrpSpPr>
          <p:cNvPr id="93" name="Group 92">
            <a:extLst>
              <a:ext uri="{FF2B5EF4-FFF2-40B4-BE49-F238E27FC236}">
                <a16:creationId xmlns:a16="http://schemas.microsoft.com/office/drawing/2014/main" id="{693624BA-89F0-4F67-B3AE-18AF5C3A10D3}"/>
              </a:ext>
            </a:extLst>
          </p:cNvPr>
          <p:cNvGrpSpPr/>
          <p:nvPr/>
        </p:nvGrpSpPr>
        <p:grpSpPr>
          <a:xfrm>
            <a:off x="4568946" y="6013473"/>
            <a:ext cx="3931920" cy="574453"/>
            <a:chOff x="5737860" y="3956507"/>
            <a:chExt cx="2948940" cy="430840"/>
          </a:xfrm>
        </p:grpSpPr>
        <p:grpSp>
          <p:nvGrpSpPr>
            <p:cNvPr id="94" name="Group 78">
              <a:extLst>
                <a:ext uri="{FF2B5EF4-FFF2-40B4-BE49-F238E27FC236}">
                  <a16:creationId xmlns:a16="http://schemas.microsoft.com/office/drawing/2014/main" id="{E6D6588B-D78C-46CB-A57E-DA09086ACDA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96" name="Freeform 170">
                <a:extLst>
                  <a:ext uri="{FF2B5EF4-FFF2-40B4-BE49-F238E27FC236}">
                    <a16:creationId xmlns:a16="http://schemas.microsoft.com/office/drawing/2014/main" id="{3FFA8D78-47B4-4102-9FE1-4522504CF88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7" name="Freeform 171">
                <a:extLst>
                  <a:ext uri="{FF2B5EF4-FFF2-40B4-BE49-F238E27FC236}">
                    <a16:creationId xmlns:a16="http://schemas.microsoft.com/office/drawing/2014/main" id="{14E29DE6-FA7C-4CA6-A49E-05DD6BF5B05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8" name="Freeform 172">
                <a:extLst>
                  <a:ext uri="{FF2B5EF4-FFF2-40B4-BE49-F238E27FC236}">
                    <a16:creationId xmlns:a16="http://schemas.microsoft.com/office/drawing/2014/main" id="{02795076-F12B-4141-8ACB-8D6311BBF22E}"/>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9" name="Freeform 173">
                <a:extLst>
                  <a:ext uri="{FF2B5EF4-FFF2-40B4-BE49-F238E27FC236}">
                    <a16:creationId xmlns:a16="http://schemas.microsoft.com/office/drawing/2014/main" id="{EFEEDD2C-6245-4A63-ACD6-C3BD441B733F}"/>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0" name="Freeform 174">
                <a:extLst>
                  <a:ext uri="{FF2B5EF4-FFF2-40B4-BE49-F238E27FC236}">
                    <a16:creationId xmlns:a16="http://schemas.microsoft.com/office/drawing/2014/main" id="{7B6D113A-C71D-4FAD-8DEE-776E94104B15}"/>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1" name="Freeform 175">
                <a:extLst>
                  <a:ext uri="{FF2B5EF4-FFF2-40B4-BE49-F238E27FC236}">
                    <a16:creationId xmlns:a16="http://schemas.microsoft.com/office/drawing/2014/main" id="{48E3972F-FA0A-403C-A1CB-E5367FFC7C42}"/>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74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2" name="Freeform 176">
                <a:extLst>
                  <a:ext uri="{FF2B5EF4-FFF2-40B4-BE49-F238E27FC236}">
                    <a16:creationId xmlns:a16="http://schemas.microsoft.com/office/drawing/2014/main" id="{14A98155-98A5-48FE-BC6C-37D21B2FF8F4}"/>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3" name="Freeform 177">
                <a:extLst>
                  <a:ext uri="{FF2B5EF4-FFF2-40B4-BE49-F238E27FC236}">
                    <a16:creationId xmlns:a16="http://schemas.microsoft.com/office/drawing/2014/main" id="{21927C15-FFD0-4F0B-86DE-1C9A63AA1AFB}"/>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4" name="Freeform 178">
                <a:extLst>
                  <a:ext uri="{FF2B5EF4-FFF2-40B4-BE49-F238E27FC236}">
                    <a16:creationId xmlns:a16="http://schemas.microsoft.com/office/drawing/2014/main" id="{001D6468-7E5D-456C-BDD4-09636740947D}"/>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5" name="Freeform 179">
                <a:extLst>
                  <a:ext uri="{FF2B5EF4-FFF2-40B4-BE49-F238E27FC236}">
                    <a16:creationId xmlns:a16="http://schemas.microsoft.com/office/drawing/2014/main" id="{F04D8508-B746-48E7-AD4A-EBD5AB401131}"/>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4CC8E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95" name="Rectangle 94">
              <a:extLst>
                <a:ext uri="{FF2B5EF4-FFF2-40B4-BE49-F238E27FC236}">
                  <a16:creationId xmlns:a16="http://schemas.microsoft.com/office/drawing/2014/main" id="{E0D85436-DE3C-492E-B765-954C2F517CE9}"/>
                </a:ext>
              </a:extLst>
            </p:cNvPr>
            <p:cNvSpPr/>
            <p:nvPr/>
          </p:nvSpPr>
          <p:spPr>
            <a:xfrm>
              <a:off x="5737860" y="3956507"/>
              <a:ext cx="714375" cy="430840"/>
            </a:xfrm>
            <a:prstGeom prst="rect">
              <a:avLst/>
            </a:prstGeom>
          </p:spPr>
          <p:txBody>
            <a:bodyPr wrap="square" lIns="0" tIns="0" rIns="0" bIns="0">
              <a:spAutoFit/>
            </a:bodyPr>
            <a:lstStyle/>
            <a:p>
              <a:pPr algn="ctr"/>
              <a:r>
                <a:rPr lang="en-US" sz="3733" b="1" dirty="0">
                  <a:solidFill>
                    <a:schemeClr val="bg1">
                      <a:lumMod val="85000"/>
                    </a:schemeClr>
                  </a:solidFill>
                </a:rPr>
                <a:t>60%</a:t>
              </a:r>
            </a:p>
          </p:txBody>
        </p:sp>
      </p:grpSp>
      <p:pic>
        <p:nvPicPr>
          <p:cNvPr id="74" name="Picture 73">
            <a:hlinkClick r:id="rId2"/>
            <a:extLst>
              <a:ext uri="{FF2B5EF4-FFF2-40B4-BE49-F238E27FC236}">
                <a16:creationId xmlns:a16="http://schemas.microsoft.com/office/drawing/2014/main" id="{6498B9F8-B46B-4DD8-AD08-2403A76A0D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71186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42" presetClass="entr" presetSubtype="0" fill="hold" nodeType="afterEffect">
                                  <p:stCondLst>
                                    <p:cond delay="0"/>
                                  </p:stCondLst>
                                  <p:childTnLst>
                                    <p:set>
                                      <p:cBhvr>
                                        <p:cTn id="139" dur="1" fill="hold">
                                          <p:stCondLst>
                                            <p:cond delay="0"/>
                                          </p:stCondLst>
                                        </p:cTn>
                                        <p:tgtEl>
                                          <p:spTgt spid="2"/>
                                        </p:tgtEl>
                                        <p:attrNameLst>
                                          <p:attrName>style.visibility</p:attrName>
                                        </p:attrNameLst>
                                      </p:cBhvr>
                                      <p:to>
                                        <p:strVal val="visible"/>
                                      </p:to>
                                    </p:set>
                                    <p:animEffect transition="in" filter="fade">
                                      <p:cBhvr>
                                        <p:cTn id="140" dur="1000"/>
                                        <p:tgtEl>
                                          <p:spTgt spid="2"/>
                                        </p:tgtEl>
                                      </p:cBhvr>
                                    </p:animEffect>
                                    <p:anim calcmode="lin" valueType="num">
                                      <p:cBhvr>
                                        <p:cTn id="141" dur="1000" fill="hold"/>
                                        <p:tgtEl>
                                          <p:spTgt spid="2"/>
                                        </p:tgtEl>
                                        <p:attrNameLst>
                                          <p:attrName>ppt_x</p:attrName>
                                        </p:attrNameLst>
                                      </p:cBhvr>
                                      <p:tavLst>
                                        <p:tav tm="0">
                                          <p:val>
                                            <p:strVal val="#ppt_x"/>
                                          </p:val>
                                        </p:tav>
                                        <p:tav tm="100000">
                                          <p:val>
                                            <p:strVal val="#ppt_x"/>
                                          </p:val>
                                        </p:tav>
                                      </p:tavLst>
                                    </p:anim>
                                    <p:anim calcmode="lin" valueType="num">
                                      <p:cBhvr>
                                        <p:cTn id="142" dur="1000" fill="hold"/>
                                        <p:tgtEl>
                                          <p:spTgt spid="2"/>
                                        </p:tgtEl>
                                        <p:attrNameLst>
                                          <p:attrName>ppt_y</p:attrName>
                                        </p:attrNameLst>
                                      </p:cBhvr>
                                      <p:tavLst>
                                        <p:tav tm="0">
                                          <p:val>
                                            <p:strVal val="#ppt_y+.1"/>
                                          </p:val>
                                        </p:tav>
                                        <p:tav tm="100000">
                                          <p:val>
                                            <p:strVal val="#ppt_y"/>
                                          </p:val>
                                        </p:tav>
                                      </p:tavLst>
                                    </p:anim>
                                  </p:childTnLst>
                                </p:cTn>
                              </p:par>
                            </p:childTnLst>
                          </p:cTn>
                        </p:par>
                        <p:par>
                          <p:cTn id="143" fill="hold">
                            <p:stCondLst>
                              <p:cond delay="2500"/>
                            </p:stCondLst>
                            <p:childTnLst>
                              <p:par>
                                <p:cTn id="144" presetID="42" presetClass="entr" presetSubtype="0" fill="hold" nodeType="afterEffect">
                                  <p:stCondLst>
                                    <p:cond delay="0"/>
                                  </p:stCondLst>
                                  <p:childTnLst>
                                    <p:set>
                                      <p:cBhvr>
                                        <p:cTn id="145" dur="1" fill="hold">
                                          <p:stCondLst>
                                            <p:cond delay="0"/>
                                          </p:stCondLst>
                                        </p:cTn>
                                        <p:tgtEl>
                                          <p:spTgt spid="75"/>
                                        </p:tgtEl>
                                        <p:attrNameLst>
                                          <p:attrName>style.visibility</p:attrName>
                                        </p:attrNameLst>
                                      </p:cBhvr>
                                      <p:to>
                                        <p:strVal val="visible"/>
                                      </p:to>
                                    </p:set>
                                    <p:animEffect transition="in" filter="fade">
                                      <p:cBhvr>
                                        <p:cTn id="146" dur="1000"/>
                                        <p:tgtEl>
                                          <p:spTgt spid="75"/>
                                        </p:tgtEl>
                                      </p:cBhvr>
                                    </p:animEffect>
                                    <p:anim calcmode="lin" valueType="num">
                                      <p:cBhvr>
                                        <p:cTn id="147" dur="1000" fill="hold"/>
                                        <p:tgtEl>
                                          <p:spTgt spid="75"/>
                                        </p:tgtEl>
                                        <p:attrNameLst>
                                          <p:attrName>ppt_x</p:attrName>
                                        </p:attrNameLst>
                                      </p:cBhvr>
                                      <p:tavLst>
                                        <p:tav tm="0">
                                          <p:val>
                                            <p:strVal val="#ppt_x"/>
                                          </p:val>
                                        </p:tav>
                                        <p:tav tm="100000">
                                          <p:val>
                                            <p:strVal val="#ppt_x"/>
                                          </p:val>
                                        </p:tav>
                                      </p:tavLst>
                                    </p:anim>
                                    <p:anim calcmode="lin" valueType="num">
                                      <p:cBhvr>
                                        <p:cTn id="148" dur="1000" fill="hold"/>
                                        <p:tgtEl>
                                          <p:spTgt spid="75"/>
                                        </p:tgtEl>
                                        <p:attrNameLst>
                                          <p:attrName>ppt_y</p:attrName>
                                        </p:attrNameLst>
                                      </p:cBhvr>
                                      <p:tavLst>
                                        <p:tav tm="0">
                                          <p:val>
                                            <p:strVal val="#ppt_y+.1"/>
                                          </p:val>
                                        </p:tav>
                                        <p:tav tm="100000">
                                          <p:val>
                                            <p:strVal val="#ppt_y"/>
                                          </p:val>
                                        </p:tav>
                                      </p:tavLst>
                                    </p:anim>
                                  </p:childTnLst>
                                </p:cTn>
                              </p:par>
                            </p:childTnLst>
                          </p:cTn>
                        </p:par>
                        <p:par>
                          <p:cTn id="149" fill="hold">
                            <p:stCondLst>
                              <p:cond delay="3500"/>
                            </p:stCondLst>
                            <p:childTnLst>
                              <p:par>
                                <p:cTn id="150" presetID="2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Effect transition="in" filter="wipe(left)">
                                      <p:cBhvr>
                                        <p:cTn id="152" dur="500"/>
                                        <p:tgtEl>
                                          <p:spTgt spid="80"/>
                                        </p:tgtEl>
                                      </p:cBhvr>
                                    </p:animEffect>
                                  </p:childTnLst>
                                </p:cTn>
                              </p:par>
                            </p:childTnLst>
                          </p:cTn>
                        </p:par>
                        <p:par>
                          <p:cTn id="153" fill="hold">
                            <p:stCondLst>
                              <p:cond delay="4000"/>
                            </p:stCondLst>
                            <p:childTnLst>
                              <p:par>
                                <p:cTn id="154" presetID="22" presetClass="entr" presetSubtype="8" fill="hold" nodeType="afterEffect">
                                  <p:stCondLst>
                                    <p:cond delay="0"/>
                                  </p:stCondLst>
                                  <p:childTnLst>
                                    <p:set>
                                      <p:cBhvr>
                                        <p:cTn id="155" dur="1" fill="hold">
                                          <p:stCondLst>
                                            <p:cond delay="0"/>
                                          </p:stCondLst>
                                        </p:cTn>
                                        <p:tgtEl>
                                          <p:spTgt spid="93"/>
                                        </p:tgtEl>
                                        <p:attrNameLst>
                                          <p:attrName>style.visibility</p:attrName>
                                        </p:attrNameLst>
                                      </p:cBhvr>
                                      <p:to>
                                        <p:strVal val="visible"/>
                                      </p:to>
                                    </p:set>
                                    <p:animEffect transition="in" filter="wipe(left)">
                                      <p:cBhvr>
                                        <p:cTn id="15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1195</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422</cp:revision>
  <dcterms:created xsi:type="dcterms:W3CDTF">2016-09-28T22:08:47Z</dcterms:created>
  <dcterms:modified xsi:type="dcterms:W3CDTF">2018-11-20T19:56:00Z</dcterms:modified>
</cp:coreProperties>
</file>