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169582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Block Arc 2"/>
          <p:cNvSpPr/>
          <p:nvPr/>
        </p:nvSpPr>
        <p:spPr>
          <a:xfrm>
            <a:off x="1233249" y="1876200"/>
            <a:ext cx="2062411" cy="2062411"/>
          </a:xfrm>
          <a:prstGeom prst="blockArc">
            <a:avLst>
              <a:gd name="adj1" fmla="val 10833788"/>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2" name="Block Arc 73"/>
          <p:cNvSpPr/>
          <p:nvPr/>
        </p:nvSpPr>
        <p:spPr>
          <a:xfrm rot="10800000">
            <a:off x="3176529" y="188545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3" name="Block Arc 92"/>
          <p:cNvSpPr/>
          <p:nvPr/>
        </p:nvSpPr>
        <p:spPr>
          <a:xfrm>
            <a:off x="5119131" y="1894011"/>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4" name="Block Arc 95"/>
          <p:cNvSpPr/>
          <p:nvPr/>
        </p:nvSpPr>
        <p:spPr>
          <a:xfrm rot="10800000">
            <a:off x="7062413" y="190326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35" name="Block Arc 98"/>
          <p:cNvSpPr/>
          <p:nvPr/>
        </p:nvSpPr>
        <p:spPr>
          <a:xfrm>
            <a:off x="9008214" y="1904366"/>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grpSp>
        <p:nvGrpSpPr>
          <p:cNvPr id="124" name="Group 123"/>
          <p:cNvGrpSpPr>
            <a:grpSpLocks noChangeAspect="1"/>
          </p:cNvGrpSpPr>
          <p:nvPr/>
        </p:nvGrpSpPr>
        <p:grpSpPr>
          <a:xfrm>
            <a:off x="2727834" y="2340110"/>
            <a:ext cx="1168047" cy="1188720"/>
            <a:chOff x="2508251" y="3046413"/>
            <a:chExt cx="717550" cy="730250"/>
          </a:xfrm>
        </p:grpSpPr>
        <p:sp>
          <p:nvSpPr>
            <p:cNvPr id="125"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F7467"/>
            </a:solidFill>
            <a:ln w="63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dirty="0"/>
            </a:p>
          </p:txBody>
        </p:sp>
        <p:sp>
          <p:nvSpPr>
            <p:cNvPr id="126" name="Oval 62"/>
            <p:cNvSpPr>
              <a:spLocks noChangeAspect="1" noChangeArrowheads="1"/>
            </p:cNvSpPr>
            <p:nvPr/>
          </p:nvSpPr>
          <p:spPr bwMode="auto">
            <a:xfrm>
              <a:off x="2641360" y="3182445"/>
              <a:ext cx="449384" cy="449384"/>
            </a:xfrm>
            <a:prstGeom prst="ellipse">
              <a:avLst/>
            </a:prstGeom>
            <a:blipFill>
              <a:blip r:embed="rId2"/>
              <a:stretch>
                <a:fillRect l="-2000" t="-2000" r="-2000" b="-2000"/>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129" name="Oval 62"/>
          <p:cNvSpPr>
            <a:spLocks noChangeAspect="1" noChangeArrowheads="1"/>
          </p:cNvSpPr>
          <p:nvPr/>
        </p:nvSpPr>
        <p:spPr bwMode="auto">
          <a:xfrm>
            <a:off x="1065669" y="2853427"/>
            <a:ext cx="457200" cy="457199"/>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30" name="Group 129"/>
          <p:cNvGrpSpPr>
            <a:grpSpLocks noChangeAspect="1"/>
          </p:cNvGrpSpPr>
          <p:nvPr/>
        </p:nvGrpSpPr>
        <p:grpSpPr>
          <a:xfrm>
            <a:off x="4611787" y="2340110"/>
            <a:ext cx="1168047" cy="1188720"/>
            <a:chOff x="2508251" y="3046413"/>
            <a:chExt cx="717550" cy="730250"/>
          </a:xfrm>
        </p:grpSpPr>
        <p:sp>
          <p:nvSpPr>
            <p:cNvPr id="131"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4CC8EC"/>
            </a:solidFill>
            <a:ln w="63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dirty="0"/>
            </a:p>
          </p:txBody>
        </p:sp>
        <p:sp>
          <p:nvSpPr>
            <p:cNvPr id="132" name="Oval 62"/>
            <p:cNvSpPr>
              <a:spLocks noChangeAspect="1" noChangeArrowheads="1"/>
            </p:cNvSpPr>
            <p:nvPr/>
          </p:nvSpPr>
          <p:spPr bwMode="auto">
            <a:xfrm>
              <a:off x="2648005" y="3186679"/>
              <a:ext cx="449385" cy="449385"/>
            </a:xfrm>
            <a:prstGeom prst="ellipse">
              <a:avLst/>
            </a:prstGeom>
            <a:blipFill>
              <a:blip r:embed="rId3"/>
              <a:stretch>
                <a:fillRect l="-2000" t="-2000" r="-2000" b="-2000"/>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33" name="Group 132"/>
          <p:cNvGrpSpPr>
            <a:grpSpLocks noChangeAspect="1"/>
          </p:cNvGrpSpPr>
          <p:nvPr/>
        </p:nvGrpSpPr>
        <p:grpSpPr>
          <a:xfrm>
            <a:off x="6602502" y="2335076"/>
            <a:ext cx="1168047" cy="1188720"/>
            <a:chOff x="2508251" y="3046413"/>
            <a:chExt cx="717550" cy="730250"/>
          </a:xfrm>
        </p:grpSpPr>
        <p:sp>
          <p:nvSpPr>
            <p:cNvPr id="134"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4C956"/>
            </a:solidFill>
            <a:ln w="63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dirty="0"/>
            </a:p>
          </p:txBody>
        </p:sp>
        <p:sp>
          <p:nvSpPr>
            <p:cNvPr id="135" name="Oval 62"/>
            <p:cNvSpPr>
              <a:spLocks noChangeAspect="1" noChangeArrowheads="1"/>
            </p:cNvSpPr>
            <p:nvPr/>
          </p:nvSpPr>
          <p:spPr bwMode="auto">
            <a:xfrm>
              <a:off x="2642333" y="3181965"/>
              <a:ext cx="449384" cy="449384"/>
            </a:xfrm>
            <a:prstGeom prst="ellipse">
              <a:avLst/>
            </a:prstGeom>
            <a:blipFill>
              <a:blip r:embed="rId4"/>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36" name="Group 135"/>
          <p:cNvGrpSpPr>
            <a:grpSpLocks noChangeAspect="1"/>
          </p:cNvGrpSpPr>
          <p:nvPr/>
        </p:nvGrpSpPr>
        <p:grpSpPr>
          <a:xfrm>
            <a:off x="8514876" y="2339839"/>
            <a:ext cx="1168047" cy="1188720"/>
            <a:chOff x="2508251" y="3046413"/>
            <a:chExt cx="717550" cy="730250"/>
          </a:xfrm>
        </p:grpSpPr>
        <p:sp>
          <p:nvSpPr>
            <p:cNvPr id="137"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57CCC6"/>
            </a:solidFill>
            <a:ln w="63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anchor="t" anchorCtr="0" compatLnSpc="1">
              <a:prstTxWarp prst="textNoShape">
                <a:avLst/>
              </a:prstTxWarp>
            </a:bodyPr>
            <a:lstStyle/>
            <a:p>
              <a:endParaRPr lang="en-US" sz="2400" dirty="0"/>
            </a:p>
          </p:txBody>
        </p:sp>
        <p:sp>
          <p:nvSpPr>
            <p:cNvPr id="138" name="Oval 62"/>
            <p:cNvSpPr>
              <a:spLocks noChangeAspect="1" noChangeArrowheads="1"/>
            </p:cNvSpPr>
            <p:nvPr/>
          </p:nvSpPr>
          <p:spPr bwMode="auto">
            <a:xfrm>
              <a:off x="2644817" y="3186845"/>
              <a:ext cx="449383" cy="449385"/>
            </a:xfrm>
            <a:prstGeom prst="ellipse">
              <a:avLst/>
            </a:prstGeom>
            <a:blipFill>
              <a:blip r:embed="rId5"/>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141" name="Oval 62"/>
          <p:cNvSpPr>
            <a:spLocks noChangeAspect="1" noChangeArrowheads="1"/>
          </p:cNvSpPr>
          <p:nvPr/>
        </p:nvSpPr>
        <p:spPr bwMode="auto">
          <a:xfrm>
            <a:off x="10771148" y="2738811"/>
            <a:ext cx="457199" cy="457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cxnSp>
        <p:nvCxnSpPr>
          <p:cNvPr id="161" name="Straight Connector 160"/>
          <p:cNvCxnSpPr/>
          <p:nvPr/>
        </p:nvCxnSpPr>
        <p:spPr>
          <a:xfrm>
            <a:off x="2335528" y="5334000"/>
            <a:ext cx="73152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048086" y="5464516"/>
            <a:ext cx="10204500" cy="1317284"/>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45" name="TextBox 44">
            <a:extLst>
              <a:ext uri="{FF2B5EF4-FFF2-40B4-BE49-F238E27FC236}">
                <a16:creationId xmlns:a16="http://schemas.microsoft.com/office/drawing/2014/main" id="{41E66427-4E1D-443E-81AF-9D191FD931D8}"/>
              </a:ext>
            </a:extLst>
          </p:cNvPr>
          <p:cNvSpPr txBox="1"/>
          <p:nvPr/>
        </p:nvSpPr>
        <p:spPr>
          <a:xfrm>
            <a:off x="887980" y="3674177"/>
            <a:ext cx="2779246" cy="1338828"/>
          </a:xfrm>
          <a:prstGeom prst="rect">
            <a:avLst/>
          </a:prstGeom>
          <a:noFill/>
        </p:spPr>
        <p:txBody>
          <a:bodyPr wrap="square" rtlCol="0">
            <a:spAutoFit/>
          </a:bodyPr>
          <a:lstStyle/>
          <a:p>
            <a:pPr algn="ctr"/>
            <a:r>
              <a:rPr lang="en-US" sz="1400" b="1" dirty="0">
                <a:solidFill>
                  <a:srgbClr val="FF7467"/>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7" name="TextBox 46">
            <a:extLst>
              <a:ext uri="{FF2B5EF4-FFF2-40B4-BE49-F238E27FC236}">
                <a16:creationId xmlns:a16="http://schemas.microsoft.com/office/drawing/2014/main" id="{6C905CB4-5D21-4B7D-8D72-27DF36D73A0F}"/>
              </a:ext>
            </a:extLst>
          </p:cNvPr>
          <p:cNvSpPr txBox="1"/>
          <p:nvPr/>
        </p:nvSpPr>
        <p:spPr>
          <a:xfrm>
            <a:off x="4754116" y="3696391"/>
            <a:ext cx="2779246" cy="1338828"/>
          </a:xfrm>
          <a:prstGeom prst="rect">
            <a:avLst/>
          </a:prstGeom>
          <a:noFill/>
        </p:spPr>
        <p:txBody>
          <a:bodyPr wrap="square" rtlCol="0">
            <a:spAutoFit/>
          </a:bodyPr>
          <a:lstStyle/>
          <a:p>
            <a:pPr algn="ctr"/>
            <a:r>
              <a:rPr lang="en-US" sz="1400" b="1" dirty="0">
                <a:solidFill>
                  <a:srgbClr val="4CC8EC"/>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Box 47">
            <a:extLst>
              <a:ext uri="{FF2B5EF4-FFF2-40B4-BE49-F238E27FC236}">
                <a16:creationId xmlns:a16="http://schemas.microsoft.com/office/drawing/2014/main" id="{D4A35AF9-B60E-4EEA-860A-96F8B327BE20}"/>
              </a:ext>
            </a:extLst>
          </p:cNvPr>
          <p:cNvSpPr txBox="1"/>
          <p:nvPr/>
        </p:nvSpPr>
        <p:spPr>
          <a:xfrm>
            <a:off x="6747494" y="930785"/>
            <a:ext cx="2779246" cy="1338828"/>
          </a:xfrm>
          <a:prstGeom prst="rect">
            <a:avLst/>
          </a:prstGeom>
          <a:noFill/>
        </p:spPr>
        <p:txBody>
          <a:bodyPr wrap="square" rtlCol="0">
            <a:spAutoFit/>
          </a:bodyPr>
          <a:lstStyle/>
          <a:p>
            <a:pPr algn="ctr"/>
            <a:r>
              <a:rPr lang="en-US" sz="1400" b="1" dirty="0">
                <a:solidFill>
                  <a:srgbClr val="F4C956"/>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Box 48">
            <a:extLst>
              <a:ext uri="{FF2B5EF4-FFF2-40B4-BE49-F238E27FC236}">
                <a16:creationId xmlns:a16="http://schemas.microsoft.com/office/drawing/2014/main" id="{5123397F-5846-4321-911C-123B30A3DE71}"/>
              </a:ext>
            </a:extLst>
          </p:cNvPr>
          <p:cNvSpPr txBox="1"/>
          <p:nvPr/>
        </p:nvSpPr>
        <p:spPr>
          <a:xfrm>
            <a:off x="8699855" y="3696391"/>
            <a:ext cx="2779246" cy="1338828"/>
          </a:xfrm>
          <a:prstGeom prst="rect">
            <a:avLst/>
          </a:prstGeom>
          <a:noFill/>
        </p:spPr>
        <p:txBody>
          <a:bodyPr wrap="square" rtlCol="0">
            <a:spAutoFit/>
          </a:bodyPr>
          <a:lstStyle/>
          <a:p>
            <a:pPr algn="ctr"/>
            <a:r>
              <a:rPr lang="en-US" sz="1400" b="1" dirty="0">
                <a:solidFill>
                  <a:srgbClr val="57CCC6"/>
                </a:solidFill>
                <a:latin typeface="Candara" panose="020E0502030303020204" pitchFamily="34" charset="0"/>
              </a:rPr>
              <a:t>LOREM IPSUM DOLOR</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FDD07418-9143-41F0-BE8D-0133F895F44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8400053B-4688-47BC-B636-C4D298B39A6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28127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9"/>
                                        </p:tgtEl>
                                        <p:attrNameLst>
                                          <p:attrName>style.visibility</p:attrName>
                                        </p:attrNameLst>
                                      </p:cBhvr>
                                      <p:to>
                                        <p:strVal val="visible"/>
                                      </p:to>
                                    </p:set>
                                    <p:anim calcmode="lin" valueType="num">
                                      <p:cBhvr>
                                        <p:cTn id="11" dur="500" fill="hold"/>
                                        <p:tgtEl>
                                          <p:spTgt spid="129"/>
                                        </p:tgtEl>
                                        <p:attrNameLst>
                                          <p:attrName>ppt_w</p:attrName>
                                        </p:attrNameLst>
                                      </p:cBhvr>
                                      <p:tavLst>
                                        <p:tav tm="0">
                                          <p:val>
                                            <p:fltVal val="0"/>
                                          </p:val>
                                        </p:tav>
                                        <p:tav tm="100000">
                                          <p:val>
                                            <p:strVal val="#ppt_w"/>
                                          </p:val>
                                        </p:tav>
                                      </p:tavLst>
                                    </p:anim>
                                    <p:anim calcmode="lin" valueType="num">
                                      <p:cBhvr>
                                        <p:cTn id="12" dur="500" fill="hold"/>
                                        <p:tgtEl>
                                          <p:spTgt spid="129"/>
                                        </p:tgtEl>
                                        <p:attrNameLst>
                                          <p:attrName>ppt_h</p:attrName>
                                        </p:attrNameLst>
                                      </p:cBhvr>
                                      <p:tavLst>
                                        <p:tav tm="0">
                                          <p:val>
                                            <p:fltVal val="0"/>
                                          </p:val>
                                        </p:tav>
                                        <p:tav tm="100000">
                                          <p:val>
                                            <p:strVal val="#ppt_h"/>
                                          </p:val>
                                        </p:tav>
                                      </p:tavLst>
                                    </p:anim>
                                    <p:animEffect transition="in" filter="fade">
                                      <p:cBhvr>
                                        <p:cTn id="13" dur="500"/>
                                        <p:tgtEl>
                                          <p:spTgt spid="12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24"/>
                                        </p:tgtEl>
                                        <p:attrNameLst>
                                          <p:attrName>style.visibility</p:attrName>
                                        </p:attrNameLst>
                                      </p:cBhvr>
                                      <p:to>
                                        <p:strVal val="visible"/>
                                      </p:to>
                                    </p:set>
                                    <p:anim calcmode="lin" valueType="num">
                                      <p:cBhvr>
                                        <p:cTn id="21" dur="500" fill="hold"/>
                                        <p:tgtEl>
                                          <p:spTgt spid="124"/>
                                        </p:tgtEl>
                                        <p:attrNameLst>
                                          <p:attrName>ppt_w</p:attrName>
                                        </p:attrNameLst>
                                      </p:cBhvr>
                                      <p:tavLst>
                                        <p:tav tm="0">
                                          <p:val>
                                            <p:fltVal val="0"/>
                                          </p:val>
                                        </p:tav>
                                        <p:tav tm="100000">
                                          <p:val>
                                            <p:strVal val="#ppt_w"/>
                                          </p:val>
                                        </p:tav>
                                      </p:tavLst>
                                    </p:anim>
                                    <p:anim calcmode="lin" valueType="num">
                                      <p:cBhvr>
                                        <p:cTn id="22" dur="500" fill="hold"/>
                                        <p:tgtEl>
                                          <p:spTgt spid="124"/>
                                        </p:tgtEl>
                                        <p:attrNameLst>
                                          <p:attrName>ppt_h</p:attrName>
                                        </p:attrNameLst>
                                      </p:cBhvr>
                                      <p:tavLst>
                                        <p:tav tm="0">
                                          <p:val>
                                            <p:fltVal val="0"/>
                                          </p:val>
                                        </p:tav>
                                        <p:tav tm="100000">
                                          <p:val>
                                            <p:strVal val="#ppt_h"/>
                                          </p:val>
                                        </p:tav>
                                      </p:tavLst>
                                    </p:anim>
                                    <p:animEffect transition="in" filter="fade">
                                      <p:cBhvr>
                                        <p:cTn id="23" dur="500"/>
                                        <p:tgtEl>
                                          <p:spTgt spid="124"/>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1000"/>
                                        <p:tgtEl>
                                          <p:spTgt spid="45"/>
                                        </p:tgtEl>
                                      </p:cBhvr>
                                    </p:animEffect>
                                    <p:anim calcmode="lin" valueType="num">
                                      <p:cBhvr>
                                        <p:cTn id="28" dur="1000" fill="hold"/>
                                        <p:tgtEl>
                                          <p:spTgt spid="45"/>
                                        </p:tgtEl>
                                        <p:attrNameLst>
                                          <p:attrName>ppt_x</p:attrName>
                                        </p:attrNameLst>
                                      </p:cBhvr>
                                      <p:tavLst>
                                        <p:tav tm="0">
                                          <p:val>
                                            <p:strVal val="#ppt_x"/>
                                          </p:val>
                                        </p:tav>
                                        <p:tav tm="100000">
                                          <p:val>
                                            <p:strVal val="#ppt_x"/>
                                          </p:val>
                                        </p:tav>
                                      </p:tavLst>
                                    </p:anim>
                                    <p:anim calcmode="lin" valueType="num">
                                      <p:cBhvr>
                                        <p:cTn id="29" dur="1000" fill="hold"/>
                                        <p:tgtEl>
                                          <p:spTgt spid="45"/>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fade">
                                      <p:cBhvr>
                                        <p:cTn id="43" dur="1000"/>
                                        <p:tgtEl>
                                          <p:spTgt spid="47"/>
                                        </p:tgtEl>
                                      </p:cBhvr>
                                    </p:animEffect>
                                    <p:anim calcmode="lin" valueType="num">
                                      <p:cBhvr>
                                        <p:cTn id="44" dur="1000" fill="hold"/>
                                        <p:tgtEl>
                                          <p:spTgt spid="47"/>
                                        </p:tgtEl>
                                        <p:attrNameLst>
                                          <p:attrName>ppt_x</p:attrName>
                                        </p:attrNameLst>
                                      </p:cBhvr>
                                      <p:tavLst>
                                        <p:tav tm="0">
                                          <p:val>
                                            <p:strVal val="#ppt_x"/>
                                          </p:val>
                                        </p:tav>
                                        <p:tav tm="100000">
                                          <p:val>
                                            <p:strVal val="#ppt_x"/>
                                          </p:val>
                                        </p:tav>
                                      </p:tavLst>
                                    </p:anim>
                                    <p:anim calcmode="lin" valueType="num">
                                      <p:cBhvr>
                                        <p:cTn id="45" dur="1000" fill="hold"/>
                                        <p:tgtEl>
                                          <p:spTgt spid="47"/>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22" presetClass="entr" presetSubtype="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133"/>
                                        </p:tgtEl>
                                        <p:attrNameLst>
                                          <p:attrName>style.visibility</p:attrName>
                                        </p:attrNameLst>
                                      </p:cBhvr>
                                      <p:to>
                                        <p:strVal val="visible"/>
                                      </p:to>
                                    </p:set>
                                    <p:anim calcmode="lin" valueType="num">
                                      <p:cBhvr>
                                        <p:cTn id="53" dur="500" fill="hold"/>
                                        <p:tgtEl>
                                          <p:spTgt spid="133"/>
                                        </p:tgtEl>
                                        <p:attrNameLst>
                                          <p:attrName>ppt_w</p:attrName>
                                        </p:attrNameLst>
                                      </p:cBhvr>
                                      <p:tavLst>
                                        <p:tav tm="0">
                                          <p:val>
                                            <p:fltVal val="0"/>
                                          </p:val>
                                        </p:tav>
                                        <p:tav tm="100000">
                                          <p:val>
                                            <p:strVal val="#ppt_w"/>
                                          </p:val>
                                        </p:tav>
                                      </p:tavLst>
                                    </p:anim>
                                    <p:anim calcmode="lin" valueType="num">
                                      <p:cBhvr>
                                        <p:cTn id="54" dur="500" fill="hold"/>
                                        <p:tgtEl>
                                          <p:spTgt spid="133"/>
                                        </p:tgtEl>
                                        <p:attrNameLst>
                                          <p:attrName>ppt_h</p:attrName>
                                        </p:attrNameLst>
                                      </p:cBhvr>
                                      <p:tavLst>
                                        <p:tav tm="0">
                                          <p:val>
                                            <p:fltVal val="0"/>
                                          </p:val>
                                        </p:tav>
                                        <p:tav tm="100000">
                                          <p:val>
                                            <p:strVal val="#ppt_h"/>
                                          </p:val>
                                        </p:tav>
                                      </p:tavLst>
                                    </p:anim>
                                    <p:animEffect transition="in" filter="fade">
                                      <p:cBhvr>
                                        <p:cTn id="55" dur="500"/>
                                        <p:tgtEl>
                                          <p:spTgt spid="133"/>
                                        </p:tgtEl>
                                      </p:cBhvr>
                                    </p:animEffect>
                                  </p:childTnLst>
                                </p:cTn>
                              </p:par>
                            </p:childTnLst>
                          </p:cTn>
                        </p:par>
                        <p:par>
                          <p:cTn id="56" fill="hold">
                            <p:stCondLst>
                              <p:cond delay="6000"/>
                            </p:stCondLst>
                            <p:childTnLst>
                              <p:par>
                                <p:cTn id="57" presetID="47"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2" presetClass="entr" presetSubtype="8"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wipe(left)">
                                      <p:cBhvr>
                                        <p:cTn id="65" dur="500"/>
                                        <p:tgtEl>
                                          <p:spTgt spid="34"/>
                                        </p:tgtEl>
                                      </p:cBhvr>
                                    </p:animEffect>
                                  </p:childTnLst>
                                </p:cTn>
                              </p:par>
                            </p:childTnLst>
                          </p:cTn>
                        </p:par>
                        <p:par>
                          <p:cTn id="66" fill="hold">
                            <p:stCondLst>
                              <p:cond delay="7500"/>
                            </p:stCondLst>
                            <p:childTnLst>
                              <p:par>
                                <p:cTn id="67" presetID="53" presetClass="entr" presetSubtype="16" fill="hold" nodeType="afterEffect">
                                  <p:stCondLst>
                                    <p:cond delay="0"/>
                                  </p:stCondLst>
                                  <p:childTnLst>
                                    <p:set>
                                      <p:cBhvr>
                                        <p:cTn id="68" dur="1" fill="hold">
                                          <p:stCondLst>
                                            <p:cond delay="0"/>
                                          </p:stCondLst>
                                        </p:cTn>
                                        <p:tgtEl>
                                          <p:spTgt spid="136"/>
                                        </p:tgtEl>
                                        <p:attrNameLst>
                                          <p:attrName>style.visibility</p:attrName>
                                        </p:attrNameLst>
                                      </p:cBhvr>
                                      <p:to>
                                        <p:strVal val="visible"/>
                                      </p:to>
                                    </p:set>
                                    <p:anim calcmode="lin" valueType="num">
                                      <p:cBhvr>
                                        <p:cTn id="69" dur="500" fill="hold"/>
                                        <p:tgtEl>
                                          <p:spTgt spid="136"/>
                                        </p:tgtEl>
                                        <p:attrNameLst>
                                          <p:attrName>ppt_w</p:attrName>
                                        </p:attrNameLst>
                                      </p:cBhvr>
                                      <p:tavLst>
                                        <p:tav tm="0">
                                          <p:val>
                                            <p:fltVal val="0"/>
                                          </p:val>
                                        </p:tav>
                                        <p:tav tm="100000">
                                          <p:val>
                                            <p:strVal val="#ppt_w"/>
                                          </p:val>
                                        </p:tav>
                                      </p:tavLst>
                                    </p:anim>
                                    <p:anim calcmode="lin" valueType="num">
                                      <p:cBhvr>
                                        <p:cTn id="70" dur="500" fill="hold"/>
                                        <p:tgtEl>
                                          <p:spTgt spid="136"/>
                                        </p:tgtEl>
                                        <p:attrNameLst>
                                          <p:attrName>ppt_h</p:attrName>
                                        </p:attrNameLst>
                                      </p:cBhvr>
                                      <p:tavLst>
                                        <p:tav tm="0">
                                          <p:val>
                                            <p:fltVal val="0"/>
                                          </p:val>
                                        </p:tav>
                                        <p:tav tm="100000">
                                          <p:val>
                                            <p:strVal val="#ppt_h"/>
                                          </p:val>
                                        </p:tav>
                                      </p:tavLst>
                                    </p:anim>
                                    <p:animEffect transition="in" filter="fade">
                                      <p:cBhvr>
                                        <p:cTn id="71" dur="500"/>
                                        <p:tgtEl>
                                          <p:spTgt spid="136"/>
                                        </p:tgtEl>
                                      </p:cBhvr>
                                    </p:animEffect>
                                  </p:childTnLst>
                                </p:cTn>
                              </p:par>
                            </p:childTnLst>
                          </p:cTn>
                        </p:par>
                        <p:par>
                          <p:cTn id="72" fill="hold">
                            <p:stCondLst>
                              <p:cond delay="8000"/>
                            </p:stCondLst>
                            <p:childTnLst>
                              <p:par>
                                <p:cTn id="73" presetID="42" presetClass="entr" presetSubtype="0"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fade">
                                      <p:cBhvr>
                                        <p:cTn id="75" dur="1000"/>
                                        <p:tgtEl>
                                          <p:spTgt spid="49"/>
                                        </p:tgtEl>
                                      </p:cBhvr>
                                    </p:animEffect>
                                    <p:anim calcmode="lin" valueType="num">
                                      <p:cBhvr>
                                        <p:cTn id="76" dur="1000" fill="hold"/>
                                        <p:tgtEl>
                                          <p:spTgt spid="49"/>
                                        </p:tgtEl>
                                        <p:attrNameLst>
                                          <p:attrName>ppt_x</p:attrName>
                                        </p:attrNameLst>
                                      </p:cBhvr>
                                      <p:tavLst>
                                        <p:tav tm="0">
                                          <p:val>
                                            <p:strVal val="#ppt_x"/>
                                          </p:val>
                                        </p:tav>
                                        <p:tav tm="100000">
                                          <p:val>
                                            <p:strVal val="#ppt_x"/>
                                          </p:val>
                                        </p:tav>
                                      </p:tavLst>
                                    </p:anim>
                                    <p:anim calcmode="lin" valueType="num">
                                      <p:cBhvr>
                                        <p:cTn id="77" dur="1000" fill="hold"/>
                                        <p:tgtEl>
                                          <p:spTgt spid="49"/>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8" fill="hold" grpId="0" nodeType="after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wipe(left)">
                                      <p:cBhvr>
                                        <p:cTn id="81" dur="500"/>
                                        <p:tgtEl>
                                          <p:spTgt spid="35"/>
                                        </p:tgtEl>
                                      </p:cBhvr>
                                    </p:animEffect>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 calcmode="lin" valueType="num">
                                      <p:cBhvr>
                                        <p:cTn id="85" dur="500" fill="hold"/>
                                        <p:tgtEl>
                                          <p:spTgt spid="141"/>
                                        </p:tgtEl>
                                        <p:attrNameLst>
                                          <p:attrName>ppt_w</p:attrName>
                                        </p:attrNameLst>
                                      </p:cBhvr>
                                      <p:tavLst>
                                        <p:tav tm="0">
                                          <p:val>
                                            <p:fltVal val="0"/>
                                          </p:val>
                                        </p:tav>
                                        <p:tav tm="100000">
                                          <p:val>
                                            <p:strVal val="#ppt_w"/>
                                          </p:val>
                                        </p:tav>
                                      </p:tavLst>
                                    </p:anim>
                                    <p:anim calcmode="lin" valueType="num">
                                      <p:cBhvr>
                                        <p:cTn id="86" dur="500" fill="hold"/>
                                        <p:tgtEl>
                                          <p:spTgt spid="141"/>
                                        </p:tgtEl>
                                        <p:attrNameLst>
                                          <p:attrName>ppt_h</p:attrName>
                                        </p:attrNameLst>
                                      </p:cBhvr>
                                      <p:tavLst>
                                        <p:tav tm="0">
                                          <p:val>
                                            <p:fltVal val="0"/>
                                          </p:val>
                                        </p:tav>
                                        <p:tav tm="100000">
                                          <p:val>
                                            <p:strVal val="#ppt_h"/>
                                          </p:val>
                                        </p:tav>
                                      </p:tavLst>
                                    </p:anim>
                                    <p:animEffect transition="in" filter="fade">
                                      <p:cBhvr>
                                        <p:cTn id="87" dur="500"/>
                                        <p:tgtEl>
                                          <p:spTgt spid="141"/>
                                        </p:tgtEl>
                                      </p:cBhvr>
                                    </p:animEffect>
                                  </p:childTnLst>
                                </p:cTn>
                              </p:par>
                            </p:childTnLst>
                          </p:cTn>
                        </p:par>
                        <p:par>
                          <p:cTn id="88" fill="hold">
                            <p:stCondLst>
                              <p:cond delay="10000"/>
                            </p:stCondLst>
                            <p:childTnLst>
                              <p:par>
                                <p:cTn id="89" presetID="16" presetClass="entr" presetSubtype="21" fill="hold" nodeType="afterEffect">
                                  <p:stCondLst>
                                    <p:cond delay="0"/>
                                  </p:stCondLst>
                                  <p:childTnLst>
                                    <p:set>
                                      <p:cBhvr>
                                        <p:cTn id="90" dur="1" fill="hold">
                                          <p:stCondLst>
                                            <p:cond delay="0"/>
                                          </p:stCondLst>
                                        </p:cTn>
                                        <p:tgtEl>
                                          <p:spTgt spid="161"/>
                                        </p:tgtEl>
                                        <p:attrNameLst>
                                          <p:attrName>style.visibility</p:attrName>
                                        </p:attrNameLst>
                                      </p:cBhvr>
                                      <p:to>
                                        <p:strVal val="visible"/>
                                      </p:to>
                                    </p:set>
                                    <p:animEffect transition="in" filter="barn(inVertical)">
                                      <p:cBhvr>
                                        <p:cTn id="91" dur="500"/>
                                        <p:tgtEl>
                                          <p:spTgt spid="161"/>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62"/>
                                        </p:tgtEl>
                                        <p:attrNameLst>
                                          <p:attrName>style.visibility</p:attrName>
                                        </p:attrNameLst>
                                      </p:cBhvr>
                                      <p:to>
                                        <p:strVal val="visible"/>
                                      </p:to>
                                    </p:set>
                                    <p:animEffect transition="in" filter="fade">
                                      <p:cBhvr>
                                        <p:cTn id="95" dur="1000"/>
                                        <p:tgtEl>
                                          <p:spTgt spid="162"/>
                                        </p:tgtEl>
                                      </p:cBhvr>
                                    </p:animEffect>
                                    <p:anim calcmode="lin" valueType="num">
                                      <p:cBhvr>
                                        <p:cTn id="96" dur="1000" fill="hold"/>
                                        <p:tgtEl>
                                          <p:spTgt spid="162"/>
                                        </p:tgtEl>
                                        <p:attrNameLst>
                                          <p:attrName>ppt_x</p:attrName>
                                        </p:attrNameLst>
                                      </p:cBhvr>
                                      <p:tavLst>
                                        <p:tav tm="0">
                                          <p:val>
                                            <p:strVal val="#ppt_x"/>
                                          </p:val>
                                        </p:tav>
                                        <p:tav tm="100000">
                                          <p:val>
                                            <p:strVal val="#ppt_x"/>
                                          </p:val>
                                        </p:tav>
                                      </p:tavLst>
                                    </p:anim>
                                    <p:anim calcmode="lin" valueType="num">
                                      <p:cBhvr>
                                        <p:cTn id="97" dur="1000" fill="hold"/>
                                        <p:tgtEl>
                                          <p:spTgt spid="1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animBg="1"/>
      <p:bldP spid="129" grpId="0" animBg="1"/>
      <p:bldP spid="141" grpId="0" animBg="1"/>
      <p:bldP spid="162" grpId="0"/>
      <p:bldP spid="45"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1375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418</cp:revision>
  <dcterms:created xsi:type="dcterms:W3CDTF">2016-09-28T22:08:47Z</dcterms:created>
  <dcterms:modified xsi:type="dcterms:W3CDTF">2018-11-20T19:49:06Z</dcterms:modified>
</cp:coreProperties>
</file>