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1792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b="1" dirty="0">
                <a:solidFill>
                  <a:srgbClr val="57CCC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b="1" dirty="0">
                <a:solidFill>
                  <a:srgbClr val="FF9285"/>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89988" cy="2926572"/>
            <a:chOff x="3682550" y="1814443"/>
            <a:chExt cx="1389988" cy="2926572"/>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4CC8EC"/>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700938" y="219826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86012" cy="2921058"/>
            <a:chOff x="2515937" y="3264828"/>
            <a:chExt cx="1386012" cy="2921058"/>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FF7467"/>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0349" y="364313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4481" cy="2927468"/>
            <a:chOff x="6633686" y="802433"/>
            <a:chExt cx="1374481" cy="2927468"/>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F4C95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6567" y="1187148"/>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90375" cy="2925762"/>
            <a:chOff x="7109918" y="2322994"/>
            <a:chExt cx="1390375" cy="2925762"/>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57CCC6"/>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28693" y="270600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1202" cy="2936168"/>
            <a:chOff x="6987917" y="3870678"/>
            <a:chExt cx="1381202"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FF9285"/>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7519"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090E0974-09B5-415C-8DEE-6BCEA33274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21645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1426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414</cp:revision>
  <dcterms:created xsi:type="dcterms:W3CDTF">2016-09-28T22:08:47Z</dcterms:created>
  <dcterms:modified xsi:type="dcterms:W3CDTF">2018-11-20T19:43:17Z</dcterms:modified>
</cp:coreProperties>
</file>