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47423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FF7467"/>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4CC8EC"/>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F4C956"/>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57CCC6"/>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FF928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60DCF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E31098D2-9DE0-4D71-B6F7-C39799F372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49496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1282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412</cp:revision>
  <dcterms:created xsi:type="dcterms:W3CDTF">2016-09-28T22:08:47Z</dcterms:created>
  <dcterms:modified xsi:type="dcterms:W3CDTF">2018-11-20T19:41:37Z</dcterms:modified>
</cp:coreProperties>
</file>