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77287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4D419B1-4AB1-4D16-B774-0BE793994F27}"/>
              </a:ext>
            </a:extLst>
          </p:cNvPr>
          <p:cNvSpPr/>
          <p:nvPr/>
        </p:nvSpPr>
        <p:spPr>
          <a:xfrm>
            <a:off x="6212164" y="3425535"/>
            <a:ext cx="5979836" cy="3429001"/>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428999"/>
            <a:ext cx="5979836" cy="3429001"/>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27E1C696-B62E-41AC-9409-40F1C9374EFA}"/>
              </a:ext>
            </a:extLst>
          </p:cNvPr>
          <p:cNvSpPr txBox="1"/>
          <p:nvPr/>
        </p:nvSpPr>
        <p:spPr>
          <a:xfrm>
            <a:off x="7441971" y="4072622"/>
            <a:ext cx="3144138" cy="2785378"/>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Rectangle: Rounded Corners 37">
            <a:extLst>
              <a:ext uri="{FF2B5EF4-FFF2-40B4-BE49-F238E27FC236}">
                <a16:creationId xmlns:a16="http://schemas.microsoft.com/office/drawing/2014/main" id="{5873CF64-2732-4CEE-BF0B-A31E05DB65D4}"/>
              </a:ext>
            </a:extLst>
          </p:cNvPr>
          <p:cNvSpPr/>
          <p:nvPr/>
        </p:nvSpPr>
        <p:spPr>
          <a:xfrm>
            <a:off x="6504433" y="2052637"/>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E376E282-8E6E-478E-BD70-43E4E208B208}"/>
              </a:ext>
            </a:extLst>
          </p:cNvPr>
          <p:cNvSpPr/>
          <p:nvPr/>
        </p:nvSpPr>
        <p:spPr>
          <a:xfrm>
            <a:off x="6504433" y="2819400"/>
            <a:ext cx="762000" cy="2814323"/>
          </a:xfrm>
          <a:prstGeom prst="rect">
            <a:avLst/>
          </a:prstGeom>
          <a:solidFill>
            <a:srgbClr val="FF7467"/>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D957B5CC-E5CA-4448-8091-27F4B55AA794}"/>
              </a:ext>
            </a:extLst>
          </p:cNvPr>
          <p:cNvSpPr/>
          <p:nvPr/>
        </p:nvSpPr>
        <p:spPr>
          <a:xfrm>
            <a:off x="6504433" y="5105842"/>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D7E8CF0D-5CA1-47FF-9869-911575EB5C30}"/>
              </a:ext>
            </a:extLst>
          </p:cNvPr>
          <p:cNvSpPr>
            <a:spLocks noChangeAspect="1"/>
          </p:cNvSpPr>
          <p:nvPr/>
        </p:nvSpPr>
        <p:spPr>
          <a:xfrm>
            <a:off x="6477000" y="2028253"/>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B113117D-DCD4-4029-B467-FE6EFECC5851}"/>
              </a:ext>
            </a:extLst>
          </p:cNvPr>
          <p:cNvSpPr txBox="1">
            <a:spLocks noChangeArrowheads="1"/>
          </p:cNvSpPr>
          <p:nvPr/>
        </p:nvSpPr>
        <p:spPr bwMode="auto">
          <a:xfrm>
            <a:off x="6484933" y="2116860"/>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$2,178</a:t>
            </a:r>
          </a:p>
        </p:txBody>
      </p:sp>
      <p:sp>
        <p:nvSpPr>
          <p:cNvPr id="43" name="Text Box 10">
            <a:extLst>
              <a:ext uri="{FF2B5EF4-FFF2-40B4-BE49-F238E27FC236}">
                <a16:creationId xmlns:a16="http://schemas.microsoft.com/office/drawing/2014/main" id="{59B863E9-74CE-4C6B-A0A8-2D8650C6CE96}"/>
              </a:ext>
            </a:extLst>
          </p:cNvPr>
          <p:cNvSpPr txBox="1">
            <a:spLocks noChangeArrowheads="1"/>
          </p:cNvSpPr>
          <p:nvPr/>
        </p:nvSpPr>
        <p:spPr bwMode="auto">
          <a:xfrm rot="16200000">
            <a:off x="6655040" y="5566209"/>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47" name="Rectangle: Rounded Corners 46">
            <a:extLst>
              <a:ext uri="{FF2B5EF4-FFF2-40B4-BE49-F238E27FC236}">
                <a16:creationId xmlns:a16="http://schemas.microsoft.com/office/drawing/2014/main" id="{DCB56666-72A8-4060-83D0-51C5767E6C73}"/>
              </a:ext>
            </a:extLst>
          </p:cNvPr>
          <p:cNvSpPr/>
          <p:nvPr/>
        </p:nvSpPr>
        <p:spPr>
          <a:xfrm>
            <a:off x="11152633" y="2077021"/>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DB894400-0BEC-42AF-9426-FAF84471C0CE}"/>
              </a:ext>
            </a:extLst>
          </p:cNvPr>
          <p:cNvSpPr/>
          <p:nvPr/>
        </p:nvSpPr>
        <p:spPr>
          <a:xfrm>
            <a:off x="11152633" y="3429000"/>
            <a:ext cx="762000" cy="2229107"/>
          </a:xfrm>
          <a:prstGeom prst="rect">
            <a:avLst/>
          </a:prstGeom>
          <a:solidFill>
            <a:srgbClr val="4CC8EC"/>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9897F822-0BFD-4304-A814-092C8363695C}"/>
              </a:ext>
            </a:extLst>
          </p:cNvPr>
          <p:cNvSpPr/>
          <p:nvPr/>
        </p:nvSpPr>
        <p:spPr>
          <a:xfrm>
            <a:off x="11152633" y="5130226"/>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6A04A5A5-0155-4473-BDC6-2F3926E2567C}"/>
              </a:ext>
            </a:extLst>
          </p:cNvPr>
          <p:cNvSpPr>
            <a:spLocks noChangeAspect="1"/>
          </p:cNvSpPr>
          <p:nvPr/>
        </p:nvSpPr>
        <p:spPr>
          <a:xfrm>
            <a:off x="11125200" y="2052637"/>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B63BAA6C-39AB-44CF-A61D-092B4ABDF72B}"/>
              </a:ext>
            </a:extLst>
          </p:cNvPr>
          <p:cNvSpPr txBox="1">
            <a:spLocks noChangeArrowheads="1"/>
          </p:cNvSpPr>
          <p:nvPr/>
        </p:nvSpPr>
        <p:spPr bwMode="auto">
          <a:xfrm rot="16200000">
            <a:off x="11303240" y="5590593"/>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9000"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752533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43">
            <a:extLst>
              <a:ext uri="{FF2B5EF4-FFF2-40B4-BE49-F238E27FC236}">
                <a16:creationId xmlns:a16="http://schemas.microsoft.com/office/drawing/2014/main" id="{52B5B082-7ABE-4CBC-BCFB-B5D2A6DC68D0}"/>
              </a:ext>
            </a:extLst>
          </p:cNvPr>
          <p:cNvSpPr>
            <a:spLocks noChangeAspect="1" noEditPoints="1"/>
          </p:cNvSpPr>
          <p:nvPr/>
        </p:nvSpPr>
        <p:spPr bwMode="auto">
          <a:xfrm>
            <a:off x="11193728" y="5308690"/>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0" name="Freeform 33">
            <a:extLst>
              <a:ext uri="{FF2B5EF4-FFF2-40B4-BE49-F238E27FC236}">
                <a16:creationId xmlns:a16="http://schemas.microsoft.com/office/drawing/2014/main" id="{ACBA3BF7-799E-473D-8DC9-3F82B944FBE0}"/>
              </a:ext>
            </a:extLst>
          </p:cNvPr>
          <p:cNvSpPr>
            <a:spLocks noChangeAspect="1" noEditPoints="1"/>
          </p:cNvSpPr>
          <p:nvPr/>
        </p:nvSpPr>
        <p:spPr bwMode="auto">
          <a:xfrm>
            <a:off x="6540939" y="5278582"/>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1" name="Text Box 10">
            <a:extLst>
              <a:ext uri="{FF2B5EF4-FFF2-40B4-BE49-F238E27FC236}">
                <a16:creationId xmlns:a16="http://schemas.microsoft.com/office/drawing/2014/main" id="{158DC144-ECAC-4785-89FB-F671E9F43A96}"/>
              </a:ext>
            </a:extLst>
          </p:cNvPr>
          <p:cNvSpPr txBox="1">
            <a:spLocks noChangeArrowheads="1"/>
          </p:cNvSpPr>
          <p:nvPr/>
        </p:nvSpPr>
        <p:spPr bwMode="auto">
          <a:xfrm>
            <a:off x="11161136" y="2125805"/>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$1,426</a:t>
            </a:r>
          </a:p>
        </p:txBody>
      </p:sp>
      <p:sp>
        <p:nvSpPr>
          <p:cNvPr id="62" name="TextBox 61">
            <a:extLst>
              <a:ext uri="{FF2B5EF4-FFF2-40B4-BE49-F238E27FC236}">
                <a16:creationId xmlns:a16="http://schemas.microsoft.com/office/drawing/2014/main" id="{B4E80C7B-D4C2-4160-AC56-A208D81259E7}"/>
              </a:ext>
            </a:extLst>
          </p:cNvPr>
          <p:cNvSpPr txBox="1"/>
          <p:nvPr/>
        </p:nvSpPr>
        <p:spPr>
          <a:xfrm>
            <a:off x="1287275" y="4069158"/>
            <a:ext cx="3144138" cy="2785378"/>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3" name="Rectangle: Rounded Corners 62">
            <a:extLst>
              <a:ext uri="{FF2B5EF4-FFF2-40B4-BE49-F238E27FC236}">
                <a16:creationId xmlns:a16="http://schemas.microsoft.com/office/drawing/2014/main" id="{A4F1C0B5-8D68-454A-A6FE-B8D00B89269E}"/>
              </a:ext>
            </a:extLst>
          </p:cNvPr>
          <p:cNvSpPr/>
          <p:nvPr/>
        </p:nvSpPr>
        <p:spPr>
          <a:xfrm>
            <a:off x="304835" y="2052637"/>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F3A031A8-620B-475D-8483-ED9966B7A4D3}"/>
              </a:ext>
            </a:extLst>
          </p:cNvPr>
          <p:cNvSpPr/>
          <p:nvPr/>
        </p:nvSpPr>
        <p:spPr>
          <a:xfrm>
            <a:off x="304835" y="3133153"/>
            <a:ext cx="762000" cy="2500570"/>
          </a:xfrm>
          <a:prstGeom prst="rect">
            <a:avLst/>
          </a:prstGeom>
          <a:solidFill>
            <a:srgbClr val="FF7467"/>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Freeform: Shape 64">
            <a:extLst>
              <a:ext uri="{FF2B5EF4-FFF2-40B4-BE49-F238E27FC236}">
                <a16:creationId xmlns:a16="http://schemas.microsoft.com/office/drawing/2014/main" id="{E44F967D-C34B-49D2-BFB2-2DAA16575821}"/>
              </a:ext>
            </a:extLst>
          </p:cNvPr>
          <p:cNvSpPr/>
          <p:nvPr/>
        </p:nvSpPr>
        <p:spPr>
          <a:xfrm>
            <a:off x="304835" y="5105842"/>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294D3EB2-374C-4F17-AA50-BE7435FC8BEC}"/>
              </a:ext>
            </a:extLst>
          </p:cNvPr>
          <p:cNvSpPr>
            <a:spLocks noChangeAspect="1"/>
          </p:cNvSpPr>
          <p:nvPr/>
        </p:nvSpPr>
        <p:spPr>
          <a:xfrm>
            <a:off x="277402" y="2028253"/>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69B06549-14A4-42CE-B8FA-0CFB09F6A8F3}"/>
              </a:ext>
            </a:extLst>
          </p:cNvPr>
          <p:cNvSpPr txBox="1">
            <a:spLocks noChangeArrowheads="1"/>
          </p:cNvSpPr>
          <p:nvPr/>
        </p:nvSpPr>
        <p:spPr bwMode="auto">
          <a:xfrm>
            <a:off x="285335" y="2116860"/>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$1,934</a:t>
            </a:r>
          </a:p>
        </p:txBody>
      </p:sp>
      <p:sp>
        <p:nvSpPr>
          <p:cNvPr id="68" name="Text Box 10">
            <a:extLst>
              <a:ext uri="{FF2B5EF4-FFF2-40B4-BE49-F238E27FC236}">
                <a16:creationId xmlns:a16="http://schemas.microsoft.com/office/drawing/2014/main" id="{345B8F0B-B1B6-40E4-806B-2AF67A68B6F4}"/>
              </a:ext>
            </a:extLst>
          </p:cNvPr>
          <p:cNvSpPr txBox="1">
            <a:spLocks noChangeArrowheads="1"/>
          </p:cNvSpPr>
          <p:nvPr/>
        </p:nvSpPr>
        <p:spPr bwMode="auto">
          <a:xfrm rot="16200000">
            <a:off x="455442" y="5566209"/>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69" name="Rectangle: Rounded Corners 68">
            <a:extLst>
              <a:ext uri="{FF2B5EF4-FFF2-40B4-BE49-F238E27FC236}">
                <a16:creationId xmlns:a16="http://schemas.microsoft.com/office/drawing/2014/main" id="{100FEEE7-B332-4091-85D4-1DA96F418566}"/>
              </a:ext>
            </a:extLst>
          </p:cNvPr>
          <p:cNvSpPr/>
          <p:nvPr/>
        </p:nvSpPr>
        <p:spPr>
          <a:xfrm>
            <a:off x="4953035" y="2077021"/>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85134117-029F-4DFA-B26C-E83818820D5C}"/>
              </a:ext>
            </a:extLst>
          </p:cNvPr>
          <p:cNvSpPr/>
          <p:nvPr/>
        </p:nvSpPr>
        <p:spPr>
          <a:xfrm>
            <a:off x="4953035" y="3657600"/>
            <a:ext cx="762000" cy="2000507"/>
          </a:xfrm>
          <a:prstGeom prst="rect">
            <a:avLst/>
          </a:prstGeom>
          <a:solidFill>
            <a:srgbClr val="4CC8EC"/>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Shape 70">
            <a:extLst>
              <a:ext uri="{FF2B5EF4-FFF2-40B4-BE49-F238E27FC236}">
                <a16:creationId xmlns:a16="http://schemas.microsoft.com/office/drawing/2014/main" id="{AE5F121F-30A4-4C06-8BAE-CE3E31540DF9}"/>
              </a:ext>
            </a:extLst>
          </p:cNvPr>
          <p:cNvSpPr/>
          <p:nvPr/>
        </p:nvSpPr>
        <p:spPr>
          <a:xfrm>
            <a:off x="4953035" y="5130226"/>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4CAED88C-AB3A-4812-BD31-20BC419C3DED}"/>
              </a:ext>
            </a:extLst>
          </p:cNvPr>
          <p:cNvSpPr>
            <a:spLocks noChangeAspect="1"/>
          </p:cNvSpPr>
          <p:nvPr/>
        </p:nvSpPr>
        <p:spPr>
          <a:xfrm>
            <a:off x="4925602" y="2052637"/>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 Box 10">
            <a:extLst>
              <a:ext uri="{FF2B5EF4-FFF2-40B4-BE49-F238E27FC236}">
                <a16:creationId xmlns:a16="http://schemas.microsoft.com/office/drawing/2014/main" id="{2FD163B3-264F-4C45-999C-9F928F32A744}"/>
              </a:ext>
            </a:extLst>
          </p:cNvPr>
          <p:cNvSpPr txBox="1">
            <a:spLocks noChangeArrowheads="1"/>
          </p:cNvSpPr>
          <p:nvPr/>
        </p:nvSpPr>
        <p:spPr bwMode="auto">
          <a:xfrm rot="16200000">
            <a:off x="5103642" y="5590593"/>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pic>
        <p:nvPicPr>
          <p:cNvPr id="74" name="Picture 73">
            <a:extLst>
              <a:ext uri="{FF2B5EF4-FFF2-40B4-BE49-F238E27FC236}">
                <a16:creationId xmlns:a16="http://schemas.microsoft.com/office/drawing/2014/main" id="{3144305E-4070-407E-AFFC-E7FAA53A79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9402" y="1122485"/>
            <a:ext cx="3926890" cy="3291840"/>
          </a:xfrm>
          <a:prstGeom prst="rect">
            <a:avLst/>
          </a:prstGeom>
          <a:effectLst>
            <a:outerShdw blurRad="50800" dist="38100" dir="8100000" algn="tr" rotWithShape="0">
              <a:prstClr val="black">
                <a:alpha val="40000"/>
              </a:prstClr>
            </a:outerShdw>
          </a:effectLst>
        </p:spPr>
      </p:pic>
      <p:sp>
        <p:nvSpPr>
          <p:cNvPr id="75" name="Freeform: Shape 74">
            <a:extLst>
              <a:ext uri="{FF2B5EF4-FFF2-40B4-BE49-F238E27FC236}">
                <a16:creationId xmlns:a16="http://schemas.microsoft.com/office/drawing/2014/main" id="{95EE7E55-5285-4B91-8196-B438344AB8AC}"/>
              </a:ext>
            </a:extLst>
          </p:cNvPr>
          <p:cNvSpPr/>
          <p:nvPr/>
        </p:nvSpPr>
        <p:spPr>
          <a:xfrm>
            <a:off x="1325738"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43">
            <a:extLst>
              <a:ext uri="{FF2B5EF4-FFF2-40B4-BE49-F238E27FC236}">
                <a16:creationId xmlns:a16="http://schemas.microsoft.com/office/drawing/2014/main" id="{0EE1CC0A-F849-4AEB-8B7C-B10FD9521412}"/>
              </a:ext>
            </a:extLst>
          </p:cNvPr>
          <p:cNvSpPr>
            <a:spLocks noChangeAspect="1" noEditPoints="1"/>
          </p:cNvSpPr>
          <p:nvPr/>
        </p:nvSpPr>
        <p:spPr bwMode="auto">
          <a:xfrm>
            <a:off x="4994130" y="5308690"/>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7" name="Freeform 33">
            <a:extLst>
              <a:ext uri="{FF2B5EF4-FFF2-40B4-BE49-F238E27FC236}">
                <a16:creationId xmlns:a16="http://schemas.microsoft.com/office/drawing/2014/main" id="{0A820B59-2C1D-46FD-B73D-DB5ABA432185}"/>
              </a:ext>
            </a:extLst>
          </p:cNvPr>
          <p:cNvSpPr>
            <a:spLocks noChangeAspect="1" noEditPoints="1"/>
          </p:cNvSpPr>
          <p:nvPr/>
        </p:nvSpPr>
        <p:spPr bwMode="auto">
          <a:xfrm>
            <a:off x="341341" y="5278582"/>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8" name="Text Box 10">
            <a:extLst>
              <a:ext uri="{FF2B5EF4-FFF2-40B4-BE49-F238E27FC236}">
                <a16:creationId xmlns:a16="http://schemas.microsoft.com/office/drawing/2014/main" id="{253B54C6-801A-4C8F-ABEE-0780D1D05416}"/>
              </a:ext>
            </a:extLst>
          </p:cNvPr>
          <p:cNvSpPr txBox="1">
            <a:spLocks noChangeArrowheads="1"/>
          </p:cNvSpPr>
          <p:nvPr/>
        </p:nvSpPr>
        <p:spPr bwMode="auto">
          <a:xfrm>
            <a:off x="4961538" y="2125805"/>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$1,269</a:t>
            </a:r>
          </a:p>
        </p:txBody>
      </p:sp>
      <p:pic>
        <p:nvPicPr>
          <p:cNvPr id="44" name="Picture 43">
            <a:hlinkClick r:id="rId5"/>
            <a:extLst>
              <a:ext uri="{FF2B5EF4-FFF2-40B4-BE49-F238E27FC236}">
                <a16:creationId xmlns:a16="http://schemas.microsoft.com/office/drawing/2014/main" id="{3EA4B904-1DA8-4C9D-8E41-5FEBA068FCF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2155254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right)">
                                      <p:cBhvr>
                                        <p:cTn id="11" dur="500"/>
                                        <p:tgtEl>
                                          <p:spTgt spid="6"/>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74"/>
                                        </p:tgtEl>
                                        <p:attrNameLst>
                                          <p:attrName>style.visibility</p:attrName>
                                        </p:attrNameLst>
                                      </p:cBhvr>
                                      <p:to>
                                        <p:strVal val="visible"/>
                                      </p:to>
                                    </p:set>
                                    <p:animEffect transition="in" filter="fade">
                                      <p:cBhvr>
                                        <p:cTn id="15" dur="1000"/>
                                        <p:tgtEl>
                                          <p:spTgt spid="74"/>
                                        </p:tgtEl>
                                      </p:cBhvr>
                                    </p:animEffect>
                                    <p:anim calcmode="lin" valueType="num">
                                      <p:cBhvr>
                                        <p:cTn id="16" dur="1000" fill="hold"/>
                                        <p:tgtEl>
                                          <p:spTgt spid="74"/>
                                        </p:tgtEl>
                                        <p:attrNameLst>
                                          <p:attrName>ppt_x</p:attrName>
                                        </p:attrNameLst>
                                      </p:cBhvr>
                                      <p:tavLst>
                                        <p:tav tm="0">
                                          <p:val>
                                            <p:strVal val="#ppt_x"/>
                                          </p:val>
                                        </p:tav>
                                        <p:tav tm="100000">
                                          <p:val>
                                            <p:strVal val="#ppt_x"/>
                                          </p:val>
                                        </p:tav>
                                      </p:tavLst>
                                    </p:anim>
                                    <p:anim calcmode="lin" valueType="num">
                                      <p:cBhvr>
                                        <p:cTn id="17" dur="1000" fill="hold"/>
                                        <p:tgtEl>
                                          <p:spTgt spid="74"/>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75"/>
                                        </p:tgtEl>
                                        <p:attrNameLst>
                                          <p:attrName>style.visibility</p:attrName>
                                        </p:attrNameLst>
                                      </p:cBhvr>
                                      <p:to>
                                        <p:strVal val="visible"/>
                                      </p:to>
                                    </p:set>
                                    <p:animEffect transition="in" filter="fade">
                                      <p:cBhvr>
                                        <p:cTn id="20" dur="1000"/>
                                        <p:tgtEl>
                                          <p:spTgt spid="75"/>
                                        </p:tgtEl>
                                      </p:cBhvr>
                                    </p:animEffect>
                                    <p:anim calcmode="lin" valueType="num">
                                      <p:cBhvr>
                                        <p:cTn id="21" dur="1000" fill="hold"/>
                                        <p:tgtEl>
                                          <p:spTgt spid="75"/>
                                        </p:tgtEl>
                                        <p:attrNameLst>
                                          <p:attrName>ppt_x</p:attrName>
                                        </p:attrNameLst>
                                      </p:cBhvr>
                                      <p:tavLst>
                                        <p:tav tm="0">
                                          <p:val>
                                            <p:strVal val="#ppt_x"/>
                                          </p:val>
                                        </p:tav>
                                        <p:tav tm="100000">
                                          <p:val>
                                            <p:strVal val="#ppt_x"/>
                                          </p:val>
                                        </p:tav>
                                      </p:tavLst>
                                    </p:anim>
                                    <p:anim calcmode="lin" valueType="num">
                                      <p:cBhvr>
                                        <p:cTn id="22" dur="1000" fill="hold"/>
                                        <p:tgtEl>
                                          <p:spTgt spid="75"/>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62">
                                            <p:txEl>
                                              <p:pRg st="0" end="0"/>
                                            </p:txEl>
                                          </p:spTgt>
                                        </p:tgtEl>
                                        <p:attrNameLst>
                                          <p:attrName>style.visibility</p:attrName>
                                        </p:attrNameLst>
                                      </p:cBhvr>
                                      <p:to>
                                        <p:strVal val="visible"/>
                                      </p:to>
                                    </p:set>
                                    <p:animEffect transition="in" filter="fade">
                                      <p:cBhvr>
                                        <p:cTn id="26" dur="1000"/>
                                        <p:tgtEl>
                                          <p:spTgt spid="62">
                                            <p:txEl>
                                              <p:pRg st="0" end="0"/>
                                            </p:txEl>
                                          </p:spTgt>
                                        </p:tgtEl>
                                      </p:cBhvr>
                                    </p:animEffect>
                                    <p:anim calcmode="lin" valueType="num">
                                      <p:cBhvr>
                                        <p:cTn id="27"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42" presetClass="entr" presetSubtype="0" fill="hold" grpId="0" nodeType="afterEffect">
                                  <p:stCondLst>
                                    <p:cond delay="0"/>
                                  </p:stCondLst>
                                  <p:childTnLst>
                                    <p:set>
                                      <p:cBhvr>
                                        <p:cTn id="31" dur="1" fill="hold">
                                          <p:stCondLst>
                                            <p:cond delay="0"/>
                                          </p:stCondLst>
                                        </p:cTn>
                                        <p:tgtEl>
                                          <p:spTgt spid="62">
                                            <p:txEl>
                                              <p:pRg st="3" end="3"/>
                                            </p:txEl>
                                          </p:spTgt>
                                        </p:tgtEl>
                                        <p:attrNameLst>
                                          <p:attrName>style.visibility</p:attrName>
                                        </p:attrNameLst>
                                      </p:cBhvr>
                                      <p:to>
                                        <p:strVal val="visible"/>
                                      </p:to>
                                    </p:set>
                                    <p:animEffect transition="in" filter="fade">
                                      <p:cBhvr>
                                        <p:cTn id="32" dur="1000"/>
                                        <p:tgtEl>
                                          <p:spTgt spid="62">
                                            <p:txEl>
                                              <p:pRg st="3" end="3"/>
                                            </p:txEl>
                                          </p:spTgt>
                                        </p:tgtEl>
                                      </p:cBhvr>
                                    </p:animEffect>
                                    <p:anim calcmode="lin" valueType="num">
                                      <p:cBhvr>
                                        <p:cTn id="33" dur="10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62">
                                            <p:txEl>
                                              <p:pRg st="5" end="5"/>
                                            </p:txEl>
                                          </p:spTgt>
                                        </p:tgtEl>
                                        <p:attrNameLst>
                                          <p:attrName>style.visibility</p:attrName>
                                        </p:attrNameLst>
                                      </p:cBhvr>
                                      <p:to>
                                        <p:strVal val="visible"/>
                                      </p:to>
                                    </p:set>
                                    <p:animEffect transition="in" filter="fade">
                                      <p:cBhvr>
                                        <p:cTn id="38" dur="1000"/>
                                        <p:tgtEl>
                                          <p:spTgt spid="62">
                                            <p:txEl>
                                              <p:pRg st="5" end="5"/>
                                            </p:txEl>
                                          </p:spTgt>
                                        </p:tgtEl>
                                      </p:cBhvr>
                                    </p:animEffect>
                                    <p:anim calcmode="lin" valueType="num">
                                      <p:cBhvr>
                                        <p:cTn id="39" dur="10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62">
                                            <p:txEl>
                                              <p:pRg st="6" end="6"/>
                                            </p:txEl>
                                          </p:spTgt>
                                        </p:tgtEl>
                                        <p:attrNameLst>
                                          <p:attrName>style.visibility</p:attrName>
                                        </p:attrNameLst>
                                      </p:cBhvr>
                                      <p:to>
                                        <p:strVal val="visible"/>
                                      </p:to>
                                    </p:set>
                                    <p:animEffect transition="in" filter="fade">
                                      <p:cBhvr>
                                        <p:cTn id="44" dur="1000"/>
                                        <p:tgtEl>
                                          <p:spTgt spid="62">
                                            <p:txEl>
                                              <p:pRg st="6" end="6"/>
                                            </p:txEl>
                                          </p:spTgt>
                                        </p:tgtEl>
                                      </p:cBhvr>
                                    </p:animEffect>
                                    <p:anim calcmode="lin" valueType="num">
                                      <p:cBhvr>
                                        <p:cTn id="45" dur="1000" fill="hold"/>
                                        <p:tgtEl>
                                          <p:spTgt spid="62">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62">
                                            <p:txEl>
                                              <p:pRg st="6" end="6"/>
                                            </p:txEl>
                                          </p:spTgt>
                                        </p:tgtEl>
                                        <p:attrNameLst>
                                          <p:attrName>ppt_y</p:attrName>
                                        </p:attrNameLst>
                                      </p:cBhvr>
                                      <p:tavLst>
                                        <p:tav tm="0">
                                          <p:val>
                                            <p:strVal val="#ppt_y+.1"/>
                                          </p:val>
                                        </p:tav>
                                        <p:tav tm="100000">
                                          <p:val>
                                            <p:strVal val="#ppt_y"/>
                                          </p:val>
                                        </p:tav>
                                      </p:tavLst>
                                    </p:anim>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62">
                                            <p:txEl>
                                              <p:pRg st="7" end="7"/>
                                            </p:txEl>
                                          </p:spTgt>
                                        </p:tgtEl>
                                        <p:attrNameLst>
                                          <p:attrName>style.visibility</p:attrName>
                                        </p:attrNameLst>
                                      </p:cBhvr>
                                      <p:to>
                                        <p:strVal val="visible"/>
                                      </p:to>
                                    </p:set>
                                    <p:animEffect transition="in" filter="fade">
                                      <p:cBhvr>
                                        <p:cTn id="50" dur="1000"/>
                                        <p:tgtEl>
                                          <p:spTgt spid="62">
                                            <p:txEl>
                                              <p:pRg st="7" end="7"/>
                                            </p:txEl>
                                          </p:spTgt>
                                        </p:tgtEl>
                                      </p:cBhvr>
                                    </p:animEffect>
                                    <p:anim calcmode="lin" valueType="num">
                                      <p:cBhvr>
                                        <p:cTn id="51" dur="10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53" presetClass="entr" presetSubtype="16" fill="hold" grpId="0" nodeType="afterEffect">
                                  <p:stCondLst>
                                    <p:cond delay="0"/>
                                  </p:stCondLst>
                                  <p:childTnLst>
                                    <p:set>
                                      <p:cBhvr>
                                        <p:cTn id="55" dur="1" fill="hold">
                                          <p:stCondLst>
                                            <p:cond delay="0"/>
                                          </p:stCondLst>
                                        </p:cTn>
                                        <p:tgtEl>
                                          <p:spTgt spid="66"/>
                                        </p:tgtEl>
                                        <p:attrNameLst>
                                          <p:attrName>style.visibility</p:attrName>
                                        </p:attrNameLst>
                                      </p:cBhvr>
                                      <p:to>
                                        <p:strVal val="visible"/>
                                      </p:to>
                                    </p:set>
                                    <p:anim calcmode="lin" valueType="num">
                                      <p:cBhvr>
                                        <p:cTn id="56" dur="500" fill="hold"/>
                                        <p:tgtEl>
                                          <p:spTgt spid="66"/>
                                        </p:tgtEl>
                                        <p:attrNameLst>
                                          <p:attrName>ppt_w</p:attrName>
                                        </p:attrNameLst>
                                      </p:cBhvr>
                                      <p:tavLst>
                                        <p:tav tm="0">
                                          <p:val>
                                            <p:fltVal val="0"/>
                                          </p:val>
                                        </p:tav>
                                        <p:tav tm="100000">
                                          <p:val>
                                            <p:strVal val="#ppt_w"/>
                                          </p:val>
                                        </p:tav>
                                      </p:tavLst>
                                    </p:anim>
                                    <p:anim calcmode="lin" valueType="num">
                                      <p:cBhvr>
                                        <p:cTn id="57" dur="500" fill="hold"/>
                                        <p:tgtEl>
                                          <p:spTgt spid="66"/>
                                        </p:tgtEl>
                                        <p:attrNameLst>
                                          <p:attrName>ppt_h</p:attrName>
                                        </p:attrNameLst>
                                      </p:cBhvr>
                                      <p:tavLst>
                                        <p:tav tm="0">
                                          <p:val>
                                            <p:fltVal val="0"/>
                                          </p:val>
                                        </p:tav>
                                        <p:tav tm="100000">
                                          <p:val>
                                            <p:strVal val="#ppt_h"/>
                                          </p:val>
                                        </p:tav>
                                      </p:tavLst>
                                    </p:anim>
                                    <p:animEffect transition="in" filter="fade">
                                      <p:cBhvr>
                                        <p:cTn id="58" dur="500"/>
                                        <p:tgtEl>
                                          <p:spTgt spid="66"/>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63"/>
                                        </p:tgtEl>
                                        <p:attrNameLst>
                                          <p:attrName>style.visibility</p:attrName>
                                        </p:attrNameLst>
                                      </p:cBhvr>
                                      <p:to>
                                        <p:strVal val="visible"/>
                                      </p:to>
                                    </p:set>
                                    <p:anim calcmode="lin" valueType="num">
                                      <p:cBhvr>
                                        <p:cTn id="61" dur="500" fill="hold"/>
                                        <p:tgtEl>
                                          <p:spTgt spid="63"/>
                                        </p:tgtEl>
                                        <p:attrNameLst>
                                          <p:attrName>ppt_w</p:attrName>
                                        </p:attrNameLst>
                                      </p:cBhvr>
                                      <p:tavLst>
                                        <p:tav tm="0">
                                          <p:val>
                                            <p:fltVal val="0"/>
                                          </p:val>
                                        </p:tav>
                                        <p:tav tm="100000">
                                          <p:val>
                                            <p:strVal val="#ppt_w"/>
                                          </p:val>
                                        </p:tav>
                                      </p:tavLst>
                                    </p:anim>
                                    <p:anim calcmode="lin" valueType="num">
                                      <p:cBhvr>
                                        <p:cTn id="62" dur="500" fill="hold"/>
                                        <p:tgtEl>
                                          <p:spTgt spid="63"/>
                                        </p:tgtEl>
                                        <p:attrNameLst>
                                          <p:attrName>ppt_h</p:attrName>
                                        </p:attrNameLst>
                                      </p:cBhvr>
                                      <p:tavLst>
                                        <p:tav tm="0">
                                          <p:val>
                                            <p:fltVal val="0"/>
                                          </p:val>
                                        </p:tav>
                                        <p:tav tm="100000">
                                          <p:val>
                                            <p:strVal val="#ppt_h"/>
                                          </p:val>
                                        </p:tav>
                                      </p:tavLst>
                                    </p:anim>
                                    <p:animEffect transition="in" filter="fade">
                                      <p:cBhvr>
                                        <p:cTn id="63" dur="500"/>
                                        <p:tgtEl>
                                          <p:spTgt spid="63"/>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65"/>
                                        </p:tgtEl>
                                        <p:attrNameLst>
                                          <p:attrName>style.visibility</p:attrName>
                                        </p:attrNameLst>
                                      </p:cBhvr>
                                      <p:to>
                                        <p:strVal val="visible"/>
                                      </p:to>
                                    </p:set>
                                    <p:anim calcmode="lin" valueType="num">
                                      <p:cBhvr>
                                        <p:cTn id="66" dur="500" fill="hold"/>
                                        <p:tgtEl>
                                          <p:spTgt spid="65"/>
                                        </p:tgtEl>
                                        <p:attrNameLst>
                                          <p:attrName>ppt_w</p:attrName>
                                        </p:attrNameLst>
                                      </p:cBhvr>
                                      <p:tavLst>
                                        <p:tav tm="0">
                                          <p:val>
                                            <p:fltVal val="0"/>
                                          </p:val>
                                        </p:tav>
                                        <p:tav tm="100000">
                                          <p:val>
                                            <p:strVal val="#ppt_w"/>
                                          </p:val>
                                        </p:tav>
                                      </p:tavLst>
                                    </p:anim>
                                    <p:anim calcmode="lin" valueType="num">
                                      <p:cBhvr>
                                        <p:cTn id="67" dur="500" fill="hold"/>
                                        <p:tgtEl>
                                          <p:spTgt spid="65"/>
                                        </p:tgtEl>
                                        <p:attrNameLst>
                                          <p:attrName>ppt_h</p:attrName>
                                        </p:attrNameLst>
                                      </p:cBhvr>
                                      <p:tavLst>
                                        <p:tav tm="0">
                                          <p:val>
                                            <p:fltVal val="0"/>
                                          </p:val>
                                        </p:tav>
                                        <p:tav tm="100000">
                                          <p:val>
                                            <p:strVal val="#ppt_h"/>
                                          </p:val>
                                        </p:tav>
                                      </p:tavLst>
                                    </p:anim>
                                    <p:animEffect transition="in" filter="fade">
                                      <p:cBhvr>
                                        <p:cTn id="68" dur="500"/>
                                        <p:tgtEl>
                                          <p:spTgt spid="65"/>
                                        </p:tgtEl>
                                      </p:cBhvr>
                                    </p:animEffect>
                                  </p:childTnLst>
                                </p:cTn>
                              </p:par>
                            </p:childTnLst>
                          </p:cTn>
                        </p:par>
                        <p:par>
                          <p:cTn id="69" fill="hold">
                            <p:stCondLst>
                              <p:cond delay="7500"/>
                            </p:stCondLst>
                            <p:childTnLst>
                              <p:par>
                                <p:cTn id="70" presetID="53" presetClass="entr" presetSubtype="16" fill="hold" grpId="0" nodeType="afterEffect">
                                  <p:stCondLst>
                                    <p:cond delay="0"/>
                                  </p:stCondLst>
                                  <p:childTnLst>
                                    <p:set>
                                      <p:cBhvr>
                                        <p:cTn id="71" dur="1" fill="hold">
                                          <p:stCondLst>
                                            <p:cond delay="0"/>
                                          </p:stCondLst>
                                        </p:cTn>
                                        <p:tgtEl>
                                          <p:spTgt spid="77"/>
                                        </p:tgtEl>
                                        <p:attrNameLst>
                                          <p:attrName>style.visibility</p:attrName>
                                        </p:attrNameLst>
                                      </p:cBhvr>
                                      <p:to>
                                        <p:strVal val="visible"/>
                                      </p:to>
                                    </p:set>
                                    <p:anim calcmode="lin" valueType="num">
                                      <p:cBhvr>
                                        <p:cTn id="72" dur="500" fill="hold"/>
                                        <p:tgtEl>
                                          <p:spTgt spid="77"/>
                                        </p:tgtEl>
                                        <p:attrNameLst>
                                          <p:attrName>ppt_w</p:attrName>
                                        </p:attrNameLst>
                                      </p:cBhvr>
                                      <p:tavLst>
                                        <p:tav tm="0">
                                          <p:val>
                                            <p:fltVal val="0"/>
                                          </p:val>
                                        </p:tav>
                                        <p:tav tm="100000">
                                          <p:val>
                                            <p:strVal val="#ppt_w"/>
                                          </p:val>
                                        </p:tav>
                                      </p:tavLst>
                                    </p:anim>
                                    <p:anim calcmode="lin" valueType="num">
                                      <p:cBhvr>
                                        <p:cTn id="73" dur="500" fill="hold"/>
                                        <p:tgtEl>
                                          <p:spTgt spid="77"/>
                                        </p:tgtEl>
                                        <p:attrNameLst>
                                          <p:attrName>ppt_h</p:attrName>
                                        </p:attrNameLst>
                                      </p:cBhvr>
                                      <p:tavLst>
                                        <p:tav tm="0">
                                          <p:val>
                                            <p:fltVal val="0"/>
                                          </p:val>
                                        </p:tav>
                                        <p:tav tm="100000">
                                          <p:val>
                                            <p:strVal val="#ppt_h"/>
                                          </p:val>
                                        </p:tav>
                                      </p:tavLst>
                                    </p:anim>
                                    <p:animEffect transition="in" filter="fade">
                                      <p:cBhvr>
                                        <p:cTn id="74" dur="500"/>
                                        <p:tgtEl>
                                          <p:spTgt spid="77"/>
                                        </p:tgtEl>
                                      </p:cBhvr>
                                    </p:animEffect>
                                  </p:childTnLst>
                                </p:cTn>
                              </p:par>
                            </p:childTnLst>
                          </p:cTn>
                        </p:par>
                        <p:par>
                          <p:cTn id="75" fill="hold">
                            <p:stCondLst>
                              <p:cond delay="8000"/>
                            </p:stCondLst>
                            <p:childTnLst>
                              <p:par>
                                <p:cTn id="76" presetID="42" presetClass="entr" presetSubtype="0" fill="hold" grpId="0" nodeType="afterEffect">
                                  <p:stCondLst>
                                    <p:cond delay="0"/>
                                  </p:stCondLst>
                                  <p:childTnLst>
                                    <p:set>
                                      <p:cBhvr>
                                        <p:cTn id="77" dur="1" fill="hold">
                                          <p:stCondLst>
                                            <p:cond delay="0"/>
                                          </p:stCondLst>
                                        </p:cTn>
                                        <p:tgtEl>
                                          <p:spTgt spid="68"/>
                                        </p:tgtEl>
                                        <p:attrNameLst>
                                          <p:attrName>style.visibility</p:attrName>
                                        </p:attrNameLst>
                                      </p:cBhvr>
                                      <p:to>
                                        <p:strVal val="visible"/>
                                      </p:to>
                                    </p:set>
                                    <p:animEffect transition="in" filter="fade">
                                      <p:cBhvr>
                                        <p:cTn id="78" dur="1000"/>
                                        <p:tgtEl>
                                          <p:spTgt spid="68"/>
                                        </p:tgtEl>
                                      </p:cBhvr>
                                    </p:animEffect>
                                    <p:anim calcmode="lin" valueType="num">
                                      <p:cBhvr>
                                        <p:cTn id="79" dur="1000" fill="hold"/>
                                        <p:tgtEl>
                                          <p:spTgt spid="68"/>
                                        </p:tgtEl>
                                        <p:attrNameLst>
                                          <p:attrName>ppt_x</p:attrName>
                                        </p:attrNameLst>
                                      </p:cBhvr>
                                      <p:tavLst>
                                        <p:tav tm="0">
                                          <p:val>
                                            <p:strVal val="#ppt_x"/>
                                          </p:val>
                                        </p:tav>
                                        <p:tav tm="100000">
                                          <p:val>
                                            <p:strVal val="#ppt_x"/>
                                          </p:val>
                                        </p:tav>
                                      </p:tavLst>
                                    </p:anim>
                                    <p:anim calcmode="lin" valueType="num">
                                      <p:cBhvr>
                                        <p:cTn id="80" dur="1000" fill="hold"/>
                                        <p:tgtEl>
                                          <p:spTgt spid="68"/>
                                        </p:tgtEl>
                                        <p:attrNameLst>
                                          <p:attrName>ppt_y</p:attrName>
                                        </p:attrNameLst>
                                      </p:cBhvr>
                                      <p:tavLst>
                                        <p:tav tm="0">
                                          <p:val>
                                            <p:strVal val="#ppt_y+.1"/>
                                          </p:val>
                                        </p:tav>
                                        <p:tav tm="100000">
                                          <p:val>
                                            <p:strVal val="#ppt_y"/>
                                          </p:val>
                                        </p:tav>
                                      </p:tavLst>
                                    </p:anim>
                                  </p:childTnLst>
                                </p:cTn>
                              </p:par>
                            </p:childTnLst>
                          </p:cTn>
                        </p:par>
                        <p:par>
                          <p:cTn id="81" fill="hold">
                            <p:stCondLst>
                              <p:cond delay="9000"/>
                            </p:stCondLst>
                            <p:childTnLst>
                              <p:par>
                                <p:cTn id="82" presetID="22" presetClass="entr" presetSubtype="4" fill="hold" grpId="0" nodeType="afterEffect">
                                  <p:stCondLst>
                                    <p:cond delay="0"/>
                                  </p:stCondLst>
                                  <p:childTnLst>
                                    <p:set>
                                      <p:cBhvr>
                                        <p:cTn id="83" dur="1" fill="hold">
                                          <p:stCondLst>
                                            <p:cond delay="0"/>
                                          </p:stCondLst>
                                        </p:cTn>
                                        <p:tgtEl>
                                          <p:spTgt spid="64"/>
                                        </p:tgtEl>
                                        <p:attrNameLst>
                                          <p:attrName>style.visibility</p:attrName>
                                        </p:attrNameLst>
                                      </p:cBhvr>
                                      <p:to>
                                        <p:strVal val="visible"/>
                                      </p:to>
                                    </p:set>
                                    <p:animEffect transition="in" filter="wipe(down)">
                                      <p:cBhvr>
                                        <p:cTn id="84" dur="1000"/>
                                        <p:tgtEl>
                                          <p:spTgt spid="64"/>
                                        </p:tgtEl>
                                      </p:cBhvr>
                                    </p:animEffect>
                                  </p:childTnLst>
                                </p:cTn>
                              </p:par>
                              <p:par>
                                <p:cTn id="85" presetID="42" presetClass="entr" presetSubtype="0" fill="hold" grpId="0" nodeType="withEffect">
                                  <p:stCondLst>
                                    <p:cond delay="0"/>
                                  </p:stCondLst>
                                  <p:childTnLst>
                                    <p:set>
                                      <p:cBhvr>
                                        <p:cTn id="86" dur="1" fill="hold">
                                          <p:stCondLst>
                                            <p:cond delay="0"/>
                                          </p:stCondLst>
                                        </p:cTn>
                                        <p:tgtEl>
                                          <p:spTgt spid="67"/>
                                        </p:tgtEl>
                                        <p:attrNameLst>
                                          <p:attrName>style.visibility</p:attrName>
                                        </p:attrNameLst>
                                      </p:cBhvr>
                                      <p:to>
                                        <p:strVal val="visible"/>
                                      </p:to>
                                    </p:set>
                                    <p:animEffect transition="in" filter="fade">
                                      <p:cBhvr>
                                        <p:cTn id="87" dur="1000"/>
                                        <p:tgtEl>
                                          <p:spTgt spid="67"/>
                                        </p:tgtEl>
                                      </p:cBhvr>
                                    </p:animEffect>
                                    <p:anim calcmode="lin" valueType="num">
                                      <p:cBhvr>
                                        <p:cTn id="88" dur="1000" fill="hold"/>
                                        <p:tgtEl>
                                          <p:spTgt spid="67"/>
                                        </p:tgtEl>
                                        <p:attrNameLst>
                                          <p:attrName>ppt_x</p:attrName>
                                        </p:attrNameLst>
                                      </p:cBhvr>
                                      <p:tavLst>
                                        <p:tav tm="0">
                                          <p:val>
                                            <p:strVal val="#ppt_x"/>
                                          </p:val>
                                        </p:tav>
                                        <p:tav tm="100000">
                                          <p:val>
                                            <p:strVal val="#ppt_x"/>
                                          </p:val>
                                        </p:tav>
                                      </p:tavLst>
                                    </p:anim>
                                    <p:anim calcmode="lin" valueType="num">
                                      <p:cBhvr>
                                        <p:cTn id="89" dur="1000" fill="hold"/>
                                        <p:tgtEl>
                                          <p:spTgt spid="67"/>
                                        </p:tgtEl>
                                        <p:attrNameLst>
                                          <p:attrName>ppt_y</p:attrName>
                                        </p:attrNameLst>
                                      </p:cBhvr>
                                      <p:tavLst>
                                        <p:tav tm="0">
                                          <p:val>
                                            <p:strVal val="#ppt_y+.1"/>
                                          </p:val>
                                        </p:tav>
                                        <p:tav tm="100000">
                                          <p:val>
                                            <p:strVal val="#ppt_y"/>
                                          </p:val>
                                        </p:tav>
                                      </p:tavLst>
                                    </p:anim>
                                  </p:childTnLst>
                                </p:cTn>
                              </p:par>
                            </p:childTnLst>
                          </p:cTn>
                        </p:par>
                        <p:par>
                          <p:cTn id="90" fill="hold">
                            <p:stCondLst>
                              <p:cond delay="10000"/>
                            </p:stCondLst>
                            <p:childTnLst>
                              <p:par>
                                <p:cTn id="91" presetID="53" presetClass="entr" presetSubtype="16" fill="hold" grpId="0" nodeType="afterEffect">
                                  <p:stCondLst>
                                    <p:cond delay="0"/>
                                  </p:stCondLst>
                                  <p:childTnLst>
                                    <p:set>
                                      <p:cBhvr>
                                        <p:cTn id="92" dur="1" fill="hold">
                                          <p:stCondLst>
                                            <p:cond delay="0"/>
                                          </p:stCondLst>
                                        </p:cTn>
                                        <p:tgtEl>
                                          <p:spTgt spid="72"/>
                                        </p:tgtEl>
                                        <p:attrNameLst>
                                          <p:attrName>style.visibility</p:attrName>
                                        </p:attrNameLst>
                                      </p:cBhvr>
                                      <p:to>
                                        <p:strVal val="visible"/>
                                      </p:to>
                                    </p:set>
                                    <p:anim calcmode="lin" valueType="num">
                                      <p:cBhvr>
                                        <p:cTn id="93" dur="500" fill="hold"/>
                                        <p:tgtEl>
                                          <p:spTgt spid="72"/>
                                        </p:tgtEl>
                                        <p:attrNameLst>
                                          <p:attrName>ppt_w</p:attrName>
                                        </p:attrNameLst>
                                      </p:cBhvr>
                                      <p:tavLst>
                                        <p:tav tm="0">
                                          <p:val>
                                            <p:fltVal val="0"/>
                                          </p:val>
                                        </p:tav>
                                        <p:tav tm="100000">
                                          <p:val>
                                            <p:strVal val="#ppt_w"/>
                                          </p:val>
                                        </p:tav>
                                      </p:tavLst>
                                    </p:anim>
                                    <p:anim calcmode="lin" valueType="num">
                                      <p:cBhvr>
                                        <p:cTn id="94" dur="500" fill="hold"/>
                                        <p:tgtEl>
                                          <p:spTgt spid="72"/>
                                        </p:tgtEl>
                                        <p:attrNameLst>
                                          <p:attrName>ppt_h</p:attrName>
                                        </p:attrNameLst>
                                      </p:cBhvr>
                                      <p:tavLst>
                                        <p:tav tm="0">
                                          <p:val>
                                            <p:fltVal val="0"/>
                                          </p:val>
                                        </p:tav>
                                        <p:tav tm="100000">
                                          <p:val>
                                            <p:strVal val="#ppt_h"/>
                                          </p:val>
                                        </p:tav>
                                      </p:tavLst>
                                    </p:anim>
                                    <p:animEffect transition="in" filter="fade">
                                      <p:cBhvr>
                                        <p:cTn id="95" dur="500"/>
                                        <p:tgtEl>
                                          <p:spTgt spid="72"/>
                                        </p:tgtEl>
                                      </p:cBhvr>
                                    </p:animEffect>
                                  </p:childTnLst>
                                </p:cTn>
                              </p:par>
                              <p:par>
                                <p:cTn id="96" presetID="53" presetClass="entr" presetSubtype="16" fill="hold" grpId="0" nodeType="withEffect">
                                  <p:stCondLst>
                                    <p:cond delay="0"/>
                                  </p:stCondLst>
                                  <p:childTnLst>
                                    <p:set>
                                      <p:cBhvr>
                                        <p:cTn id="97" dur="1" fill="hold">
                                          <p:stCondLst>
                                            <p:cond delay="0"/>
                                          </p:stCondLst>
                                        </p:cTn>
                                        <p:tgtEl>
                                          <p:spTgt spid="69"/>
                                        </p:tgtEl>
                                        <p:attrNameLst>
                                          <p:attrName>style.visibility</p:attrName>
                                        </p:attrNameLst>
                                      </p:cBhvr>
                                      <p:to>
                                        <p:strVal val="visible"/>
                                      </p:to>
                                    </p:set>
                                    <p:anim calcmode="lin" valueType="num">
                                      <p:cBhvr>
                                        <p:cTn id="98" dur="500" fill="hold"/>
                                        <p:tgtEl>
                                          <p:spTgt spid="69"/>
                                        </p:tgtEl>
                                        <p:attrNameLst>
                                          <p:attrName>ppt_w</p:attrName>
                                        </p:attrNameLst>
                                      </p:cBhvr>
                                      <p:tavLst>
                                        <p:tav tm="0">
                                          <p:val>
                                            <p:fltVal val="0"/>
                                          </p:val>
                                        </p:tav>
                                        <p:tav tm="100000">
                                          <p:val>
                                            <p:strVal val="#ppt_w"/>
                                          </p:val>
                                        </p:tav>
                                      </p:tavLst>
                                    </p:anim>
                                    <p:anim calcmode="lin" valueType="num">
                                      <p:cBhvr>
                                        <p:cTn id="99" dur="500" fill="hold"/>
                                        <p:tgtEl>
                                          <p:spTgt spid="69"/>
                                        </p:tgtEl>
                                        <p:attrNameLst>
                                          <p:attrName>ppt_h</p:attrName>
                                        </p:attrNameLst>
                                      </p:cBhvr>
                                      <p:tavLst>
                                        <p:tav tm="0">
                                          <p:val>
                                            <p:fltVal val="0"/>
                                          </p:val>
                                        </p:tav>
                                        <p:tav tm="100000">
                                          <p:val>
                                            <p:strVal val="#ppt_h"/>
                                          </p:val>
                                        </p:tav>
                                      </p:tavLst>
                                    </p:anim>
                                    <p:animEffect transition="in" filter="fade">
                                      <p:cBhvr>
                                        <p:cTn id="100" dur="500"/>
                                        <p:tgtEl>
                                          <p:spTgt spid="69"/>
                                        </p:tgtEl>
                                      </p:cBhvr>
                                    </p:animEffect>
                                  </p:childTnLst>
                                </p:cTn>
                              </p:par>
                              <p:par>
                                <p:cTn id="101" presetID="53" presetClass="entr" presetSubtype="16" fill="hold" grpId="0" nodeType="withEffect">
                                  <p:stCondLst>
                                    <p:cond delay="0"/>
                                  </p:stCondLst>
                                  <p:childTnLst>
                                    <p:set>
                                      <p:cBhvr>
                                        <p:cTn id="102" dur="1" fill="hold">
                                          <p:stCondLst>
                                            <p:cond delay="0"/>
                                          </p:stCondLst>
                                        </p:cTn>
                                        <p:tgtEl>
                                          <p:spTgt spid="71"/>
                                        </p:tgtEl>
                                        <p:attrNameLst>
                                          <p:attrName>style.visibility</p:attrName>
                                        </p:attrNameLst>
                                      </p:cBhvr>
                                      <p:to>
                                        <p:strVal val="visible"/>
                                      </p:to>
                                    </p:set>
                                    <p:anim calcmode="lin" valueType="num">
                                      <p:cBhvr>
                                        <p:cTn id="103" dur="500" fill="hold"/>
                                        <p:tgtEl>
                                          <p:spTgt spid="71"/>
                                        </p:tgtEl>
                                        <p:attrNameLst>
                                          <p:attrName>ppt_w</p:attrName>
                                        </p:attrNameLst>
                                      </p:cBhvr>
                                      <p:tavLst>
                                        <p:tav tm="0">
                                          <p:val>
                                            <p:fltVal val="0"/>
                                          </p:val>
                                        </p:tav>
                                        <p:tav tm="100000">
                                          <p:val>
                                            <p:strVal val="#ppt_w"/>
                                          </p:val>
                                        </p:tav>
                                      </p:tavLst>
                                    </p:anim>
                                    <p:anim calcmode="lin" valueType="num">
                                      <p:cBhvr>
                                        <p:cTn id="104" dur="500" fill="hold"/>
                                        <p:tgtEl>
                                          <p:spTgt spid="71"/>
                                        </p:tgtEl>
                                        <p:attrNameLst>
                                          <p:attrName>ppt_h</p:attrName>
                                        </p:attrNameLst>
                                      </p:cBhvr>
                                      <p:tavLst>
                                        <p:tav tm="0">
                                          <p:val>
                                            <p:fltVal val="0"/>
                                          </p:val>
                                        </p:tav>
                                        <p:tav tm="100000">
                                          <p:val>
                                            <p:strVal val="#ppt_h"/>
                                          </p:val>
                                        </p:tav>
                                      </p:tavLst>
                                    </p:anim>
                                    <p:animEffect transition="in" filter="fade">
                                      <p:cBhvr>
                                        <p:cTn id="105" dur="500"/>
                                        <p:tgtEl>
                                          <p:spTgt spid="71"/>
                                        </p:tgtEl>
                                      </p:cBhvr>
                                    </p:animEffect>
                                  </p:childTnLst>
                                </p:cTn>
                              </p:par>
                            </p:childTnLst>
                          </p:cTn>
                        </p:par>
                        <p:par>
                          <p:cTn id="106" fill="hold">
                            <p:stCondLst>
                              <p:cond delay="10500"/>
                            </p:stCondLst>
                            <p:childTnLst>
                              <p:par>
                                <p:cTn id="107" presetID="53" presetClass="entr" presetSubtype="16" fill="hold" grpId="0" nodeType="afterEffect">
                                  <p:stCondLst>
                                    <p:cond delay="0"/>
                                  </p:stCondLst>
                                  <p:childTnLst>
                                    <p:set>
                                      <p:cBhvr>
                                        <p:cTn id="108" dur="1" fill="hold">
                                          <p:stCondLst>
                                            <p:cond delay="0"/>
                                          </p:stCondLst>
                                        </p:cTn>
                                        <p:tgtEl>
                                          <p:spTgt spid="76"/>
                                        </p:tgtEl>
                                        <p:attrNameLst>
                                          <p:attrName>style.visibility</p:attrName>
                                        </p:attrNameLst>
                                      </p:cBhvr>
                                      <p:to>
                                        <p:strVal val="visible"/>
                                      </p:to>
                                    </p:set>
                                    <p:anim calcmode="lin" valueType="num">
                                      <p:cBhvr>
                                        <p:cTn id="109" dur="500" fill="hold"/>
                                        <p:tgtEl>
                                          <p:spTgt spid="76"/>
                                        </p:tgtEl>
                                        <p:attrNameLst>
                                          <p:attrName>ppt_w</p:attrName>
                                        </p:attrNameLst>
                                      </p:cBhvr>
                                      <p:tavLst>
                                        <p:tav tm="0">
                                          <p:val>
                                            <p:fltVal val="0"/>
                                          </p:val>
                                        </p:tav>
                                        <p:tav tm="100000">
                                          <p:val>
                                            <p:strVal val="#ppt_w"/>
                                          </p:val>
                                        </p:tav>
                                      </p:tavLst>
                                    </p:anim>
                                    <p:anim calcmode="lin" valueType="num">
                                      <p:cBhvr>
                                        <p:cTn id="110" dur="500" fill="hold"/>
                                        <p:tgtEl>
                                          <p:spTgt spid="76"/>
                                        </p:tgtEl>
                                        <p:attrNameLst>
                                          <p:attrName>ppt_h</p:attrName>
                                        </p:attrNameLst>
                                      </p:cBhvr>
                                      <p:tavLst>
                                        <p:tav tm="0">
                                          <p:val>
                                            <p:fltVal val="0"/>
                                          </p:val>
                                        </p:tav>
                                        <p:tav tm="100000">
                                          <p:val>
                                            <p:strVal val="#ppt_h"/>
                                          </p:val>
                                        </p:tav>
                                      </p:tavLst>
                                    </p:anim>
                                    <p:animEffect transition="in" filter="fade">
                                      <p:cBhvr>
                                        <p:cTn id="111" dur="500"/>
                                        <p:tgtEl>
                                          <p:spTgt spid="76"/>
                                        </p:tgtEl>
                                      </p:cBhvr>
                                    </p:animEffect>
                                  </p:childTnLst>
                                </p:cTn>
                              </p:par>
                            </p:childTnLst>
                          </p:cTn>
                        </p:par>
                        <p:par>
                          <p:cTn id="112" fill="hold">
                            <p:stCondLst>
                              <p:cond delay="11000"/>
                            </p:stCondLst>
                            <p:childTnLst>
                              <p:par>
                                <p:cTn id="113" presetID="42" presetClass="entr" presetSubtype="0" fill="hold" grpId="0" nodeType="afterEffect">
                                  <p:stCondLst>
                                    <p:cond delay="0"/>
                                  </p:stCondLst>
                                  <p:childTnLst>
                                    <p:set>
                                      <p:cBhvr>
                                        <p:cTn id="114" dur="1" fill="hold">
                                          <p:stCondLst>
                                            <p:cond delay="0"/>
                                          </p:stCondLst>
                                        </p:cTn>
                                        <p:tgtEl>
                                          <p:spTgt spid="73"/>
                                        </p:tgtEl>
                                        <p:attrNameLst>
                                          <p:attrName>style.visibility</p:attrName>
                                        </p:attrNameLst>
                                      </p:cBhvr>
                                      <p:to>
                                        <p:strVal val="visible"/>
                                      </p:to>
                                    </p:set>
                                    <p:animEffect transition="in" filter="fade">
                                      <p:cBhvr>
                                        <p:cTn id="115" dur="1000"/>
                                        <p:tgtEl>
                                          <p:spTgt spid="73"/>
                                        </p:tgtEl>
                                      </p:cBhvr>
                                    </p:animEffect>
                                    <p:anim calcmode="lin" valueType="num">
                                      <p:cBhvr>
                                        <p:cTn id="116" dur="1000" fill="hold"/>
                                        <p:tgtEl>
                                          <p:spTgt spid="73"/>
                                        </p:tgtEl>
                                        <p:attrNameLst>
                                          <p:attrName>ppt_x</p:attrName>
                                        </p:attrNameLst>
                                      </p:cBhvr>
                                      <p:tavLst>
                                        <p:tav tm="0">
                                          <p:val>
                                            <p:strVal val="#ppt_x"/>
                                          </p:val>
                                        </p:tav>
                                        <p:tav tm="100000">
                                          <p:val>
                                            <p:strVal val="#ppt_x"/>
                                          </p:val>
                                        </p:tav>
                                      </p:tavLst>
                                    </p:anim>
                                    <p:anim calcmode="lin" valueType="num">
                                      <p:cBhvr>
                                        <p:cTn id="117" dur="1000" fill="hold"/>
                                        <p:tgtEl>
                                          <p:spTgt spid="73"/>
                                        </p:tgtEl>
                                        <p:attrNameLst>
                                          <p:attrName>ppt_y</p:attrName>
                                        </p:attrNameLst>
                                      </p:cBhvr>
                                      <p:tavLst>
                                        <p:tav tm="0">
                                          <p:val>
                                            <p:strVal val="#ppt_y+.1"/>
                                          </p:val>
                                        </p:tav>
                                        <p:tav tm="100000">
                                          <p:val>
                                            <p:strVal val="#ppt_y"/>
                                          </p:val>
                                        </p:tav>
                                      </p:tavLst>
                                    </p:anim>
                                  </p:childTnLst>
                                </p:cTn>
                              </p:par>
                            </p:childTnLst>
                          </p:cTn>
                        </p:par>
                        <p:par>
                          <p:cTn id="118" fill="hold">
                            <p:stCondLst>
                              <p:cond delay="12000"/>
                            </p:stCondLst>
                            <p:childTnLst>
                              <p:par>
                                <p:cTn id="119" presetID="22" presetClass="entr" presetSubtype="4" fill="hold" grpId="0" nodeType="afterEffect">
                                  <p:stCondLst>
                                    <p:cond delay="0"/>
                                  </p:stCondLst>
                                  <p:childTnLst>
                                    <p:set>
                                      <p:cBhvr>
                                        <p:cTn id="120" dur="1" fill="hold">
                                          <p:stCondLst>
                                            <p:cond delay="0"/>
                                          </p:stCondLst>
                                        </p:cTn>
                                        <p:tgtEl>
                                          <p:spTgt spid="70"/>
                                        </p:tgtEl>
                                        <p:attrNameLst>
                                          <p:attrName>style.visibility</p:attrName>
                                        </p:attrNameLst>
                                      </p:cBhvr>
                                      <p:to>
                                        <p:strVal val="visible"/>
                                      </p:to>
                                    </p:set>
                                    <p:animEffect transition="in" filter="wipe(down)">
                                      <p:cBhvr>
                                        <p:cTn id="121" dur="1000"/>
                                        <p:tgtEl>
                                          <p:spTgt spid="70"/>
                                        </p:tgtEl>
                                      </p:cBhvr>
                                    </p:animEffect>
                                  </p:childTnLst>
                                </p:cTn>
                              </p:par>
                              <p:par>
                                <p:cTn id="122" presetID="42" presetClass="entr" presetSubtype="0" fill="hold" grpId="0" nodeType="withEffect">
                                  <p:stCondLst>
                                    <p:cond delay="0"/>
                                  </p:stCondLst>
                                  <p:childTnLst>
                                    <p:set>
                                      <p:cBhvr>
                                        <p:cTn id="123" dur="1" fill="hold">
                                          <p:stCondLst>
                                            <p:cond delay="0"/>
                                          </p:stCondLst>
                                        </p:cTn>
                                        <p:tgtEl>
                                          <p:spTgt spid="78"/>
                                        </p:tgtEl>
                                        <p:attrNameLst>
                                          <p:attrName>style.visibility</p:attrName>
                                        </p:attrNameLst>
                                      </p:cBhvr>
                                      <p:to>
                                        <p:strVal val="visible"/>
                                      </p:to>
                                    </p:set>
                                    <p:animEffect transition="in" filter="fade">
                                      <p:cBhvr>
                                        <p:cTn id="124" dur="1000"/>
                                        <p:tgtEl>
                                          <p:spTgt spid="78"/>
                                        </p:tgtEl>
                                      </p:cBhvr>
                                    </p:animEffect>
                                    <p:anim calcmode="lin" valueType="num">
                                      <p:cBhvr>
                                        <p:cTn id="125" dur="1000" fill="hold"/>
                                        <p:tgtEl>
                                          <p:spTgt spid="78"/>
                                        </p:tgtEl>
                                        <p:attrNameLst>
                                          <p:attrName>ppt_x</p:attrName>
                                        </p:attrNameLst>
                                      </p:cBhvr>
                                      <p:tavLst>
                                        <p:tav tm="0">
                                          <p:val>
                                            <p:strVal val="#ppt_x"/>
                                          </p:val>
                                        </p:tav>
                                        <p:tav tm="100000">
                                          <p:val>
                                            <p:strVal val="#ppt_x"/>
                                          </p:val>
                                        </p:tav>
                                      </p:tavLst>
                                    </p:anim>
                                    <p:anim calcmode="lin" valueType="num">
                                      <p:cBhvr>
                                        <p:cTn id="126" dur="1000" fill="hold"/>
                                        <p:tgtEl>
                                          <p:spTgt spid="78"/>
                                        </p:tgtEl>
                                        <p:attrNameLst>
                                          <p:attrName>ppt_y</p:attrName>
                                        </p:attrNameLst>
                                      </p:cBhvr>
                                      <p:tavLst>
                                        <p:tav tm="0">
                                          <p:val>
                                            <p:strVal val="#ppt_y+.1"/>
                                          </p:val>
                                        </p:tav>
                                        <p:tav tm="100000">
                                          <p:val>
                                            <p:strVal val="#ppt_y"/>
                                          </p:val>
                                        </p:tav>
                                      </p:tavLst>
                                    </p:anim>
                                  </p:childTnLst>
                                </p:cTn>
                              </p:par>
                            </p:childTnLst>
                          </p:cTn>
                        </p:par>
                        <p:par>
                          <p:cTn id="127" fill="hold">
                            <p:stCondLst>
                              <p:cond delay="13000"/>
                            </p:stCondLst>
                            <p:childTnLst>
                              <p:par>
                                <p:cTn id="128" presetID="22" presetClass="entr" presetSubtype="8" fill="hold" grpId="0" nodeType="afterEffect">
                                  <p:stCondLst>
                                    <p:cond delay="0"/>
                                  </p:stCondLst>
                                  <p:childTnLst>
                                    <p:set>
                                      <p:cBhvr>
                                        <p:cTn id="129" dur="1" fill="hold">
                                          <p:stCondLst>
                                            <p:cond delay="0"/>
                                          </p:stCondLst>
                                        </p:cTn>
                                        <p:tgtEl>
                                          <p:spTgt spid="24"/>
                                        </p:tgtEl>
                                        <p:attrNameLst>
                                          <p:attrName>style.visibility</p:attrName>
                                        </p:attrNameLst>
                                      </p:cBhvr>
                                      <p:to>
                                        <p:strVal val="visible"/>
                                      </p:to>
                                    </p:set>
                                    <p:animEffect transition="in" filter="wipe(left)">
                                      <p:cBhvr>
                                        <p:cTn id="130" dur="500"/>
                                        <p:tgtEl>
                                          <p:spTgt spid="24"/>
                                        </p:tgtEl>
                                      </p:cBhvr>
                                    </p:animEffect>
                                  </p:childTnLst>
                                </p:cTn>
                              </p:par>
                            </p:childTnLst>
                          </p:cTn>
                        </p:par>
                        <p:par>
                          <p:cTn id="131" fill="hold">
                            <p:stCondLst>
                              <p:cond delay="13500"/>
                            </p:stCondLst>
                            <p:childTnLst>
                              <p:par>
                                <p:cTn id="132" presetID="42" presetClass="entr" presetSubtype="0" fill="hold" nodeType="afterEffect">
                                  <p:stCondLst>
                                    <p:cond delay="0"/>
                                  </p:stCondLst>
                                  <p:childTnLst>
                                    <p:set>
                                      <p:cBhvr>
                                        <p:cTn id="133" dur="1" fill="hold">
                                          <p:stCondLst>
                                            <p:cond delay="0"/>
                                          </p:stCondLst>
                                        </p:cTn>
                                        <p:tgtEl>
                                          <p:spTgt spid="18"/>
                                        </p:tgtEl>
                                        <p:attrNameLst>
                                          <p:attrName>style.visibility</p:attrName>
                                        </p:attrNameLst>
                                      </p:cBhvr>
                                      <p:to>
                                        <p:strVal val="visible"/>
                                      </p:to>
                                    </p:set>
                                    <p:animEffect transition="in" filter="fade">
                                      <p:cBhvr>
                                        <p:cTn id="134" dur="1000"/>
                                        <p:tgtEl>
                                          <p:spTgt spid="18"/>
                                        </p:tgtEl>
                                      </p:cBhvr>
                                    </p:animEffect>
                                    <p:anim calcmode="lin" valueType="num">
                                      <p:cBhvr>
                                        <p:cTn id="135" dur="1000" fill="hold"/>
                                        <p:tgtEl>
                                          <p:spTgt spid="18"/>
                                        </p:tgtEl>
                                        <p:attrNameLst>
                                          <p:attrName>ppt_x</p:attrName>
                                        </p:attrNameLst>
                                      </p:cBhvr>
                                      <p:tavLst>
                                        <p:tav tm="0">
                                          <p:val>
                                            <p:strVal val="#ppt_x"/>
                                          </p:val>
                                        </p:tav>
                                        <p:tav tm="100000">
                                          <p:val>
                                            <p:strVal val="#ppt_x"/>
                                          </p:val>
                                        </p:tav>
                                      </p:tavLst>
                                    </p:anim>
                                    <p:anim calcmode="lin" valueType="num">
                                      <p:cBhvr>
                                        <p:cTn id="136" dur="1000" fill="hold"/>
                                        <p:tgtEl>
                                          <p:spTgt spid="18"/>
                                        </p:tgtEl>
                                        <p:attrNameLst>
                                          <p:attrName>ppt_y</p:attrName>
                                        </p:attrNameLst>
                                      </p:cBhvr>
                                      <p:tavLst>
                                        <p:tav tm="0">
                                          <p:val>
                                            <p:strVal val="#ppt_y+.1"/>
                                          </p:val>
                                        </p:tav>
                                        <p:tav tm="100000">
                                          <p:val>
                                            <p:strVal val="#ppt_y"/>
                                          </p:val>
                                        </p:tav>
                                      </p:tavLst>
                                    </p:anim>
                                  </p:childTnLst>
                                </p:cTn>
                              </p:par>
                              <p:par>
                                <p:cTn id="137" presetID="42" presetClass="entr" presetSubtype="0" fill="hold" grpId="0" nodeType="withEffect">
                                  <p:stCondLst>
                                    <p:cond delay="0"/>
                                  </p:stCondLst>
                                  <p:childTnLst>
                                    <p:set>
                                      <p:cBhvr>
                                        <p:cTn id="138" dur="1" fill="hold">
                                          <p:stCondLst>
                                            <p:cond delay="0"/>
                                          </p:stCondLst>
                                        </p:cTn>
                                        <p:tgtEl>
                                          <p:spTgt spid="19"/>
                                        </p:tgtEl>
                                        <p:attrNameLst>
                                          <p:attrName>style.visibility</p:attrName>
                                        </p:attrNameLst>
                                      </p:cBhvr>
                                      <p:to>
                                        <p:strVal val="visible"/>
                                      </p:to>
                                    </p:set>
                                    <p:animEffect transition="in" filter="fade">
                                      <p:cBhvr>
                                        <p:cTn id="139" dur="1000"/>
                                        <p:tgtEl>
                                          <p:spTgt spid="19"/>
                                        </p:tgtEl>
                                      </p:cBhvr>
                                    </p:animEffect>
                                    <p:anim calcmode="lin" valueType="num">
                                      <p:cBhvr>
                                        <p:cTn id="140" dur="1000" fill="hold"/>
                                        <p:tgtEl>
                                          <p:spTgt spid="19"/>
                                        </p:tgtEl>
                                        <p:attrNameLst>
                                          <p:attrName>ppt_x</p:attrName>
                                        </p:attrNameLst>
                                      </p:cBhvr>
                                      <p:tavLst>
                                        <p:tav tm="0">
                                          <p:val>
                                            <p:strVal val="#ppt_x"/>
                                          </p:val>
                                        </p:tav>
                                        <p:tav tm="100000">
                                          <p:val>
                                            <p:strVal val="#ppt_x"/>
                                          </p:val>
                                        </p:tav>
                                      </p:tavLst>
                                    </p:anim>
                                    <p:anim calcmode="lin" valueType="num">
                                      <p:cBhvr>
                                        <p:cTn id="141" dur="1000" fill="hold"/>
                                        <p:tgtEl>
                                          <p:spTgt spid="19"/>
                                        </p:tgtEl>
                                        <p:attrNameLst>
                                          <p:attrName>ppt_y</p:attrName>
                                        </p:attrNameLst>
                                      </p:cBhvr>
                                      <p:tavLst>
                                        <p:tav tm="0">
                                          <p:val>
                                            <p:strVal val="#ppt_y+.1"/>
                                          </p:val>
                                        </p:tav>
                                        <p:tav tm="100000">
                                          <p:val>
                                            <p:strVal val="#ppt_y"/>
                                          </p:val>
                                        </p:tav>
                                      </p:tavLst>
                                    </p:anim>
                                  </p:childTnLst>
                                </p:cTn>
                              </p:par>
                            </p:childTnLst>
                          </p:cTn>
                        </p:par>
                        <p:par>
                          <p:cTn id="142" fill="hold">
                            <p:stCondLst>
                              <p:cond delay="14500"/>
                            </p:stCondLst>
                            <p:childTnLst>
                              <p:par>
                                <p:cTn id="143" presetID="42" presetClass="entr" presetSubtype="0" fill="hold" grpId="0" nodeType="afterEffect">
                                  <p:stCondLst>
                                    <p:cond delay="0"/>
                                  </p:stCondLst>
                                  <p:childTnLst>
                                    <p:set>
                                      <p:cBhvr>
                                        <p:cTn id="144" dur="1" fill="hold">
                                          <p:stCondLst>
                                            <p:cond delay="0"/>
                                          </p:stCondLst>
                                        </p:cTn>
                                        <p:tgtEl>
                                          <p:spTgt spid="23">
                                            <p:txEl>
                                              <p:pRg st="0" end="0"/>
                                            </p:txEl>
                                          </p:spTgt>
                                        </p:tgtEl>
                                        <p:attrNameLst>
                                          <p:attrName>style.visibility</p:attrName>
                                        </p:attrNameLst>
                                      </p:cBhvr>
                                      <p:to>
                                        <p:strVal val="visible"/>
                                      </p:to>
                                    </p:set>
                                    <p:animEffect transition="in" filter="fade">
                                      <p:cBhvr>
                                        <p:cTn id="145" dur="1000"/>
                                        <p:tgtEl>
                                          <p:spTgt spid="23">
                                            <p:txEl>
                                              <p:pRg st="0" end="0"/>
                                            </p:txEl>
                                          </p:spTgt>
                                        </p:tgtEl>
                                      </p:cBhvr>
                                    </p:animEffect>
                                    <p:anim calcmode="lin" valueType="num">
                                      <p:cBhvr>
                                        <p:cTn id="146"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5500"/>
                            </p:stCondLst>
                            <p:childTnLst>
                              <p:par>
                                <p:cTn id="149" presetID="42" presetClass="entr" presetSubtype="0" fill="hold" grpId="0" nodeType="afterEffect">
                                  <p:stCondLst>
                                    <p:cond delay="0"/>
                                  </p:stCondLst>
                                  <p:childTnLst>
                                    <p:set>
                                      <p:cBhvr>
                                        <p:cTn id="150" dur="1" fill="hold">
                                          <p:stCondLst>
                                            <p:cond delay="0"/>
                                          </p:stCondLst>
                                        </p:cTn>
                                        <p:tgtEl>
                                          <p:spTgt spid="23">
                                            <p:txEl>
                                              <p:pRg st="3" end="3"/>
                                            </p:txEl>
                                          </p:spTgt>
                                        </p:tgtEl>
                                        <p:attrNameLst>
                                          <p:attrName>style.visibility</p:attrName>
                                        </p:attrNameLst>
                                      </p:cBhvr>
                                      <p:to>
                                        <p:strVal val="visible"/>
                                      </p:to>
                                    </p:set>
                                    <p:animEffect transition="in" filter="fade">
                                      <p:cBhvr>
                                        <p:cTn id="151" dur="1000"/>
                                        <p:tgtEl>
                                          <p:spTgt spid="23">
                                            <p:txEl>
                                              <p:pRg st="3" end="3"/>
                                            </p:txEl>
                                          </p:spTgt>
                                        </p:tgtEl>
                                      </p:cBhvr>
                                    </p:animEffect>
                                    <p:anim calcmode="lin" valueType="num">
                                      <p:cBhvr>
                                        <p:cTn id="152"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153"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154" fill="hold">
                            <p:stCondLst>
                              <p:cond delay="16500"/>
                            </p:stCondLst>
                            <p:childTnLst>
                              <p:par>
                                <p:cTn id="155" presetID="42" presetClass="entr" presetSubtype="0" fill="hold" grpId="0" nodeType="afterEffect">
                                  <p:stCondLst>
                                    <p:cond delay="0"/>
                                  </p:stCondLst>
                                  <p:childTnLst>
                                    <p:set>
                                      <p:cBhvr>
                                        <p:cTn id="156" dur="1" fill="hold">
                                          <p:stCondLst>
                                            <p:cond delay="0"/>
                                          </p:stCondLst>
                                        </p:cTn>
                                        <p:tgtEl>
                                          <p:spTgt spid="23">
                                            <p:txEl>
                                              <p:pRg st="5" end="5"/>
                                            </p:txEl>
                                          </p:spTgt>
                                        </p:tgtEl>
                                        <p:attrNameLst>
                                          <p:attrName>style.visibility</p:attrName>
                                        </p:attrNameLst>
                                      </p:cBhvr>
                                      <p:to>
                                        <p:strVal val="visible"/>
                                      </p:to>
                                    </p:set>
                                    <p:animEffect transition="in" filter="fade">
                                      <p:cBhvr>
                                        <p:cTn id="157" dur="1000"/>
                                        <p:tgtEl>
                                          <p:spTgt spid="23">
                                            <p:txEl>
                                              <p:pRg st="5" end="5"/>
                                            </p:txEl>
                                          </p:spTgt>
                                        </p:tgtEl>
                                      </p:cBhvr>
                                    </p:animEffect>
                                    <p:anim calcmode="lin" valueType="num">
                                      <p:cBhvr>
                                        <p:cTn id="158"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159"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7500"/>
                            </p:stCondLst>
                            <p:childTnLst>
                              <p:par>
                                <p:cTn id="161" presetID="42" presetClass="entr" presetSubtype="0" fill="hold" grpId="0" nodeType="afterEffect">
                                  <p:stCondLst>
                                    <p:cond delay="0"/>
                                  </p:stCondLst>
                                  <p:childTnLst>
                                    <p:set>
                                      <p:cBhvr>
                                        <p:cTn id="162" dur="1" fill="hold">
                                          <p:stCondLst>
                                            <p:cond delay="0"/>
                                          </p:stCondLst>
                                        </p:cTn>
                                        <p:tgtEl>
                                          <p:spTgt spid="23">
                                            <p:txEl>
                                              <p:pRg st="6" end="6"/>
                                            </p:txEl>
                                          </p:spTgt>
                                        </p:tgtEl>
                                        <p:attrNameLst>
                                          <p:attrName>style.visibility</p:attrName>
                                        </p:attrNameLst>
                                      </p:cBhvr>
                                      <p:to>
                                        <p:strVal val="visible"/>
                                      </p:to>
                                    </p:set>
                                    <p:animEffect transition="in" filter="fade">
                                      <p:cBhvr>
                                        <p:cTn id="163" dur="1000"/>
                                        <p:tgtEl>
                                          <p:spTgt spid="23">
                                            <p:txEl>
                                              <p:pRg st="6" end="6"/>
                                            </p:txEl>
                                          </p:spTgt>
                                        </p:tgtEl>
                                      </p:cBhvr>
                                    </p:animEffect>
                                    <p:anim calcmode="lin" valueType="num">
                                      <p:cBhvr>
                                        <p:cTn id="164"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165"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166" fill="hold">
                            <p:stCondLst>
                              <p:cond delay="18500"/>
                            </p:stCondLst>
                            <p:childTnLst>
                              <p:par>
                                <p:cTn id="167" presetID="42" presetClass="entr" presetSubtype="0" fill="hold" grpId="0" nodeType="afterEffect">
                                  <p:stCondLst>
                                    <p:cond delay="0"/>
                                  </p:stCondLst>
                                  <p:childTnLst>
                                    <p:set>
                                      <p:cBhvr>
                                        <p:cTn id="168" dur="1" fill="hold">
                                          <p:stCondLst>
                                            <p:cond delay="0"/>
                                          </p:stCondLst>
                                        </p:cTn>
                                        <p:tgtEl>
                                          <p:spTgt spid="23">
                                            <p:txEl>
                                              <p:pRg st="7" end="7"/>
                                            </p:txEl>
                                          </p:spTgt>
                                        </p:tgtEl>
                                        <p:attrNameLst>
                                          <p:attrName>style.visibility</p:attrName>
                                        </p:attrNameLst>
                                      </p:cBhvr>
                                      <p:to>
                                        <p:strVal val="visible"/>
                                      </p:to>
                                    </p:set>
                                    <p:animEffect transition="in" filter="fade">
                                      <p:cBhvr>
                                        <p:cTn id="169" dur="1000"/>
                                        <p:tgtEl>
                                          <p:spTgt spid="23">
                                            <p:txEl>
                                              <p:pRg st="7" end="7"/>
                                            </p:txEl>
                                          </p:spTgt>
                                        </p:tgtEl>
                                      </p:cBhvr>
                                    </p:animEffect>
                                    <p:anim calcmode="lin" valueType="num">
                                      <p:cBhvr>
                                        <p:cTn id="170"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71"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par>
                          <p:cTn id="172" fill="hold">
                            <p:stCondLst>
                              <p:cond delay="19500"/>
                            </p:stCondLst>
                            <p:childTnLst>
                              <p:par>
                                <p:cTn id="173" presetID="53" presetClass="entr" presetSubtype="16" fill="hold" grpId="0" nodeType="afterEffect">
                                  <p:stCondLst>
                                    <p:cond delay="0"/>
                                  </p:stCondLst>
                                  <p:childTnLst>
                                    <p:set>
                                      <p:cBhvr>
                                        <p:cTn id="174" dur="1" fill="hold">
                                          <p:stCondLst>
                                            <p:cond delay="0"/>
                                          </p:stCondLst>
                                        </p:cTn>
                                        <p:tgtEl>
                                          <p:spTgt spid="41"/>
                                        </p:tgtEl>
                                        <p:attrNameLst>
                                          <p:attrName>style.visibility</p:attrName>
                                        </p:attrNameLst>
                                      </p:cBhvr>
                                      <p:to>
                                        <p:strVal val="visible"/>
                                      </p:to>
                                    </p:set>
                                    <p:anim calcmode="lin" valueType="num">
                                      <p:cBhvr>
                                        <p:cTn id="175" dur="500" fill="hold"/>
                                        <p:tgtEl>
                                          <p:spTgt spid="41"/>
                                        </p:tgtEl>
                                        <p:attrNameLst>
                                          <p:attrName>ppt_w</p:attrName>
                                        </p:attrNameLst>
                                      </p:cBhvr>
                                      <p:tavLst>
                                        <p:tav tm="0">
                                          <p:val>
                                            <p:fltVal val="0"/>
                                          </p:val>
                                        </p:tav>
                                        <p:tav tm="100000">
                                          <p:val>
                                            <p:strVal val="#ppt_w"/>
                                          </p:val>
                                        </p:tav>
                                      </p:tavLst>
                                    </p:anim>
                                    <p:anim calcmode="lin" valueType="num">
                                      <p:cBhvr>
                                        <p:cTn id="176" dur="500" fill="hold"/>
                                        <p:tgtEl>
                                          <p:spTgt spid="41"/>
                                        </p:tgtEl>
                                        <p:attrNameLst>
                                          <p:attrName>ppt_h</p:attrName>
                                        </p:attrNameLst>
                                      </p:cBhvr>
                                      <p:tavLst>
                                        <p:tav tm="0">
                                          <p:val>
                                            <p:fltVal val="0"/>
                                          </p:val>
                                        </p:tav>
                                        <p:tav tm="100000">
                                          <p:val>
                                            <p:strVal val="#ppt_h"/>
                                          </p:val>
                                        </p:tav>
                                      </p:tavLst>
                                    </p:anim>
                                    <p:animEffect transition="in" filter="fade">
                                      <p:cBhvr>
                                        <p:cTn id="177" dur="500"/>
                                        <p:tgtEl>
                                          <p:spTgt spid="41"/>
                                        </p:tgtEl>
                                      </p:cBhvr>
                                    </p:animEffect>
                                  </p:childTnLst>
                                </p:cTn>
                              </p:par>
                              <p:par>
                                <p:cTn id="178" presetID="53" presetClass="entr" presetSubtype="16" fill="hold" grpId="0" nodeType="withEffect">
                                  <p:stCondLst>
                                    <p:cond delay="0"/>
                                  </p:stCondLst>
                                  <p:childTnLst>
                                    <p:set>
                                      <p:cBhvr>
                                        <p:cTn id="179" dur="1" fill="hold">
                                          <p:stCondLst>
                                            <p:cond delay="0"/>
                                          </p:stCondLst>
                                        </p:cTn>
                                        <p:tgtEl>
                                          <p:spTgt spid="38"/>
                                        </p:tgtEl>
                                        <p:attrNameLst>
                                          <p:attrName>style.visibility</p:attrName>
                                        </p:attrNameLst>
                                      </p:cBhvr>
                                      <p:to>
                                        <p:strVal val="visible"/>
                                      </p:to>
                                    </p:set>
                                    <p:anim calcmode="lin" valueType="num">
                                      <p:cBhvr>
                                        <p:cTn id="180" dur="500" fill="hold"/>
                                        <p:tgtEl>
                                          <p:spTgt spid="38"/>
                                        </p:tgtEl>
                                        <p:attrNameLst>
                                          <p:attrName>ppt_w</p:attrName>
                                        </p:attrNameLst>
                                      </p:cBhvr>
                                      <p:tavLst>
                                        <p:tav tm="0">
                                          <p:val>
                                            <p:fltVal val="0"/>
                                          </p:val>
                                        </p:tav>
                                        <p:tav tm="100000">
                                          <p:val>
                                            <p:strVal val="#ppt_w"/>
                                          </p:val>
                                        </p:tav>
                                      </p:tavLst>
                                    </p:anim>
                                    <p:anim calcmode="lin" valueType="num">
                                      <p:cBhvr>
                                        <p:cTn id="181" dur="500" fill="hold"/>
                                        <p:tgtEl>
                                          <p:spTgt spid="38"/>
                                        </p:tgtEl>
                                        <p:attrNameLst>
                                          <p:attrName>ppt_h</p:attrName>
                                        </p:attrNameLst>
                                      </p:cBhvr>
                                      <p:tavLst>
                                        <p:tav tm="0">
                                          <p:val>
                                            <p:fltVal val="0"/>
                                          </p:val>
                                        </p:tav>
                                        <p:tav tm="100000">
                                          <p:val>
                                            <p:strVal val="#ppt_h"/>
                                          </p:val>
                                        </p:tav>
                                      </p:tavLst>
                                    </p:anim>
                                    <p:animEffect transition="in" filter="fade">
                                      <p:cBhvr>
                                        <p:cTn id="182" dur="500"/>
                                        <p:tgtEl>
                                          <p:spTgt spid="38"/>
                                        </p:tgtEl>
                                      </p:cBhvr>
                                    </p:animEffect>
                                  </p:childTnLst>
                                </p:cTn>
                              </p:par>
                              <p:par>
                                <p:cTn id="183" presetID="53" presetClass="entr" presetSubtype="16" fill="hold" grpId="0" nodeType="withEffect">
                                  <p:stCondLst>
                                    <p:cond delay="0"/>
                                  </p:stCondLst>
                                  <p:childTnLst>
                                    <p:set>
                                      <p:cBhvr>
                                        <p:cTn id="184" dur="1" fill="hold">
                                          <p:stCondLst>
                                            <p:cond delay="0"/>
                                          </p:stCondLst>
                                        </p:cTn>
                                        <p:tgtEl>
                                          <p:spTgt spid="40"/>
                                        </p:tgtEl>
                                        <p:attrNameLst>
                                          <p:attrName>style.visibility</p:attrName>
                                        </p:attrNameLst>
                                      </p:cBhvr>
                                      <p:to>
                                        <p:strVal val="visible"/>
                                      </p:to>
                                    </p:set>
                                    <p:anim calcmode="lin" valueType="num">
                                      <p:cBhvr>
                                        <p:cTn id="185" dur="500" fill="hold"/>
                                        <p:tgtEl>
                                          <p:spTgt spid="40"/>
                                        </p:tgtEl>
                                        <p:attrNameLst>
                                          <p:attrName>ppt_w</p:attrName>
                                        </p:attrNameLst>
                                      </p:cBhvr>
                                      <p:tavLst>
                                        <p:tav tm="0">
                                          <p:val>
                                            <p:fltVal val="0"/>
                                          </p:val>
                                        </p:tav>
                                        <p:tav tm="100000">
                                          <p:val>
                                            <p:strVal val="#ppt_w"/>
                                          </p:val>
                                        </p:tav>
                                      </p:tavLst>
                                    </p:anim>
                                    <p:anim calcmode="lin" valueType="num">
                                      <p:cBhvr>
                                        <p:cTn id="186" dur="500" fill="hold"/>
                                        <p:tgtEl>
                                          <p:spTgt spid="40"/>
                                        </p:tgtEl>
                                        <p:attrNameLst>
                                          <p:attrName>ppt_h</p:attrName>
                                        </p:attrNameLst>
                                      </p:cBhvr>
                                      <p:tavLst>
                                        <p:tav tm="0">
                                          <p:val>
                                            <p:fltVal val="0"/>
                                          </p:val>
                                        </p:tav>
                                        <p:tav tm="100000">
                                          <p:val>
                                            <p:strVal val="#ppt_h"/>
                                          </p:val>
                                        </p:tav>
                                      </p:tavLst>
                                    </p:anim>
                                    <p:animEffect transition="in" filter="fade">
                                      <p:cBhvr>
                                        <p:cTn id="187" dur="500"/>
                                        <p:tgtEl>
                                          <p:spTgt spid="40"/>
                                        </p:tgtEl>
                                      </p:cBhvr>
                                    </p:animEffect>
                                  </p:childTnLst>
                                </p:cTn>
                              </p:par>
                            </p:childTnLst>
                          </p:cTn>
                        </p:par>
                        <p:par>
                          <p:cTn id="188" fill="hold">
                            <p:stCondLst>
                              <p:cond delay="20000"/>
                            </p:stCondLst>
                            <p:childTnLst>
                              <p:par>
                                <p:cTn id="189" presetID="53" presetClass="entr" presetSubtype="16" fill="hold" grpId="0" nodeType="afterEffect">
                                  <p:stCondLst>
                                    <p:cond delay="0"/>
                                  </p:stCondLst>
                                  <p:childTnLst>
                                    <p:set>
                                      <p:cBhvr>
                                        <p:cTn id="190" dur="1" fill="hold">
                                          <p:stCondLst>
                                            <p:cond delay="0"/>
                                          </p:stCondLst>
                                        </p:cTn>
                                        <p:tgtEl>
                                          <p:spTgt spid="60"/>
                                        </p:tgtEl>
                                        <p:attrNameLst>
                                          <p:attrName>style.visibility</p:attrName>
                                        </p:attrNameLst>
                                      </p:cBhvr>
                                      <p:to>
                                        <p:strVal val="visible"/>
                                      </p:to>
                                    </p:set>
                                    <p:anim calcmode="lin" valueType="num">
                                      <p:cBhvr>
                                        <p:cTn id="191" dur="500" fill="hold"/>
                                        <p:tgtEl>
                                          <p:spTgt spid="60"/>
                                        </p:tgtEl>
                                        <p:attrNameLst>
                                          <p:attrName>ppt_w</p:attrName>
                                        </p:attrNameLst>
                                      </p:cBhvr>
                                      <p:tavLst>
                                        <p:tav tm="0">
                                          <p:val>
                                            <p:fltVal val="0"/>
                                          </p:val>
                                        </p:tav>
                                        <p:tav tm="100000">
                                          <p:val>
                                            <p:strVal val="#ppt_w"/>
                                          </p:val>
                                        </p:tav>
                                      </p:tavLst>
                                    </p:anim>
                                    <p:anim calcmode="lin" valueType="num">
                                      <p:cBhvr>
                                        <p:cTn id="192" dur="500" fill="hold"/>
                                        <p:tgtEl>
                                          <p:spTgt spid="60"/>
                                        </p:tgtEl>
                                        <p:attrNameLst>
                                          <p:attrName>ppt_h</p:attrName>
                                        </p:attrNameLst>
                                      </p:cBhvr>
                                      <p:tavLst>
                                        <p:tav tm="0">
                                          <p:val>
                                            <p:fltVal val="0"/>
                                          </p:val>
                                        </p:tav>
                                        <p:tav tm="100000">
                                          <p:val>
                                            <p:strVal val="#ppt_h"/>
                                          </p:val>
                                        </p:tav>
                                      </p:tavLst>
                                    </p:anim>
                                    <p:animEffect transition="in" filter="fade">
                                      <p:cBhvr>
                                        <p:cTn id="193" dur="500"/>
                                        <p:tgtEl>
                                          <p:spTgt spid="60"/>
                                        </p:tgtEl>
                                      </p:cBhvr>
                                    </p:animEffect>
                                  </p:childTnLst>
                                </p:cTn>
                              </p:par>
                            </p:childTnLst>
                          </p:cTn>
                        </p:par>
                        <p:par>
                          <p:cTn id="194" fill="hold">
                            <p:stCondLst>
                              <p:cond delay="20500"/>
                            </p:stCondLst>
                            <p:childTnLst>
                              <p:par>
                                <p:cTn id="195" presetID="42" presetClass="entr" presetSubtype="0" fill="hold" grpId="0" nodeType="afterEffect">
                                  <p:stCondLst>
                                    <p:cond delay="0"/>
                                  </p:stCondLst>
                                  <p:childTnLst>
                                    <p:set>
                                      <p:cBhvr>
                                        <p:cTn id="196" dur="1" fill="hold">
                                          <p:stCondLst>
                                            <p:cond delay="0"/>
                                          </p:stCondLst>
                                        </p:cTn>
                                        <p:tgtEl>
                                          <p:spTgt spid="43"/>
                                        </p:tgtEl>
                                        <p:attrNameLst>
                                          <p:attrName>style.visibility</p:attrName>
                                        </p:attrNameLst>
                                      </p:cBhvr>
                                      <p:to>
                                        <p:strVal val="visible"/>
                                      </p:to>
                                    </p:set>
                                    <p:animEffect transition="in" filter="fade">
                                      <p:cBhvr>
                                        <p:cTn id="197" dur="1000"/>
                                        <p:tgtEl>
                                          <p:spTgt spid="43"/>
                                        </p:tgtEl>
                                      </p:cBhvr>
                                    </p:animEffect>
                                    <p:anim calcmode="lin" valueType="num">
                                      <p:cBhvr>
                                        <p:cTn id="198" dur="1000" fill="hold"/>
                                        <p:tgtEl>
                                          <p:spTgt spid="43"/>
                                        </p:tgtEl>
                                        <p:attrNameLst>
                                          <p:attrName>ppt_x</p:attrName>
                                        </p:attrNameLst>
                                      </p:cBhvr>
                                      <p:tavLst>
                                        <p:tav tm="0">
                                          <p:val>
                                            <p:strVal val="#ppt_x"/>
                                          </p:val>
                                        </p:tav>
                                        <p:tav tm="100000">
                                          <p:val>
                                            <p:strVal val="#ppt_x"/>
                                          </p:val>
                                        </p:tav>
                                      </p:tavLst>
                                    </p:anim>
                                    <p:anim calcmode="lin" valueType="num">
                                      <p:cBhvr>
                                        <p:cTn id="199" dur="1000" fill="hold"/>
                                        <p:tgtEl>
                                          <p:spTgt spid="43"/>
                                        </p:tgtEl>
                                        <p:attrNameLst>
                                          <p:attrName>ppt_y</p:attrName>
                                        </p:attrNameLst>
                                      </p:cBhvr>
                                      <p:tavLst>
                                        <p:tav tm="0">
                                          <p:val>
                                            <p:strVal val="#ppt_y+.1"/>
                                          </p:val>
                                        </p:tav>
                                        <p:tav tm="100000">
                                          <p:val>
                                            <p:strVal val="#ppt_y"/>
                                          </p:val>
                                        </p:tav>
                                      </p:tavLst>
                                    </p:anim>
                                  </p:childTnLst>
                                </p:cTn>
                              </p:par>
                            </p:childTnLst>
                          </p:cTn>
                        </p:par>
                        <p:par>
                          <p:cTn id="200" fill="hold">
                            <p:stCondLst>
                              <p:cond delay="21500"/>
                            </p:stCondLst>
                            <p:childTnLst>
                              <p:par>
                                <p:cTn id="201" presetID="22" presetClass="entr" presetSubtype="4" fill="hold" grpId="0" nodeType="afterEffect">
                                  <p:stCondLst>
                                    <p:cond delay="0"/>
                                  </p:stCondLst>
                                  <p:childTnLst>
                                    <p:set>
                                      <p:cBhvr>
                                        <p:cTn id="202" dur="1" fill="hold">
                                          <p:stCondLst>
                                            <p:cond delay="0"/>
                                          </p:stCondLst>
                                        </p:cTn>
                                        <p:tgtEl>
                                          <p:spTgt spid="39"/>
                                        </p:tgtEl>
                                        <p:attrNameLst>
                                          <p:attrName>style.visibility</p:attrName>
                                        </p:attrNameLst>
                                      </p:cBhvr>
                                      <p:to>
                                        <p:strVal val="visible"/>
                                      </p:to>
                                    </p:set>
                                    <p:animEffect transition="in" filter="wipe(down)">
                                      <p:cBhvr>
                                        <p:cTn id="203" dur="1000"/>
                                        <p:tgtEl>
                                          <p:spTgt spid="39"/>
                                        </p:tgtEl>
                                      </p:cBhvr>
                                    </p:animEffect>
                                  </p:childTnLst>
                                </p:cTn>
                              </p:par>
                              <p:par>
                                <p:cTn id="204" presetID="42" presetClass="entr" presetSubtype="0" fill="hold" grpId="0" nodeType="withEffect">
                                  <p:stCondLst>
                                    <p:cond delay="0"/>
                                  </p:stCondLst>
                                  <p:childTnLst>
                                    <p:set>
                                      <p:cBhvr>
                                        <p:cTn id="205" dur="1" fill="hold">
                                          <p:stCondLst>
                                            <p:cond delay="0"/>
                                          </p:stCondLst>
                                        </p:cTn>
                                        <p:tgtEl>
                                          <p:spTgt spid="42"/>
                                        </p:tgtEl>
                                        <p:attrNameLst>
                                          <p:attrName>style.visibility</p:attrName>
                                        </p:attrNameLst>
                                      </p:cBhvr>
                                      <p:to>
                                        <p:strVal val="visible"/>
                                      </p:to>
                                    </p:set>
                                    <p:animEffect transition="in" filter="fade">
                                      <p:cBhvr>
                                        <p:cTn id="206" dur="1000"/>
                                        <p:tgtEl>
                                          <p:spTgt spid="42"/>
                                        </p:tgtEl>
                                      </p:cBhvr>
                                    </p:animEffect>
                                    <p:anim calcmode="lin" valueType="num">
                                      <p:cBhvr>
                                        <p:cTn id="207" dur="1000" fill="hold"/>
                                        <p:tgtEl>
                                          <p:spTgt spid="42"/>
                                        </p:tgtEl>
                                        <p:attrNameLst>
                                          <p:attrName>ppt_x</p:attrName>
                                        </p:attrNameLst>
                                      </p:cBhvr>
                                      <p:tavLst>
                                        <p:tav tm="0">
                                          <p:val>
                                            <p:strVal val="#ppt_x"/>
                                          </p:val>
                                        </p:tav>
                                        <p:tav tm="100000">
                                          <p:val>
                                            <p:strVal val="#ppt_x"/>
                                          </p:val>
                                        </p:tav>
                                      </p:tavLst>
                                    </p:anim>
                                    <p:anim calcmode="lin" valueType="num">
                                      <p:cBhvr>
                                        <p:cTn id="208" dur="1000" fill="hold"/>
                                        <p:tgtEl>
                                          <p:spTgt spid="42"/>
                                        </p:tgtEl>
                                        <p:attrNameLst>
                                          <p:attrName>ppt_y</p:attrName>
                                        </p:attrNameLst>
                                      </p:cBhvr>
                                      <p:tavLst>
                                        <p:tav tm="0">
                                          <p:val>
                                            <p:strVal val="#ppt_y+.1"/>
                                          </p:val>
                                        </p:tav>
                                        <p:tav tm="100000">
                                          <p:val>
                                            <p:strVal val="#ppt_y"/>
                                          </p:val>
                                        </p:tav>
                                      </p:tavLst>
                                    </p:anim>
                                  </p:childTnLst>
                                </p:cTn>
                              </p:par>
                            </p:childTnLst>
                          </p:cTn>
                        </p:par>
                        <p:par>
                          <p:cTn id="209" fill="hold">
                            <p:stCondLst>
                              <p:cond delay="22500"/>
                            </p:stCondLst>
                            <p:childTnLst>
                              <p:par>
                                <p:cTn id="210" presetID="53" presetClass="entr" presetSubtype="16" fill="hold" grpId="0" nodeType="afterEffect">
                                  <p:stCondLst>
                                    <p:cond delay="0"/>
                                  </p:stCondLst>
                                  <p:childTnLst>
                                    <p:set>
                                      <p:cBhvr>
                                        <p:cTn id="211" dur="1" fill="hold">
                                          <p:stCondLst>
                                            <p:cond delay="0"/>
                                          </p:stCondLst>
                                        </p:cTn>
                                        <p:tgtEl>
                                          <p:spTgt spid="50"/>
                                        </p:tgtEl>
                                        <p:attrNameLst>
                                          <p:attrName>style.visibility</p:attrName>
                                        </p:attrNameLst>
                                      </p:cBhvr>
                                      <p:to>
                                        <p:strVal val="visible"/>
                                      </p:to>
                                    </p:set>
                                    <p:anim calcmode="lin" valueType="num">
                                      <p:cBhvr>
                                        <p:cTn id="212" dur="500" fill="hold"/>
                                        <p:tgtEl>
                                          <p:spTgt spid="50"/>
                                        </p:tgtEl>
                                        <p:attrNameLst>
                                          <p:attrName>ppt_w</p:attrName>
                                        </p:attrNameLst>
                                      </p:cBhvr>
                                      <p:tavLst>
                                        <p:tav tm="0">
                                          <p:val>
                                            <p:fltVal val="0"/>
                                          </p:val>
                                        </p:tav>
                                        <p:tav tm="100000">
                                          <p:val>
                                            <p:strVal val="#ppt_w"/>
                                          </p:val>
                                        </p:tav>
                                      </p:tavLst>
                                    </p:anim>
                                    <p:anim calcmode="lin" valueType="num">
                                      <p:cBhvr>
                                        <p:cTn id="213" dur="500" fill="hold"/>
                                        <p:tgtEl>
                                          <p:spTgt spid="50"/>
                                        </p:tgtEl>
                                        <p:attrNameLst>
                                          <p:attrName>ppt_h</p:attrName>
                                        </p:attrNameLst>
                                      </p:cBhvr>
                                      <p:tavLst>
                                        <p:tav tm="0">
                                          <p:val>
                                            <p:fltVal val="0"/>
                                          </p:val>
                                        </p:tav>
                                        <p:tav tm="100000">
                                          <p:val>
                                            <p:strVal val="#ppt_h"/>
                                          </p:val>
                                        </p:tav>
                                      </p:tavLst>
                                    </p:anim>
                                    <p:animEffect transition="in" filter="fade">
                                      <p:cBhvr>
                                        <p:cTn id="214" dur="500"/>
                                        <p:tgtEl>
                                          <p:spTgt spid="50"/>
                                        </p:tgtEl>
                                      </p:cBhvr>
                                    </p:animEffect>
                                  </p:childTnLst>
                                </p:cTn>
                              </p:par>
                              <p:par>
                                <p:cTn id="215" presetID="53" presetClass="entr" presetSubtype="16" fill="hold" grpId="0" nodeType="withEffect">
                                  <p:stCondLst>
                                    <p:cond delay="0"/>
                                  </p:stCondLst>
                                  <p:childTnLst>
                                    <p:set>
                                      <p:cBhvr>
                                        <p:cTn id="216" dur="1" fill="hold">
                                          <p:stCondLst>
                                            <p:cond delay="0"/>
                                          </p:stCondLst>
                                        </p:cTn>
                                        <p:tgtEl>
                                          <p:spTgt spid="47"/>
                                        </p:tgtEl>
                                        <p:attrNameLst>
                                          <p:attrName>style.visibility</p:attrName>
                                        </p:attrNameLst>
                                      </p:cBhvr>
                                      <p:to>
                                        <p:strVal val="visible"/>
                                      </p:to>
                                    </p:set>
                                    <p:anim calcmode="lin" valueType="num">
                                      <p:cBhvr>
                                        <p:cTn id="217" dur="500" fill="hold"/>
                                        <p:tgtEl>
                                          <p:spTgt spid="47"/>
                                        </p:tgtEl>
                                        <p:attrNameLst>
                                          <p:attrName>ppt_w</p:attrName>
                                        </p:attrNameLst>
                                      </p:cBhvr>
                                      <p:tavLst>
                                        <p:tav tm="0">
                                          <p:val>
                                            <p:fltVal val="0"/>
                                          </p:val>
                                        </p:tav>
                                        <p:tav tm="100000">
                                          <p:val>
                                            <p:strVal val="#ppt_w"/>
                                          </p:val>
                                        </p:tav>
                                      </p:tavLst>
                                    </p:anim>
                                    <p:anim calcmode="lin" valueType="num">
                                      <p:cBhvr>
                                        <p:cTn id="218" dur="500" fill="hold"/>
                                        <p:tgtEl>
                                          <p:spTgt spid="47"/>
                                        </p:tgtEl>
                                        <p:attrNameLst>
                                          <p:attrName>ppt_h</p:attrName>
                                        </p:attrNameLst>
                                      </p:cBhvr>
                                      <p:tavLst>
                                        <p:tav tm="0">
                                          <p:val>
                                            <p:fltVal val="0"/>
                                          </p:val>
                                        </p:tav>
                                        <p:tav tm="100000">
                                          <p:val>
                                            <p:strVal val="#ppt_h"/>
                                          </p:val>
                                        </p:tav>
                                      </p:tavLst>
                                    </p:anim>
                                    <p:animEffect transition="in" filter="fade">
                                      <p:cBhvr>
                                        <p:cTn id="219" dur="500"/>
                                        <p:tgtEl>
                                          <p:spTgt spid="47"/>
                                        </p:tgtEl>
                                      </p:cBhvr>
                                    </p:animEffect>
                                  </p:childTnLst>
                                </p:cTn>
                              </p:par>
                              <p:par>
                                <p:cTn id="220" presetID="53" presetClass="entr" presetSubtype="16" fill="hold" grpId="0" nodeType="withEffect">
                                  <p:stCondLst>
                                    <p:cond delay="0"/>
                                  </p:stCondLst>
                                  <p:childTnLst>
                                    <p:set>
                                      <p:cBhvr>
                                        <p:cTn id="221" dur="1" fill="hold">
                                          <p:stCondLst>
                                            <p:cond delay="0"/>
                                          </p:stCondLst>
                                        </p:cTn>
                                        <p:tgtEl>
                                          <p:spTgt spid="49"/>
                                        </p:tgtEl>
                                        <p:attrNameLst>
                                          <p:attrName>style.visibility</p:attrName>
                                        </p:attrNameLst>
                                      </p:cBhvr>
                                      <p:to>
                                        <p:strVal val="visible"/>
                                      </p:to>
                                    </p:set>
                                    <p:anim calcmode="lin" valueType="num">
                                      <p:cBhvr>
                                        <p:cTn id="222" dur="500" fill="hold"/>
                                        <p:tgtEl>
                                          <p:spTgt spid="49"/>
                                        </p:tgtEl>
                                        <p:attrNameLst>
                                          <p:attrName>ppt_w</p:attrName>
                                        </p:attrNameLst>
                                      </p:cBhvr>
                                      <p:tavLst>
                                        <p:tav tm="0">
                                          <p:val>
                                            <p:fltVal val="0"/>
                                          </p:val>
                                        </p:tav>
                                        <p:tav tm="100000">
                                          <p:val>
                                            <p:strVal val="#ppt_w"/>
                                          </p:val>
                                        </p:tav>
                                      </p:tavLst>
                                    </p:anim>
                                    <p:anim calcmode="lin" valueType="num">
                                      <p:cBhvr>
                                        <p:cTn id="223" dur="500" fill="hold"/>
                                        <p:tgtEl>
                                          <p:spTgt spid="49"/>
                                        </p:tgtEl>
                                        <p:attrNameLst>
                                          <p:attrName>ppt_h</p:attrName>
                                        </p:attrNameLst>
                                      </p:cBhvr>
                                      <p:tavLst>
                                        <p:tav tm="0">
                                          <p:val>
                                            <p:fltVal val="0"/>
                                          </p:val>
                                        </p:tav>
                                        <p:tav tm="100000">
                                          <p:val>
                                            <p:strVal val="#ppt_h"/>
                                          </p:val>
                                        </p:tav>
                                      </p:tavLst>
                                    </p:anim>
                                    <p:animEffect transition="in" filter="fade">
                                      <p:cBhvr>
                                        <p:cTn id="224" dur="500"/>
                                        <p:tgtEl>
                                          <p:spTgt spid="49"/>
                                        </p:tgtEl>
                                      </p:cBhvr>
                                    </p:animEffect>
                                  </p:childTnLst>
                                </p:cTn>
                              </p:par>
                            </p:childTnLst>
                          </p:cTn>
                        </p:par>
                        <p:par>
                          <p:cTn id="225" fill="hold">
                            <p:stCondLst>
                              <p:cond delay="23000"/>
                            </p:stCondLst>
                            <p:childTnLst>
                              <p:par>
                                <p:cTn id="226" presetID="53" presetClass="entr" presetSubtype="16" fill="hold" grpId="0" nodeType="afterEffect">
                                  <p:stCondLst>
                                    <p:cond delay="0"/>
                                  </p:stCondLst>
                                  <p:childTnLst>
                                    <p:set>
                                      <p:cBhvr>
                                        <p:cTn id="227" dur="1" fill="hold">
                                          <p:stCondLst>
                                            <p:cond delay="0"/>
                                          </p:stCondLst>
                                        </p:cTn>
                                        <p:tgtEl>
                                          <p:spTgt spid="59"/>
                                        </p:tgtEl>
                                        <p:attrNameLst>
                                          <p:attrName>style.visibility</p:attrName>
                                        </p:attrNameLst>
                                      </p:cBhvr>
                                      <p:to>
                                        <p:strVal val="visible"/>
                                      </p:to>
                                    </p:set>
                                    <p:anim calcmode="lin" valueType="num">
                                      <p:cBhvr>
                                        <p:cTn id="228" dur="500" fill="hold"/>
                                        <p:tgtEl>
                                          <p:spTgt spid="59"/>
                                        </p:tgtEl>
                                        <p:attrNameLst>
                                          <p:attrName>ppt_w</p:attrName>
                                        </p:attrNameLst>
                                      </p:cBhvr>
                                      <p:tavLst>
                                        <p:tav tm="0">
                                          <p:val>
                                            <p:fltVal val="0"/>
                                          </p:val>
                                        </p:tav>
                                        <p:tav tm="100000">
                                          <p:val>
                                            <p:strVal val="#ppt_w"/>
                                          </p:val>
                                        </p:tav>
                                      </p:tavLst>
                                    </p:anim>
                                    <p:anim calcmode="lin" valueType="num">
                                      <p:cBhvr>
                                        <p:cTn id="229" dur="500" fill="hold"/>
                                        <p:tgtEl>
                                          <p:spTgt spid="59"/>
                                        </p:tgtEl>
                                        <p:attrNameLst>
                                          <p:attrName>ppt_h</p:attrName>
                                        </p:attrNameLst>
                                      </p:cBhvr>
                                      <p:tavLst>
                                        <p:tav tm="0">
                                          <p:val>
                                            <p:fltVal val="0"/>
                                          </p:val>
                                        </p:tav>
                                        <p:tav tm="100000">
                                          <p:val>
                                            <p:strVal val="#ppt_h"/>
                                          </p:val>
                                        </p:tav>
                                      </p:tavLst>
                                    </p:anim>
                                    <p:animEffect transition="in" filter="fade">
                                      <p:cBhvr>
                                        <p:cTn id="230" dur="500"/>
                                        <p:tgtEl>
                                          <p:spTgt spid="59"/>
                                        </p:tgtEl>
                                      </p:cBhvr>
                                    </p:animEffect>
                                  </p:childTnLst>
                                </p:cTn>
                              </p:par>
                            </p:childTnLst>
                          </p:cTn>
                        </p:par>
                        <p:par>
                          <p:cTn id="231" fill="hold">
                            <p:stCondLst>
                              <p:cond delay="23500"/>
                            </p:stCondLst>
                            <p:childTnLst>
                              <p:par>
                                <p:cTn id="232" presetID="42" presetClass="entr" presetSubtype="0" fill="hold" grpId="0" nodeType="afterEffect">
                                  <p:stCondLst>
                                    <p:cond delay="0"/>
                                  </p:stCondLst>
                                  <p:childTnLst>
                                    <p:set>
                                      <p:cBhvr>
                                        <p:cTn id="233" dur="1" fill="hold">
                                          <p:stCondLst>
                                            <p:cond delay="0"/>
                                          </p:stCondLst>
                                        </p:cTn>
                                        <p:tgtEl>
                                          <p:spTgt spid="52"/>
                                        </p:tgtEl>
                                        <p:attrNameLst>
                                          <p:attrName>style.visibility</p:attrName>
                                        </p:attrNameLst>
                                      </p:cBhvr>
                                      <p:to>
                                        <p:strVal val="visible"/>
                                      </p:to>
                                    </p:set>
                                    <p:animEffect transition="in" filter="fade">
                                      <p:cBhvr>
                                        <p:cTn id="234" dur="1000"/>
                                        <p:tgtEl>
                                          <p:spTgt spid="52"/>
                                        </p:tgtEl>
                                      </p:cBhvr>
                                    </p:animEffect>
                                    <p:anim calcmode="lin" valueType="num">
                                      <p:cBhvr>
                                        <p:cTn id="235" dur="1000" fill="hold"/>
                                        <p:tgtEl>
                                          <p:spTgt spid="52"/>
                                        </p:tgtEl>
                                        <p:attrNameLst>
                                          <p:attrName>ppt_x</p:attrName>
                                        </p:attrNameLst>
                                      </p:cBhvr>
                                      <p:tavLst>
                                        <p:tav tm="0">
                                          <p:val>
                                            <p:strVal val="#ppt_x"/>
                                          </p:val>
                                        </p:tav>
                                        <p:tav tm="100000">
                                          <p:val>
                                            <p:strVal val="#ppt_x"/>
                                          </p:val>
                                        </p:tav>
                                      </p:tavLst>
                                    </p:anim>
                                    <p:anim calcmode="lin" valueType="num">
                                      <p:cBhvr>
                                        <p:cTn id="236" dur="1000" fill="hold"/>
                                        <p:tgtEl>
                                          <p:spTgt spid="52"/>
                                        </p:tgtEl>
                                        <p:attrNameLst>
                                          <p:attrName>ppt_y</p:attrName>
                                        </p:attrNameLst>
                                      </p:cBhvr>
                                      <p:tavLst>
                                        <p:tav tm="0">
                                          <p:val>
                                            <p:strVal val="#ppt_y+.1"/>
                                          </p:val>
                                        </p:tav>
                                        <p:tav tm="100000">
                                          <p:val>
                                            <p:strVal val="#ppt_y"/>
                                          </p:val>
                                        </p:tav>
                                      </p:tavLst>
                                    </p:anim>
                                  </p:childTnLst>
                                </p:cTn>
                              </p:par>
                            </p:childTnLst>
                          </p:cTn>
                        </p:par>
                        <p:par>
                          <p:cTn id="237" fill="hold">
                            <p:stCondLst>
                              <p:cond delay="24500"/>
                            </p:stCondLst>
                            <p:childTnLst>
                              <p:par>
                                <p:cTn id="238" presetID="22" presetClass="entr" presetSubtype="4" fill="hold" grpId="0" nodeType="afterEffect">
                                  <p:stCondLst>
                                    <p:cond delay="0"/>
                                  </p:stCondLst>
                                  <p:childTnLst>
                                    <p:set>
                                      <p:cBhvr>
                                        <p:cTn id="239" dur="1" fill="hold">
                                          <p:stCondLst>
                                            <p:cond delay="0"/>
                                          </p:stCondLst>
                                        </p:cTn>
                                        <p:tgtEl>
                                          <p:spTgt spid="48"/>
                                        </p:tgtEl>
                                        <p:attrNameLst>
                                          <p:attrName>style.visibility</p:attrName>
                                        </p:attrNameLst>
                                      </p:cBhvr>
                                      <p:to>
                                        <p:strVal val="visible"/>
                                      </p:to>
                                    </p:set>
                                    <p:animEffect transition="in" filter="wipe(down)">
                                      <p:cBhvr>
                                        <p:cTn id="240" dur="1000"/>
                                        <p:tgtEl>
                                          <p:spTgt spid="48"/>
                                        </p:tgtEl>
                                      </p:cBhvr>
                                    </p:animEffect>
                                  </p:childTnLst>
                                </p:cTn>
                              </p:par>
                              <p:par>
                                <p:cTn id="241" presetID="42" presetClass="entr" presetSubtype="0" fill="hold" grpId="0" nodeType="withEffect">
                                  <p:stCondLst>
                                    <p:cond delay="0"/>
                                  </p:stCondLst>
                                  <p:childTnLst>
                                    <p:set>
                                      <p:cBhvr>
                                        <p:cTn id="242" dur="1" fill="hold">
                                          <p:stCondLst>
                                            <p:cond delay="0"/>
                                          </p:stCondLst>
                                        </p:cTn>
                                        <p:tgtEl>
                                          <p:spTgt spid="61"/>
                                        </p:tgtEl>
                                        <p:attrNameLst>
                                          <p:attrName>style.visibility</p:attrName>
                                        </p:attrNameLst>
                                      </p:cBhvr>
                                      <p:to>
                                        <p:strVal val="visible"/>
                                      </p:to>
                                    </p:set>
                                    <p:animEffect transition="in" filter="fade">
                                      <p:cBhvr>
                                        <p:cTn id="243" dur="1000"/>
                                        <p:tgtEl>
                                          <p:spTgt spid="61"/>
                                        </p:tgtEl>
                                      </p:cBhvr>
                                    </p:animEffect>
                                    <p:anim calcmode="lin" valueType="num">
                                      <p:cBhvr>
                                        <p:cTn id="244" dur="1000" fill="hold"/>
                                        <p:tgtEl>
                                          <p:spTgt spid="61"/>
                                        </p:tgtEl>
                                        <p:attrNameLst>
                                          <p:attrName>ppt_x</p:attrName>
                                        </p:attrNameLst>
                                      </p:cBhvr>
                                      <p:tavLst>
                                        <p:tav tm="0">
                                          <p:val>
                                            <p:strVal val="#ppt_x"/>
                                          </p:val>
                                        </p:tav>
                                        <p:tav tm="100000">
                                          <p:val>
                                            <p:strVal val="#ppt_x"/>
                                          </p:val>
                                        </p:tav>
                                      </p:tavLst>
                                    </p:anim>
                                    <p:anim calcmode="lin" valueType="num">
                                      <p:cBhvr>
                                        <p:cTn id="245"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6" grpId="0" animBg="1"/>
      <p:bldP spid="7" grpId="0"/>
      <p:bldP spid="23" grpId="0" build="p"/>
      <p:bldP spid="38" grpId="0" animBg="1"/>
      <p:bldP spid="39" grpId="0" animBg="1"/>
      <p:bldP spid="40" grpId="0" animBg="1"/>
      <p:bldP spid="41" grpId="0" animBg="1"/>
      <p:bldP spid="42" grpId="0"/>
      <p:bldP spid="43" grpId="0"/>
      <p:bldP spid="47" grpId="0" animBg="1"/>
      <p:bldP spid="48" grpId="0" animBg="1"/>
      <p:bldP spid="49" grpId="0" animBg="1"/>
      <p:bldP spid="50" grpId="0" animBg="1"/>
      <p:bldP spid="52" grpId="0"/>
      <p:bldP spid="19" grpId="0" animBg="1"/>
      <p:bldP spid="59" grpId="0" animBg="1"/>
      <p:bldP spid="60" grpId="0" animBg="1"/>
      <p:bldP spid="61" grpId="0"/>
      <p:bldP spid="62" grpId="0" build="p"/>
      <p:bldP spid="63" grpId="0" animBg="1"/>
      <p:bldP spid="64" grpId="0" animBg="1"/>
      <p:bldP spid="65" grpId="0" animBg="1"/>
      <p:bldP spid="66" grpId="0" animBg="1"/>
      <p:bldP spid="67" grpId="0"/>
      <p:bldP spid="68" grpId="0"/>
      <p:bldP spid="69" grpId="0" animBg="1"/>
      <p:bldP spid="70" grpId="0" animBg="1"/>
      <p:bldP spid="71" grpId="0" animBg="1"/>
      <p:bldP spid="72" grpId="0" animBg="1"/>
      <p:bldP spid="73" grpId="0"/>
      <p:bldP spid="75" grpId="0" animBg="1"/>
      <p:bldP spid="76" grpId="0" animBg="1"/>
      <p:bldP spid="77" grpId="0" animBg="1"/>
      <p:bldP spid="7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1681</TotalTime>
  <Words>1320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411</cp:revision>
  <dcterms:created xsi:type="dcterms:W3CDTF">2016-09-28T22:08:47Z</dcterms:created>
  <dcterms:modified xsi:type="dcterms:W3CDTF">2018-11-20T19:38:53Z</dcterms:modified>
</cp:coreProperties>
</file>