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3"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8286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AB202E4-C5F3-4B97-9F01-BB67CD17F3AF}"/>
              </a:ext>
            </a:extLst>
          </p:cNvPr>
          <p:cNvSpPr/>
          <p:nvPr/>
        </p:nvSpPr>
        <p:spPr>
          <a:xfrm>
            <a:off x="0" y="0"/>
            <a:ext cx="12192000" cy="6858000"/>
          </a:xfrm>
          <a:prstGeom prst="rect">
            <a:avLst/>
          </a:prstGeom>
          <a:blipFill>
            <a:blip r:embed="rId2">
              <a:alphaModFix amt="95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F91C6F9-2E9B-4D4E-8EFA-8684BE5D8EA8}"/>
              </a:ext>
            </a:extLst>
          </p:cNvPr>
          <p:cNvSpPr txBox="1"/>
          <p:nvPr/>
        </p:nvSpPr>
        <p:spPr>
          <a:xfrm>
            <a:off x="4811206" y="612996"/>
            <a:ext cx="2569586" cy="1754326"/>
          </a:xfrm>
          <a:prstGeom prst="rect">
            <a:avLst/>
          </a:prstGeom>
          <a:noFill/>
        </p:spPr>
        <p:txBody>
          <a:bodyPr wrap="square" rtlCol="0">
            <a:spAutoFit/>
          </a:bodyPr>
          <a:lstStyle/>
          <a:p>
            <a:pPr algn="ctr"/>
            <a:r>
              <a:rPr lang="en-US" sz="8000" dirty="0">
                <a:solidFill>
                  <a:srgbClr val="1B1D1C"/>
                </a:solidFill>
                <a:latin typeface="AR ESSENCE" panose="02000000000000000000" pitchFamily="2" charset="0"/>
              </a:rPr>
              <a:t>MENU</a:t>
            </a:r>
          </a:p>
          <a:p>
            <a:pPr algn="ctr"/>
            <a:r>
              <a:rPr lang="en-US" sz="2800" spc="300" dirty="0">
                <a:solidFill>
                  <a:srgbClr val="1B1D1C"/>
                </a:solidFill>
                <a:latin typeface="AR ESSENCE" panose="02000000000000000000" pitchFamily="2" charset="0"/>
              </a:rPr>
              <a:t>RESTAURANT</a:t>
            </a:r>
          </a:p>
        </p:txBody>
      </p:sp>
      <p:grpSp>
        <p:nvGrpSpPr>
          <p:cNvPr id="7" name="Group 6">
            <a:extLst>
              <a:ext uri="{FF2B5EF4-FFF2-40B4-BE49-F238E27FC236}">
                <a16:creationId xmlns:a16="http://schemas.microsoft.com/office/drawing/2014/main" id="{31AB2347-6BD0-466C-88EC-9188939F4523}"/>
              </a:ext>
            </a:extLst>
          </p:cNvPr>
          <p:cNvGrpSpPr/>
          <p:nvPr/>
        </p:nvGrpSpPr>
        <p:grpSpPr>
          <a:xfrm>
            <a:off x="8479414" y="1066800"/>
            <a:ext cx="2569586" cy="461665"/>
            <a:chOff x="268613" y="1608345"/>
            <a:chExt cx="2569586" cy="461665"/>
          </a:xfrm>
        </p:grpSpPr>
        <p:sp>
          <p:nvSpPr>
            <p:cNvPr id="8" name="Freeform: Shape 7">
              <a:extLst>
                <a:ext uri="{FF2B5EF4-FFF2-40B4-BE49-F238E27FC236}">
                  <a16:creationId xmlns:a16="http://schemas.microsoft.com/office/drawing/2014/main" id="{485F5753-2550-4108-9D0B-CA2C7C19CB9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9" name="TextBox 8">
              <a:extLst>
                <a:ext uri="{FF2B5EF4-FFF2-40B4-BE49-F238E27FC236}">
                  <a16:creationId xmlns:a16="http://schemas.microsoft.com/office/drawing/2014/main" id="{3D6BA011-8C65-4110-8E8B-64FC67D6A372}"/>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11" name="TextBox 10">
            <a:extLst>
              <a:ext uri="{FF2B5EF4-FFF2-40B4-BE49-F238E27FC236}">
                <a16:creationId xmlns:a16="http://schemas.microsoft.com/office/drawing/2014/main" id="{F1F402CE-C790-4CC5-8975-4DF24DFE6DDE}"/>
              </a:ext>
            </a:extLst>
          </p:cNvPr>
          <p:cNvSpPr txBox="1"/>
          <p:nvPr/>
        </p:nvSpPr>
        <p:spPr>
          <a:xfrm>
            <a:off x="8593536" y="20138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12" name="TextBox 11">
            <a:extLst>
              <a:ext uri="{FF2B5EF4-FFF2-40B4-BE49-F238E27FC236}">
                <a16:creationId xmlns:a16="http://schemas.microsoft.com/office/drawing/2014/main" id="{C72A69F1-CB58-498D-BC1B-C66BC38D6531}"/>
              </a:ext>
            </a:extLst>
          </p:cNvPr>
          <p:cNvSpPr txBox="1"/>
          <p:nvPr/>
        </p:nvSpPr>
        <p:spPr>
          <a:xfrm>
            <a:off x="10317480" y="20138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 name="TextBox 12">
            <a:extLst>
              <a:ext uri="{FF2B5EF4-FFF2-40B4-BE49-F238E27FC236}">
                <a16:creationId xmlns:a16="http://schemas.microsoft.com/office/drawing/2014/main" id="{6B9C81AC-A89E-420D-BA98-143C29DF4682}"/>
              </a:ext>
            </a:extLst>
          </p:cNvPr>
          <p:cNvSpPr txBox="1"/>
          <p:nvPr/>
        </p:nvSpPr>
        <p:spPr>
          <a:xfrm>
            <a:off x="8514517" y="16262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14" name="Group 13">
            <a:extLst>
              <a:ext uri="{FF2B5EF4-FFF2-40B4-BE49-F238E27FC236}">
                <a16:creationId xmlns:a16="http://schemas.microsoft.com/office/drawing/2014/main" id="{5198E69D-8F31-4E5D-81A3-D753C66D2540}"/>
              </a:ext>
            </a:extLst>
          </p:cNvPr>
          <p:cNvGrpSpPr/>
          <p:nvPr/>
        </p:nvGrpSpPr>
        <p:grpSpPr>
          <a:xfrm>
            <a:off x="4806925" y="3124200"/>
            <a:ext cx="2569586" cy="461665"/>
            <a:chOff x="268613" y="1608345"/>
            <a:chExt cx="2569586" cy="461665"/>
          </a:xfrm>
        </p:grpSpPr>
        <p:sp>
          <p:nvSpPr>
            <p:cNvPr id="15" name="Freeform: Shape 14">
              <a:extLst>
                <a:ext uri="{FF2B5EF4-FFF2-40B4-BE49-F238E27FC236}">
                  <a16:creationId xmlns:a16="http://schemas.microsoft.com/office/drawing/2014/main" id="{0BD35B27-DB6C-4E40-8C5F-1055C220D0A9}"/>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6" name="TextBox 15">
              <a:extLst>
                <a:ext uri="{FF2B5EF4-FFF2-40B4-BE49-F238E27FC236}">
                  <a16:creationId xmlns:a16="http://schemas.microsoft.com/office/drawing/2014/main" id="{181151EC-DA25-4596-ACB6-B0A6D5575330}"/>
                </a:ext>
              </a:extLst>
            </p:cNvPr>
            <p:cNvSpPr txBox="1"/>
            <p:nvPr/>
          </p:nvSpPr>
          <p:spPr>
            <a:xfrm>
              <a:off x="385437" y="1608345"/>
              <a:ext cx="1934251"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pic>
        <p:nvPicPr>
          <p:cNvPr id="3" name="Picture 2">
            <a:extLst>
              <a:ext uri="{FF2B5EF4-FFF2-40B4-BE49-F238E27FC236}">
                <a16:creationId xmlns:a16="http://schemas.microsoft.com/office/drawing/2014/main" id="{8DAF97C5-5213-43DE-B57D-E6527A58DB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191" y="5334000"/>
            <a:ext cx="2560320" cy="802578"/>
          </a:xfrm>
          <a:prstGeom prst="rect">
            <a:avLst/>
          </a:prstGeom>
        </p:spPr>
      </p:pic>
      <p:grpSp>
        <p:nvGrpSpPr>
          <p:cNvPr id="34" name="Group 33">
            <a:extLst>
              <a:ext uri="{FF2B5EF4-FFF2-40B4-BE49-F238E27FC236}">
                <a16:creationId xmlns:a16="http://schemas.microsoft.com/office/drawing/2014/main" id="{86437CA0-AB71-433D-8C9C-D32185C88421}"/>
              </a:ext>
            </a:extLst>
          </p:cNvPr>
          <p:cNvGrpSpPr/>
          <p:nvPr/>
        </p:nvGrpSpPr>
        <p:grpSpPr>
          <a:xfrm>
            <a:off x="8479414" y="3810000"/>
            <a:ext cx="2569586" cy="461665"/>
            <a:chOff x="268613" y="1608345"/>
            <a:chExt cx="2569586" cy="461665"/>
          </a:xfrm>
        </p:grpSpPr>
        <p:sp>
          <p:nvSpPr>
            <p:cNvPr id="38" name="Freeform: Shape 37">
              <a:extLst>
                <a:ext uri="{FF2B5EF4-FFF2-40B4-BE49-F238E27FC236}">
                  <a16:creationId xmlns:a16="http://schemas.microsoft.com/office/drawing/2014/main" id="{D94D7AE1-1435-49EB-B99E-6CCC95FFB754}"/>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39" name="TextBox 38">
              <a:extLst>
                <a:ext uri="{FF2B5EF4-FFF2-40B4-BE49-F238E27FC236}">
                  <a16:creationId xmlns:a16="http://schemas.microsoft.com/office/drawing/2014/main" id="{251CDE75-D701-4710-903B-8A16F1BA330D}"/>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35" name="TextBox 34">
            <a:extLst>
              <a:ext uri="{FF2B5EF4-FFF2-40B4-BE49-F238E27FC236}">
                <a16:creationId xmlns:a16="http://schemas.microsoft.com/office/drawing/2014/main" id="{86FD3DA2-E65A-469F-A8FF-15396F4ADFBB}"/>
              </a:ext>
            </a:extLst>
          </p:cNvPr>
          <p:cNvSpPr txBox="1"/>
          <p:nvPr/>
        </p:nvSpPr>
        <p:spPr>
          <a:xfrm>
            <a:off x="8593536" y="47570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36" name="TextBox 35">
            <a:extLst>
              <a:ext uri="{FF2B5EF4-FFF2-40B4-BE49-F238E27FC236}">
                <a16:creationId xmlns:a16="http://schemas.microsoft.com/office/drawing/2014/main" id="{D566E4F7-AE8D-499F-BA5A-076F2AF2D0A2}"/>
              </a:ext>
            </a:extLst>
          </p:cNvPr>
          <p:cNvSpPr txBox="1"/>
          <p:nvPr/>
        </p:nvSpPr>
        <p:spPr>
          <a:xfrm>
            <a:off x="10317480" y="47570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 name="TextBox 36">
            <a:extLst>
              <a:ext uri="{FF2B5EF4-FFF2-40B4-BE49-F238E27FC236}">
                <a16:creationId xmlns:a16="http://schemas.microsoft.com/office/drawing/2014/main" id="{B4DDAC60-566D-47F3-A7B2-57323DC37801}"/>
              </a:ext>
            </a:extLst>
          </p:cNvPr>
          <p:cNvSpPr txBox="1"/>
          <p:nvPr/>
        </p:nvSpPr>
        <p:spPr>
          <a:xfrm>
            <a:off x="8514517" y="43694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1" name="Group 40">
            <a:extLst>
              <a:ext uri="{FF2B5EF4-FFF2-40B4-BE49-F238E27FC236}">
                <a16:creationId xmlns:a16="http://schemas.microsoft.com/office/drawing/2014/main" id="{D37EE0C3-29DC-423C-B97F-19778361A01C}"/>
              </a:ext>
            </a:extLst>
          </p:cNvPr>
          <p:cNvGrpSpPr/>
          <p:nvPr/>
        </p:nvGrpSpPr>
        <p:grpSpPr>
          <a:xfrm>
            <a:off x="935614" y="1066800"/>
            <a:ext cx="2569586" cy="461665"/>
            <a:chOff x="268613" y="1608345"/>
            <a:chExt cx="2569586" cy="461665"/>
          </a:xfrm>
        </p:grpSpPr>
        <p:sp>
          <p:nvSpPr>
            <p:cNvPr id="45" name="Freeform: Shape 44">
              <a:extLst>
                <a:ext uri="{FF2B5EF4-FFF2-40B4-BE49-F238E27FC236}">
                  <a16:creationId xmlns:a16="http://schemas.microsoft.com/office/drawing/2014/main" id="{FD91AE53-451B-41C0-A537-818CBF3F705C}"/>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46" name="TextBox 45">
              <a:extLst>
                <a:ext uri="{FF2B5EF4-FFF2-40B4-BE49-F238E27FC236}">
                  <a16:creationId xmlns:a16="http://schemas.microsoft.com/office/drawing/2014/main" id="{19796511-0A8D-426B-AEAF-70E3B5B3C936}"/>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42" name="TextBox 41">
            <a:extLst>
              <a:ext uri="{FF2B5EF4-FFF2-40B4-BE49-F238E27FC236}">
                <a16:creationId xmlns:a16="http://schemas.microsoft.com/office/drawing/2014/main" id="{40B1469B-4B86-4B25-8BA3-5A756EDD60E8}"/>
              </a:ext>
            </a:extLst>
          </p:cNvPr>
          <p:cNvSpPr txBox="1"/>
          <p:nvPr/>
        </p:nvSpPr>
        <p:spPr>
          <a:xfrm>
            <a:off x="1049736" y="20138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43" name="TextBox 42">
            <a:extLst>
              <a:ext uri="{FF2B5EF4-FFF2-40B4-BE49-F238E27FC236}">
                <a16:creationId xmlns:a16="http://schemas.microsoft.com/office/drawing/2014/main" id="{D85EC4EB-67BE-4E69-B36D-0E2CB4100AB2}"/>
              </a:ext>
            </a:extLst>
          </p:cNvPr>
          <p:cNvSpPr txBox="1"/>
          <p:nvPr/>
        </p:nvSpPr>
        <p:spPr>
          <a:xfrm>
            <a:off x="2773680" y="20138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D6743F5D-D776-4C48-8700-FB9F746E4FAC}"/>
              </a:ext>
            </a:extLst>
          </p:cNvPr>
          <p:cNvSpPr txBox="1"/>
          <p:nvPr/>
        </p:nvSpPr>
        <p:spPr>
          <a:xfrm>
            <a:off x="970717" y="16262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8" name="Group 47">
            <a:extLst>
              <a:ext uri="{FF2B5EF4-FFF2-40B4-BE49-F238E27FC236}">
                <a16:creationId xmlns:a16="http://schemas.microsoft.com/office/drawing/2014/main" id="{425649C1-AC47-4D89-A0D2-2BC52898A94E}"/>
              </a:ext>
            </a:extLst>
          </p:cNvPr>
          <p:cNvGrpSpPr/>
          <p:nvPr/>
        </p:nvGrpSpPr>
        <p:grpSpPr>
          <a:xfrm>
            <a:off x="935614" y="3810000"/>
            <a:ext cx="2569586" cy="461665"/>
            <a:chOff x="268613" y="1608345"/>
            <a:chExt cx="2569586" cy="461665"/>
          </a:xfrm>
        </p:grpSpPr>
        <p:sp>
          <p:nvSpPr>
            <p:cNvPr id="52" name="Freeform: Shape 51">
              <a:extLst>
                <a:ext uri="{FF2B5EF4-FFF2-40B4-BE49-F238E27FC236}">
                  <a16:creationId xmlns:a16="http://schemas.microsoft.com/office/drawing/2014/main" id="{4E11690B-1318-481B-947B-2DE096F511D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53" name="TextBox 52">
              <a:extLst>
                <a:ext uri="{FF2B5EF4-FFF2-40B4-BE49-F238E27FC236}">
                  <a16:creationId xmlns:a16="http://schemas.microsoft.com/office/drawing/2014/main" id="{D7CDE30C-2AEA-4BD2-A1F8-C48AB6BE58C7}"/>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49" name="TextBox 48">
            <a:extLst>
              <a:ext uri="{FF2B5EF4-FFF2-40B4-BE49-F238E27FC236}">
                <a16:creationId xmlns:a16="http://schemas.microsoft.com/office/drawing/2014/main" id="{E561ACF2-786A-48AA-AA0C-8EBF3F636CAF}"/>
              </a:ext>
            </a:extLst>
          </p:cNvPr>
          <p:cNvSpPr txBox="1"/>
          <p:nvPr/>
        </p:nvSpPr>
        <p:spPr>
          <a:xfrm>
            <a:off x="1049736" y="47570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50" name="TextBox 49">
            <a:extLst>
              <a:ext uri="{FF2B5EF4-FFF2-40B4-BE49-F238E27FC236}">
                <a16:creationId xmlns:a16="http://schemas.microsoft.com/office/drawing/2014/main" id="{0E8200CB-D515-4C3D-AC04-D72BB41956E7}"/>
              </a:ext>
            </a:extLst>
          </p:cNvPr>
          <p:cNvSpPr txBox="1"/>
          <p:nvPr/>
        </p:nvSpPr>
        <p:spPr>
          <a:xfrm>
            <a:off x="2773680" y="47570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1" name="TextBox 50">
            <a:extLst>
              <a:ext uri="{FF2B5EF4-FFF2-40B4-BE49-F238E27FC236}">
                <a16:creationId xmlns:a16="http://schemas.microsoft.com/office/drawing/2014/main" id="{72AE0430-A555-4ED2-9944-40CFA7DA858F}"/>
              </a:ext>
            </a:extLst>
          </p:cNvPr>
          <p:cNvSpPr txBox="1"/>
          <p:nvPr/>
        </p:nvSpPr>
        <p:spPr>
          <a:xfrm>
            <a:off x="970717" y="43694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54" name="Group 53">
            <a:extLst>
              <a:ext uri="{FF2B5EF4-FFF2-40B4-BE49-F238E27FC236}">
                <a16:creationId xmlns:a16="http://schemas.microsoft.com/office/drawing/2014/main" id="{95BA5EEF-7DC9-434D-9659-3641E80B0F22}"/>
              </a:ext>
            </a:extLst>
          </p:cNvPr>
          <p:cNvGrpSpPr>
            <a:grpSpLocks noChangeAspect="1"/>
          </p:cNvGrpSpPr>
          <p:nvPr/>
        </p:nvGrpSpPr>
        <p:grpSpPr>
          <a:xfrm>
            <a:off x="5638799" y="228600"/>
            <a:ext cx="914400" cy="473185"/>
            <a:chOff x="3705079" y="1027647"/>
            <a:chExt cx="4663440" cy="2413238"/>
          </a:xfrm>
        </p:grpSpPr>
        <p:sp>
          <p:nvSpPr>
            <p:cNvPr id="55" name="Freeform: Shape 54">
              <a:extLst>
                <a:ext uri="{FF2B5EF4-FFF2-40B4-BE49-F238E27FC236}">
                  <a16:creationId xmlns:a16="http://schemas.microsoft.com/office/drawing/2014/main" id="{E02CC99A-ED83-4F11-9D3F-12F657DEA015}"/>
                </a:ext>
              </a:extLst>
            </p:cNvPr>
            <p:cNvSpPr>
              <a:spLocks noChangeAspect="1"/>
            </p:cNvSpPr>
            <p:nvPr/>
          </p:nvSpPr>
          <p:spPr>
            <a:xfrm>
              <a:off x="3705079" y="1027647"/>
              <a:ext cx="4663440" cy="2413238"/>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rgbClr val="1B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CF4AA8A-07B5-425F-98C6-63CBAA159721}"/>
                </a:ext>
              </a:extLst>
            </p:cNvPr>
            <p:cNvSpPr/>
            <p:nvPr/>
          </p:nvSpPr>
          <p:spPr>
            <a:xfrm>
              <a:off x="6524871" y="1629634"/>
              <a:ext cx="1270685" cy="1300895"/>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450D811E-8F36-477C-B142-9F0F8CD55AD2}"/>
              </a:ext>
            </a:extLst>
          </p:cNvPr>
          <p:cNvSpPr>
            <a:spLocks noChangeAspect="1"/>
          </p:cNvSpPr>
          <p:nvPr/>
        </p:nvSpPr>
        <p:spPr>
          <a:xfrm>
            <a:off x="4879961" y="548640"/>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rgbClr val="1B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922BA7D7-9E23-4721-A8AD-F0A56DB24191}"/>
              </a:ext>
            </a:extLst>
          </p:cNvPr>
          <p:cNvSpPr txBox="1"/>
          <p:nvPr/>
        </p:nvSpPr>
        <p:spPr>
          <a:xfrm>
            <a:off x="4879961" y="3864786"/>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60" name="TextBox 59">
            <a:extLst>
              <a:ext uri="{FF2B5EF4-FFF2-40B4-BE49-F238E27FC236}">
                <a16:creationId xmlns:a16="http://schemas.microsoft.com/office/drawing/2014/main" id="{F13CA417-0BDA-4C18-984F-7D33DB8AB141}"/>
              </a:ext>
            </a:extLst>
          </p:cNvPr>
          <p:cNvSpPr txBox="1"/>
          <p:nvPr/>
        </p:nvSpPr>
        <p:spPr>
          <a:xfrm>
            <a:off x="6603905" y="3864787"/>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Tree>
    <p:extLst>
      <p:ext uri="{BB962C8B-B14F-4D97-AF65-F5344CB8AC3E}">
        <p14:creationId xmlns:p14="http://schemas.microsoft.com/office/powerpoint/2010/main" val="3993474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877</Words>
  <Application>Microsoft Office PowerPoint</Application>
  <PresentationFormat>Widescreen</PresentationFormat>
  <Paragraphs>105</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 Unicode MS</vt:lpstr>
      <vt:lpstr>AR ESSENCE</vt:lpstr>
      <vt:lpstr>Arial</vt:lpstr>
      <vt:lpstr>Bernard MT Condensed</vt:lpstr>
      <vt:lpstr>Calibri</vt:lpstr>
      <vt:lpstr>Calibri Light</vt:lpstr>
      <vt:lpstr>Candara</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2019-11-23T21:00:50Z</dcterms:modified>
</cp:coreProperties>
</file>