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26"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9/28/2017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081709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9/28/2017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491449"/>
            <a:ext cx="12192000" cy="4580877"/>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70046" y="304456"/>
            <a:ext cx="5943600" cy="1046440"/>
          </a:xfrm>
          <a:prstGeom prst="rect">
            <a:avLst/>
          </a:prstGeom>
          <a:noFill/>
        </p:spPr>
        <p:txBody>
          <a:bodyPr wrap="square" rtlCol="0">
            <a:spAutoFit/>
          </a:bodyPr>
          <a:lstStyle/>
          <a:p>
            <a:r>
              <a:rPr lang="en-US" sz="4400" b="1" dirty="0">
                <a:solidFill>
                  <a:schemeClr val="bg2">
                    <a:lumMod val="10000"/>
                  </a:schemeClr>
                </a:solidFill>
                <a:latin typeface="Candara" panose="020E0502030303020204" pitchFamily="34" charset="0"/>
              </a:rPr>
              <a:t>TITLE GOES HERE</a:t>
            </a:r>
          </a:p>
          <a:p>
            <a:r>
              <a:rPr lang="en-US" dirty="0">
                <a:solidFill>
                  <a:schemeClr val="bg2">
                    <a:lumMod val="10000"/>
                  </a:schemeClr>
                </a:solidFill>
                <a:latin typeface="Candara" panose="020E0502030303020204" pitchFamily="34" charset="0"/>
              </a:rPr>
              <a:t>Your Subtitle</a:t>
            </a:r>
          </a:p>
        </p:txBody>
      </p:sp>
      <p:sp>
        <p:nvSpPr>
          <p:cNvPr id="3" name="Rectangle 2"/>
          <p:cNvSpPr/>
          <p:nvPr/>
        </p:nvSpPr>
        <p:spPr>
          <a:xfrm>
            <a:off x="675409" y="3002973"/>
            <a:ext cx="2462646" cy="3065318"/>
          </a:xfrm>
          <a:prstGeom prst="rect">
            <a:avLst/>
          </a:prstGeom>
          <a:solidFill>
            <a:srgbClr val="34738D">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p:nvPr/>
        </p:nvGrpSpPr>
        <p:grpSpPr>
          <a:xfrm>
            <a:off x="920532" y="4652051"/>
            <a:ext cx="1972399" cy="811419"/>
            <a:chOff x="4597685" y="3155872"/>
            <a:chExt cx="1699181" cy="608564"/>
          </a:xfrm>
        </p:grpSpPr>
        <p:sp>
          <p:nvSpPr>
            <p:cNvPr id="10" name="TextBox 9"/>
            <p:cNvSpPr txBox="1"/>
            <p:nvPr/>
          </p:nvSpPr>
          <p:spPr>
            <a:xfrm>
              <a:off x="4597686" y="3155872"/>
              <a:ext cx="1542506" cy="184666"/>
            </a:xfrm>
            <a:prstGeom prst="rect">
              <a:avLst/>
            </a:prstGeom>
            <a:noFill/>
          </p:spPr>
          <p:txBody>
            <a:bodyPr wrap="square" lIns="0" tIns="0" rIns="0" bIns="0" rtlCol="0" anchor="t">
              <a:spAutoFit/>
            </a:bodyPr>
            <a:lstStyle/>
            <a:p>
              <a:pPr algn="ctr"/>
              <a:r>
                <a:rPr lang="en-US" sz="1600" b="1" dirty="0">
                  <a:solidFill>
                    <a:schemeClr val="bg1"/>
                  </a:solidFill>
                  <a:latin typeface="Calibri" panose="020F0502020204030204" pitchFamily="34" charset="0"/>
                </a:rPr>
                <a:t>Lorem Ipsum</a:t>
              </a:r>
            </a:p>
          </p:txBody>
        </p:sp>
        <p:sp>
          <p:nvSpPr>
            <p:cNvPr id="11" name="TextBox 10"/>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solidFill>
                    <a:schemeClr val="bg1"/>
                  </a:solidFill>
                  <a:latin typeface="Calibri" panose="020F0502020204030204" pitchFamily="34" charset="0"/>
                </a:rPr>
                <a:t>Lorem ipsum dolor sit amet, consectetur adipiscing elit, sed do eiusmod tempor incididunt.</a:t>
              </a:r>
              <a:endParaRPr lang="en-US" sz="1200" dirty="0">
                <a:solidFill>
                  <a:schemeClr val="bg1"/>
                </a:solidFill>
              </a:endParaRPr>
            </a:p>
          </p:txBody>
        </p:sp>
      </p:grpSp>
      <p:sp>
        <p:nvSpPr>
          <p:cNvPr id="89" name="Rectangle 88"/>
          <p:cNvSpPr/>
          <p:nvPr/>
        </p:nvSpPr>
        <p:spPr>
          <a:xfrm>
            <a:off x="3456334" y="3002973"/>
            <a:ext cx="2462646" cy="3065318"/>
          </a:xfrm>
          <a:prstGeom prst="rect">
            <a:avLst/>
          </a:prstGeom>
          <a:solidFill>
            <a:srgbClr val="189A8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0" name="Group 89"/>
          <p:cNvGrpSpPr/>
          <p:nvPr/>
        </p:nvGrpSpPr>
        <p:grpSpPr>
          <a:xfrm>
            <a:off x="3701457" y="4652051"/>
            <a:ext cx="1972399" cy="811419"/>
            <a:chOff x="4597685" y="3155872"/>
            <a:chExt cx="1699181" cy="608564"/>
          </a:xfrm>
        </p:grpSpPr>
        <p:sp>
          <p:nvSpPr>
            <p:cNvPr id="91" name="TextBox 90"/>
            <p:cNvSpPr txBox="1"/>
            <p:nvPr/>
          </p:nvSpPr>
          <p:spPr>
            <a:xfrm>
              <a:off x="4597686" y="3155872"/>
              <a:ext cx="1542506" cy="184666"/>
            </a:xfrm>
            <a:prstGeom prst="rect">
              <a:avLst/>
            </a:prstGeom>
            <a:noFill/>
          </p:spPr>
          <p:txBody>
            <a:bodyPr wrap="square" lIns="0" tIns="0" rIns="0" bIns="0" rtlCol="0" anchor="t">
              <a:spAutoFit/>
            </a:bodyPr>
            <a:lstStyle/>
            <a:p>
              <a:pPr algn="ctr"/>
              <a:r>
                <a:rPr lang="en-US" sz="1600" b="1" dirty="0">
                  <a:solidFill>
                    <a:schemeClr val="bg1"/>
                  </a:solidFill>
                  <a:latin typeface="Calibri" panose="020F0502020204030204" pitchFamily="34" charset="0"/>
                </a:rPr>
                <a:t>Lorem Ipsum</a:t>
              </a:r>
            </a:p>
          </p:txBody>
        </p:sp>
        <p:sp>
          <p:nvSpPr>
            <p:cNvPr id="92" name="TextBox 91"/>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solidFill>
                    <a:schemeClr val="bg1"/>
                  </a:solidFill>
                  <a:latin typeface="Calibri" panose="020F0502020204030204" pitchFamily="34" charset="0"/>
                </a:rPr>
                <a:t>Lorem ipsum dolor sit amet, consectetur adipiscing elit, sed do eiusmod tempor incididunt.</a:t>
              </a:r>
              <a:endParaRPr lang="en-US" sz="1200" dirty="0">
                <a:solidFill>
                  <a:schemeClr val="bg1"/>
                </a:solidFill>
              </a:endParaRPr>
            </a:p>
          </p:txBody>
        </p:sp>
      </p:grpSp>
      <p:sp>
        <p:nvSpPr>
          <p:cNvPr id="93" name="Rectangle 92"/>
          <p:cNvSpPr/>
          <p:nvPr/>
        </p:nvSpPr>
        <p:spPr>
          <a:xfrm>
            <a:off x="6306171" y="3003831"/>
            <a:ext cx="2462646" cy="3065318"/>
          </a:xfrm>
          <a:prstGeom prst="rect">
            <a:avLst/>
          </a:prstGeom>
          <a:solidFill>
            <a:srgbClr val="EF9D27">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4" name="Group 93"/>
          <p:cNvGrpSpPr/>
          <p:nvPr/>
        </p:nvGrpSpPr>
        <p:grpSpPr>
          <a:xfrm>
            <a:off x="6551294" y="4652909"/>
            <a:ext cx="1972399" cy="811419"/>
            <a:chOff x="4597685" y="3155872"/>
            <a:chExt cx="1699181" cy="608564"/>
          </a:xfrm>
        </p:grpSpPr>
        <p:sp>
          <p:nvSpPr>
            <p:cNvPr id="95" name="TextBox 94"/>
            <p:cNvSpPr txBox="1"/>
            <p:nvPr/>
          </p:nvSpPr>
          <p:spPr>
            <a:xfrm>
              <a:off x="4597686" y="3155872"/>
              <a:ext cx="1542506" cy="184666"/>
            </a:xfrm>
            <a:prstGeom prst="rect">
              <a:avLst/>
            </a:prstGeom>
            <a:noFill/>
          </p:spPr>
          <p:txBody>
            <a:bodyPr wrap="square" lIns="0" tIns="0" rIns="0" bIns="0" rtlCol="0" anchor="t">
              <a:spAutoFit/>
            </a:bodyPr>
            <a:lstStyle/>
            <a:p>
              <a:pPr algn="ctr"/>
              <a:r>
                <a:rPr lang="en-US" sz="1600" b="1" dirty="0">
                  <a:solidFill>
                    <a:schemeClr val="bg1"/>
                  </a:solidFill>
                  <a:latin typeface="Calibri" panose="020F0502020204030204" pitchFamily="34" charset="0"/>
                </a:rPr>
                <a:t>Lorem Ipsum</a:t>
              </a:r>
            </a:p>
          </p:txBody>
        </p:sp>
        <p:sp>
          <p:nvSpPr>
            <p:cNvPr id="96" name="TextBox 95"/>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solidFill>
                    <a:schemeClr val="bg1"/>
                  </a:solidFill>
                  <a:latin typeface="Calibri" panose="020F0502020204030204" pitchFamily="34" charset="0"/>
                </a:rPr>
                <a:t>Lorem ipsum dolor sit amet, consectetur adipiscing elit, sed do eiusmod tempor incididunt.</a:t>
              </a:r>
              <a:endParaRPr lang="en-US" sz="1200" dirty="0">
                <a:solidFill>
                  <a:schemeClr val="bg1"/>
                </a:solidFill>
              </a:endParaRPr>
            </a:p>
          </p:txBody>
        </p:sp>
      </p:grpSp>
      <p:sp>
        <p:nvSpPr>
          <p:cNvPr id="97" name="Rectangle 96"/>
          <p:cNvSpPr/>
          <p:nvPr/>
        </p:nvSpPr>
        <p:spPr>
          <a:xfrm>
            <a:off x="9171623" y="2998828"/>
            <a:ext cx="2462646" cy="3065318"/>
          </a:xfrm>
          <a:prstGeom prst="rect">
            <a:avLst/>
          </a:prstGeom>
          <a:solidFill>
            <a:srgbClr val="D34132">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8" name="Group 97"/>
          <p:cNvGrpSpPr/>
          <p:nvPr/>
        </p:nvGrpSpPr>
        <p:grpSpPr>
          <a:xfrm>
            <a:off x="9416746" y="4647906"/>
            <a:ext cx="1972399" cy="811419"/>
            <a:chOff x="4597685" y="3155872"/>
            <a:chExt cx="1699181" cy="608564"/>
          </a:xfrm>
        </p:grpSpPr>
        <p:sp>
          <p:nvSpPr>
            <p:cNvPr id="99" name="TextBox 98"/>
            <p:cNvSpPr txBox="1"/>
            <p:nvPr/>
          </p:nvSpPr>
          <p:spPr>
            <a:xfrm>
              <a:off x="4597686" y="3155872"/>
              <a:ext cx="1542506" cy="184666"/>
            </a:xfrm>
            <a:prstGeom prst="rect">
              <a:avLst/>
            </a:prstGeom>
            <a:noFill/>
          </p:spPr>
          <p:txBody>
            <a:bodyPr wrap="square" lIns="0" tIns="0" rIns="0" bIns="0" rtlCol="0" anchor="t">
              <a:spAutoFit/>
            </a:bodyPr>
            <a:lstStyle/>
            <a:p>
              <a:pPr algn="ctr"/>
              <a:r>
                <a:rPr lang="en-US" sz="1600" b="1" dirty="0">
                  <a:solidFill>
                    <a:schemeClr val="bg1"/>
                  </a:solidFill>
                  <a:latin typeface="Calibri" panose="020F0502020204030204" pitchFamily="34" charset="0"/>
                </a:rPr>
                <a:t>Lorem Ipsum</a:t>
              </a:r>
            </a:p>
          </p:txBody>
        </p:sp>
        <p:sp>
          <p:nvSpPr>
            <p:cNvPr id="100" name="TextBox 99"/>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solidFill>
                    <a:schemeClr val="bg1"/>
                  </a:solidFill>
                  <a:latin typeface="Calibri" panose="020F0502020204030204" pitchFamily="34" charset="0"/>
                </a:rPr>
                <a:t>Lorem ipsum dolor sit amet, consectetur adipiscing elit, sed do eiusmod tempor incididunt.</a:t>
              </a:r>
              <a:endParaRPr lang="en-US" sz="1200" dirty="0">
                <a:solidFill>
                  <a:schemeClr val="bg1"/>
                </a:solidFill>
              </a:endParaRPr>
            </a:p>
          </p:txBody>
        </p:sp>
      </p:grpSp>
      <p:grpSp>
        <p:nvGrpSpPr>
          <p:cNvPr id="48" name="Group 47"/>
          <p:cNvGrpSpPr/>
          <p:nvPr/>
        </p:nvGrpSpPr>
        <p:grpSpPr>
          <a:xfrm>
            <a:off x="4339529" y="3736218"/>
            <a:ext cx="510117" cy="527051"/>
            <a:chOff x="3775075" y="1663700"/>
            <a:chExt cx="382588" cy="395288"/>
          </a:xfrm>
          <a:solidFill>
            <a:schemeClr val="bg1"/>
          </a:solidFill>
          <a:effectLst>
            <a:outerShdw blurRad="50800" dist="38100" dir="2700000" algn="tl" rotWithShape="0">
              <a:prstClr val="black">
                <a:alpha val="40000"/>
              </a:prstClr>
            </a:outerShdw>
          </a:effectLst>
        </p:grpSpPr>
        <p:sp>
          <p:nvSpPr>
            <p:cNvPr id="49" name="Freeform 46"/>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 name="Freeform 47"/>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 name="Freeform 48"/>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2" name="Freeform 49"/>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3" name="Freeform 50"/>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 name="Freeform 51"/>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 name="Freeform 52"/>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 name="Freeform 53"/>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57" name="Group 56"/>
          <p:cNvGrpSpPr/>
          <p:nvPr/>
        </p:nvGrpSpPr>
        <p:grpSpPr>
          <a:xfrm>
            <a:off x="7205783" y="3701292"/>
            <a:ext cx="524933" cy="552451"/>
            <a:chOff x="3768725" y="2336800"/>
            <a:chExt cx="393700" cy="414338"/>
          </a:xfrm>
          <a:solidFill>
            <a:schemeClr val="bg1"/>
          </a:solidFill>
          <a:effectLst>
            <a:outerShdw blurRad="50800" dist="38100" dir="2700000" algn="tl" rotWithShape="0">
              <a:prstClr val="black">
                <a:alpha val="40000"/>
              </a:prstClr>
            </a:outerShdw>
          </a:effectLst>
        </p:grpSpPr>
        <p:sp>
          <p:nvSpPr>
            <p:cNvPr id="58" name="Freeform 64"/>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 name="Oval 65"/>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 name="Freeform 66"/>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 name="Freeform 67"/>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 name="Oval 68"/>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 name="Freeform 69"/>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 name="Freeform 70"/>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5" name="Oval 71"/>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6" name="Freeform 72"/>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Freeform 73"/>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8" name="Freeform 74"/>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Oval 75"/>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76"/>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77"/>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Oval 78"/>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79"/>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Freeform 80"/>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Oval 81"/>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Freeform 82"/>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Freeform 83"/>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78" name="Group 77"/>
          <p:cNvGrpSpPr/>
          <p:nvPr/>
        </p:nvGrpSpPr>
        <p:grpSpPr>
          <a:xfrm>
            <a:off x="10033030" y="3676944"/>
            <a:ext cx="554567" cy="503767"/>
            <a:chOff x="3757613" y="3040063"/>
            <a:chExt cx="415925" cy="377825"/>
          </a:xfrm>
          <a:solidFill>
            <a:schemeClr val="bg1"/>
          </a:solidFill>
          <a:effectLst>
            <a:outerShdw blurRad="50800" dist="38100" dir="2700000" algn="tl" rotWithShape="0">
              <a:prstClr val="black">
                <a:alpha val="40000"/>
              </a:prstClr>
            </a:outerShdw>
          </a:effectLst>
        </p:grpSpPr>
        <p:sp>
          <p:nvSpPr>
            <p:cNvPr id="79" name="Freeform 54"/>
            <p:cNvSpPr>
              <a:spLocks/>
            </p:cNvSpPr>
            <p:nvPr/>
          </p:nvSpPr>
          <p:spPr bwMode="auto">
            <a:xfrm>
              <a:off x="3757613" y="3113088"/>
              <a:ext cx="415925" cy="304800"/>
            </a:xfrm>
            <a:custGeom>
              <a:avLst/>
              <a:gdLst/>
              <a:ahLst/>
              <a:cxnLst>
                <a:cxn ang="0">
                  <a:pos x="181" y="127"/>
                </a:cxn>
                <a:cxn ang="0">
                  <a:pos x="9" y="127"/>
                </a:cxn>
                <a:cxn ang="0">
                  <a:pos x="9" y="4"/>
                </a:cxn>
                <a:cxn ang="0">
                  <a:pos x="4" y="0"/>
                </a:cxn>
                <a:cxn ang="0">
                  <a:pos x="0" y="4"/>
                </a:cxn>
                <a:cxn ang="0">
                  <a:pos x="0" y="131"/>
                </a:cxn>
                <a:cxn ang="0">
                  <a:pos x="4" y="136"/>
                </a:cxn>
                <a:cxn ang="0">
                  <a:pos x="6" y="135"/>
                </a:cxn>
                <a:cxn ang="0">
                  <a:pos x="7" y="136"/>
                </a:cxn>
                <a:cxn ang="0">
                  <a:pos x="181" y="136"/>
                </a:cxn>
                <a:cxn ang="0">
                  <a:pos x="185" y="131"/>
                </a:cxn>
                <a:cxn ang="0">
                  <a:pos x="181" y="127"/>
                </a:cxn>
              </a:cxnLst>
              <a:rect l="0" t="0" r="r" b="b"/>
              <a:pathLst>
                <a:path w="185" h="136">
                  <a:moveTo>
                    <a:pt x="181" y="127"/>
                  </a:moveTo>
                  <a:cubicBezTo>
                    <a:pt x="9" y="127"/>
                    <a:pt x="9" y="127"/>
                    <a:pt x="9" y="127"/>
                  </a:cubicBezTo>
                  <a:cubicBezTo>
                    <a:pt x="9" y="4"/>
                    <a:pt x="9" y="4"/>
                    <a:pt x="9" y="4"/>
                  </a:cubicBezTo>
                  <a:cubicBezTo>
                    <a:pt x="9" y="2"/>
                    <a:pt x="7" y="0"/>
                    <a:pt x="4" y="0"/>
                  </a:cubicBezTo>
                  <a:cubicBezTo>
                    <a:pt x="2" y="0"/>
                    <a:pt x="0" y="2"/>
                    <a:pt x="0" y="4"/>
                  </a:cubicBezTo>
                  <a:cubicBezTo>
                    <a:pt x="0" y="131"/>
                    <a:pt x="0" y="131"/>
                    <a:pt x="0" y="131"/>
                  </a:cubicBezTo>
                  <a:cubicBezTo>
                    <a:pt x="0" y="134"/>
                    <a:pt x="2" y="136"/>
                    <a:pt x="4" y="136"/>
                  </a:cubicBezTo>
                  <a:cubicBezTo>
                    <a:pt x="5" y="136"/>
                    <a:pt x="5" y="135"/>
                    <a:pt x="6" y="135"/>
                  </a:cubicBezTo>
                  <a:cubicBezTo>
                    <a:pt x="6" y="135"/>
                    <a:pt x="7" y="136"/>
                    <a:pt x="7" y="136"/>
                  </a:cubicBezTo>
                  <a:cubicBezTo>
                    <a:pt x="181" y="136"/>
                    <a:pt x="181" y="136"/>
                    <a:pt x="181" y="136"/>
                  </a:cubicBezTo>
                  <a:cubicBezTo>
                    <a:pt x="183" y="136"/>
                    <a:pt x="185" y="134"/>
                    <a:pt x="185" y="131"/>
                  </a:cubicBezTo>
                  <a:cubicBezTo>
                    <a:pt x="185" y="129"/>
                    <a:pt x="183" y="127"/>
                    <a:pt x="181" y="12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Rectangle 55"/>
            <p:cNvSpPr>
              <a:spLocks noChangeArrowheads="1"/>
            </p:cNvSpPr>
            <p:nvPr/>
          </p:nvSpPr>
          <p:spPr bwMode="auto">
            <a:xfrm>
              <a:off x="3814763" y="3276600"/>
              <a:ext cx="82550" cy="1095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Rectangle 56"/>
            <p:cNvSpPr>
              <a:spLocks noChangeArrowheads="1"/>
            </p:cNvSpPr>
            <p:nvPr/>
          </p:nvSpPr>
          <p:spPr bwMode="auto">
            <a:xfrm>
              <a:off x="3929063" y="3243263"/>
              <a:ext cx="82550" cy="1428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Rectangle 57"/>
            <p:cNvSpPr>
              <a:spLocks noChangeArrowheads="1"/>
            </p:cNvSpPr>
            <p:nvPr/>
          </p:nvSpPr>
          <p:spPr bwMode="auto">
            <a:xfrm>
              <a:off x="4043363" y="3184525"/>
              <a:ext cx="82550" cy="201613"/>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Freeform 58"/>
            <p:cNvSpPr>
              <a:spLocks/>
            </p:cNvSpPr>
            <p:nvPr/>
          </p:nvSpPr>
          <p:spPr bwMode="auto">
            <a:xfrm>
              <a:off x="3811588" y="3040063"/>
              <a:ext cx="306388" cy="166688"/>
            </a:xfrm>
            <a:custGeom>
              <a:avLst/>
              <a:gdLst/>
              <a:ahLst/>
              <a:cxnLst>
                <a:cxn ang="0">
                  <a:pos x="136" y="0"/>
                </a:cxn>
                <a:cxn ang="0">
                  <a:pos x="98" y="22"/>
                </a:cxn>
                <a:cxn ang="0">
                  <a:pos x="111" y="24"/>
                </a:cxn>
                <a:cxn ang="0">
                  <a:pos x="6" y="64"/>
                </a:cxn>
                <a:cxn ang="0">
                  <a:pos x="0" y="68"/>
                </a:cxn>
                <a:cxn ang="0">
                  <a:pos x="5" y="74"/>
                </a:cxn>
                <a:cxn ang="0">
                  <a:pos x="13" y="74"/>
                </a:cxn>
                <a:cxn ang="0">
                  <a:pos x="119" y="30"/>
                </a:cxn>
                <a:cxn ang="0">
                  <a:pos x="124" y="43"/>
                </a:cxn>
                <a:cxn ang="0">
                  <a:pos x="136" y="0"/>
                </a:cxn>
              </a:cxnLst>
              <a:rect l="0" t="0" r="r" b="b"/>
              <a:pathLst>
                <a:path w="136" h="74">
                  <a:moveTo>
                    <a:pt x="136" y="0"/>
                  </a:moveTo>
                  <a:cubicBezTo>
                    <a:pt x="98" y="22"/>
                    <a:pt x="98" y="22"/>
                    <a:pt x="98" y="22"/>
                  </a:cubicBezTo>
                  <a:cubicBezTo>
                    <a:pt x="111" y="24"/>
                    <a:pt x="111" y="24"/>
                    <a:pt x="111" y="24"/>
                  </a:cubicBezTo>
                  <a:cubicBezTo>
                    <a:pt x="66" y="69"/>
                    <a:pt x="6" y="64"/>
                    <a:pt x="6" y="64"/>
                  </a:cubicBezTo>
                  <a:cubicBezTo>
                    <a:pt x="3" y="64"/>
                    <a:pt x="0" y="66"/>
                    <a:pt x="0" y="68"/>
                  </a:cubicBezTo>
                  <a:cubicBezTo>
                    <a:pt x="0" y="71"/>
                    <a:pt x="2" y="74"/>
                    <a:pt x="5" y="74"/>
                  </a:cubicBezTo>
                  <a:cubicBezTo>
                    <a:pt x="5" y="74"/>
                    <a:pt x="8" y="74"/>
                    <a:pt x="13" y="74"/>
                  </a:cubicBezTo>
                  <a:cubicBezTo>
                    <a:pt x="32" y="74"/>
                    <a:pt x="80" y="70"/>
                    <a:pt x="119" y="30"/>
                  </a:cubicBezTo>
                  <a:cubicBezTo>
                    <a:pt x="124" y="43"/>
                    <a:pt x="124" y="43"/>
                    <a:pt x="124" y="43"/>
                  </a:cubicBezTo>
                  <a:lnTo>
                    <a:pt x="136"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59"/>
            <p:cNvSpPr>
              <a:spLocks/>
            </p:cNvSpPr>
            <p:nvPr/>
          </p:nvSpPr>
          <p:spPr bwMode="auto">
            <a:xfrm>
              <a:off x="3757613" y="3113088"/>
              <a:ext cx="415925" cy="304800"/>
            </a:xfrm>
            <a:custGeom>
              <a:avLst/>
              <a:gdLst/>
              <a:ahLst/>
              <a:cxnLst>
                <a:cxn ang="0">
                  <a:pos x="181" y="127"/>
                </a:cxn>
                <a:cxn ang="0">
                  <a:pos x="9" y="127"/>
                </a:cxn>
                <a:cxn ang="0">
                  <a:pos x="9" y="4"/>
                </a:cxn>
                <a:cxn ang="0">
                  <a:pos x="4" y="0"/>
                </a:cxn>
                <a:cxn ang="0">
                  <a:pos x="0" y="4"/>
                </a:cxn>
                <a:cxn ang="0">
                  <a:pos x="0" y="131"/>
                </a:cxn>
                <a:cxn ang="0">
                  <a:pos x="4" y="136"/>
                </a:cxn>
                <a:cxn ang="0">
                  <a:pos x="6" y="135"/>
                </a:cxn>
                <a:cxn ang="0">
                  <a:pos x="7" y="136"/>
                </a:cxn>
                <a:cxn ang="0">
                  <a:pos x="181" y="136"/>
                </a:cxn>
                <a:cxn ang="0">
                  <a:pos x="185" y="131"/>
                </a:cxn>
                <a:cxn ang="0">
                  <a:pos x="181" y="127"/>
                </a:cxn>
              </a:cxnLst>
              <a:rect l="0" t="0" r="r" b="b"/>
              <a:pathLst>
                <a:path w="185" h="136">
                  <a:moveTo>
                    <a:pt x="181" y="127"/>
                  </a:moveTo>
                  <a:cubicBezTo>
                    <a:pt x="9" y="127"/>
                    <a:pt x="9" y="127"/>
                    <a:pt x="9" y="127"/>
                  </a:cubicBezTo>
                  <a:cubicBezTo>
                    <a:pt x="9" y="4"/>
                    <a:pt x="9" y="4"/>
                    <a:pt x="9" y="4"/>
                  </a:cubicBezTo>
                  <a:cubicBezTo>
                    <a:pt x="9" y="2"/>
                    <a:pt x="7" y="0"/>
                    <a:pt x="4" y="0"/>
                  </a:cubicBezTo>
                  <a:cubicBezTo>
                    <a:pt x="2" y="0"/>
                    <a:pt x="0" y="2"/>
                    <a:pt x="0" y="4"/>
                  </a:cubicBezTo>
                  <a:cubicBezTo>
                    <a:pt x="0" y="131"/>
                    <a:pt x="0" y="131"/>
                    <a:pt x="0" y="131"/>
                  </a:cubicBezTo>
                  <a:cubicBezTo>
                    <a:pt x="0" y="134"/>
                    <a:pt x="2" y="136"/>
                    <a:pt x="4" y="136"/>
                  </a:cubicBezTo>
                  <a:cubicBezTo>
                    <a:pt x="5" y="136"/>
                    <a:pt x="5" y="135"/>
                    <a:pt x="6" y="135"/>
                  </a:cubicBezTo>
                  <a:cubicBezTo>
                    <a:pt x="6" y="135"/>
                    <a:pt x="7" y="136"/>
                    <a:pt x="7" y="136"/>
                  </a:cubicBezTo>
                  <a:cubicBezTo>
                    <a:pt x="181" y="136"/>
                    <a:pt x="181" y="136"/>
                    <a:pt x="181" y="136"/>
                  </a:cubicBezTo>
                  <a:cubicBezTo>
                    <a:pt x="183" y="136"/>
                    <a:pt x="185" y="134"/>
                    <a:pt x="185" y="131"/>
                  </a:cubicBezTo>
                  <a:cubicBezTo>
                    <a:pt x="185" y="129"/>
                    <a:pt x="183" y="127"/>
                    <a:pt x="181" y="12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Rectangle 60"/>
            <p:cNvSpPr>
              <a:spLocks noChangeArrowheads="1"/>
            </p:cNvSpPr>
            <p:nvPr/>
          </p:nvSpPr>
          <p:spPr bwMode="auto">
            <a:xfrm>
              <a:off x="3814763" y="3276600"/>
              <a:ext cx="82550" cy="1095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6" name="Rectangle 61"/>
            <p:cNvSpPr>
              <a:spLocks noChangeArrowheads="1"/>
            </p:cNvSpPr>
            <p:nvPr/>
          </p:nvSpPr>
          <p:spPr bwMode="auto">
            <a:xfrm>
              <a:off x="3929063" y="3243263"/>
              <a:ext cx="82550" cy="1428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7" name="Rectangle 62"/>
            <p:cNvSpPr>
              <a:spLocks noChangeArrowheads="1"/>
            </p:cNvSpPr>
            <p:nvPr/>
          </p:nvSpPr>
          <p:spPr bwMode="auto">
            <a:xfrm>
              <a:off x="4043363" y="3184525"/>
              <a:ext cx="82550" cy="201613"/>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8" name="Freeform 63"/>
            <p:cNvSpPr>
              <a:spLocks/>
            </p:cNvSpPr>
            <p:nvPr/>
          </p:nvSpPr>
          <p:spPr bwMode="auto">
            <a:xfrm>
              <a:off x="3811588" y="3040063"/>
              <a:ext cx="306388" cy="166688"/>
            </a:xfrm>
            <a:custGeom>
              <a:avLst/>
              <a:gdLst/>
              <a:ahLst/>
              <a:cxnLst>
                <a:cxn ang="0">
                  <a:pos x="136" y="0"/>
                </a:cxn>
                <a:cxn ang="0">
                  <a:pos x="98" y="22"/>
                </a:cxn>
                <a:cxn ang="0">
                  <a:pos x="111" y="24"/>
                </a:cxn>
                <a:cxn ang="0">
                  <a:pos x="6" y="64"/>
                </a:cxn>
                <a:cxn ang="0">
                  <a:pos x="0" y="68"/>
                </a:cxn>
                <a:cxn ang="0">
                  <a:pos x="5" y="74"/>
                </a:cxn>
                <a:cxn ang="0">
                  <a:pos x="13" y="74"/>
                </a:cxn>
                <a:cxn ang="0">
                  <a:pos x="119" y="30"/>
                </a:cxn>
                <a:cxn ang="0">
                  <a:pos x="124" y="43"/>
                </a:cxn>
                <a:cxn ang="0">
                  <a:pos x="136" y="0"/>
                </a:cxn>
              </a:cxnLst>
              <a:rect l="0" t="0" r="r" b="b"/>
              <a:pathLst>
                <a:path w="136" h="74">
                  <a:moveTo>
                    <a:pt x="136" y="0"/>
                  </a:moveTo>
                  <a:cubicBezTo>
                    <a:pt x="98" y="22"/>
                    <a:pt x="98" y="22"/>
                    <a:pt x="98" y="22"/>
                  </a:cubicBezTo>
                  <a:cubicBezTo>
                    <a:pt x="111" y="24"/>
                    <a:pt x="111" y="24"/>
                    <a:pt x="111" y="24"/>
                  </a:cubicBezTo>
                  <a:cubicBezTo>
                    <a:pt x="66" y="69"/>
                    <a:pt x="6" y="64"/>
                    <a:pt x="6" y="64"/>
                  </a:cubicBezTo>
                  <a:cubicBezTo>
                    <a:pt x="3" y="64"/>
                    <a:pt x="0" y="66"/>
                    <a:pt x="0" y="68"/>
                  </a:cubicBezTo>
                  <a:cubicBezTo>
                    <a:pt x="0" y="71"/>
                    <a:pt x="2" y="74"/>
                    <a:pt x="5" y="74"/>
                  </a:cubicBezTo>
                  <a:cubicBezTo>
                    <a:pt x="5" y="74"/>
                    <a:pt x="8" y="74"/>
                    <a:pt x="13" y="74"/>
                  </a:cubicBezTo>
                  <a:cubicBezTo>
                    <a:pt x="32" y="74"/>
                    <a:pt x="80" y="70"/>
                    <a:pt x="119" y="30"/>
                  </a:cubicBezTo>
                  <a:cubicBezTo>
                    <a:pt x="124" y="43"/>
                    <a:pt x="124" y="43"/>
                    <a:pt x="124" y="43"/>
                  </a:cubicBezTo>
                  <a:lnTo>
                    <a:pt x="136"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2" name="Group 11"/>
          <p:cNvGrpSpPr/>
          <p:nvPr/>
        </p:nvGrpSpPr>
        <p:grpSpPr>
          <a:xfrm>
            <a:off x="1553332" y="3637794"/>
            <a:ext cx="524933" cy="637117"/>
            <a:chOff x="3768725" y="938213"/>
            <a:chExt cx="393700" cy="477838"/>
          </a:xfrm>
          <a:solidFill>
            <a:schemeClr val="bg1"/>
          </a:solidFill>
          <a:effectLst>
            <a:outerShdw blurRad="50800" dist="38100" dir="2700000" algn="tl" rotWithShape="0">
              <a:prstClr val="black">
                <a:alpha val="40000"/>
              </a:prstClr>
            </a:outerShdw>
          </a:effectLst>
        </p:grpSpPr>
        <p:sp>
          <p:nvSpPr>
            <p:cNvPr id="13" name="Freeform 11"/>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 name="Freeform 12"/>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 name="Freeform 13"/>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 name="Freeform 14"/>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 name="Freeform 15"/>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 name="Freeform 16"/>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Rectangle 17"/>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 name="Freeform 18"/>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1" name="Freeform 19"/>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 name="Freeform 20"/>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Freeform 21"/>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Freeform 22"/>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 name="Freeform 23"/>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 name="Freeform 24"/>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 name="Freeform 25"/>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 name="Freeform 26"/>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 name="Freeform 27"/>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 name="Freeform 28"/>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 name="Freeform 29"/>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2" name="Freeform 30"/>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Freeform 31"/>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4" name="Freeform 32"/>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5" name="Freeform 33"/>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6" name="Freeform 34"/>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 name="Freeform 35"/>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Rectangle 36"/>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37"/>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Freeform 38"/>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Freeform 39"/>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40"/>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Freeform 41"/>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Freeform 42"/>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 name="Freeform 43"/>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 name="Freeform 44"/>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 name="Freeform 45"/>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101" name="Picture 100">
            <a:hlinkClick r:id="rId3"/>
            <a:extLst>
              <a:ext uri="{FF2B5EF4-FFF2-40B4-BE49-F238E27FC236}">
                <a16:creationId xmlns:a16="http://schemas.microsoft.com/office/drawing/2014/main" id="{5E2AB978-F2F5-4BB0-B899-8A7333BEFEA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946887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 presetClass="entr" presetSubtype="2"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750" fill="hold"/>
                                        <p:tgtEl>
                                          <p:spTgt spid="3"/>
                                        </p:tgtEl>
                                        <p:attrNameLst>
                                          <p:attrName>ppt_x</p:attrName>
                                        </p:attrNameLst>
                                      </p:cBhvr>
                                      <p:tavLst>
                                        <p:tav tm="0">
                                          <p:val>
                                            <p:strVal val="1+#ppt_w/2"/>
                                          </p:val>
                                        </p:tav>
                                        <p:tav tm="100000">
                                          <p:val>
                                            <p:strVal val="#ppt_x"/>
                                          </p:val>
                                        </p:tav>
                                      </p:tavLst>
                                    </p:anim>
                                    <p:anim calcmode="lin" valueType="num">
                                      <p:cBhvr additive="base">
                                        <p:cTn id="12" dur="750" fill="hold"/>
                                        <p:tgtEl>
                                          <p:spTgt spid="3"/>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89"/>
                                        </p:tgtEl>
                                        <p:attrNameLst>
                                          <p:attrName>style.visibility</p:attrName>
                                        </p:attrNameLst>
                                      </p:cBhvr>
                                      <p:to>
                                        <p:strVal val="visible"/>
                                      </p:to>
                                    </p:set>
                                    <p:anim calcmode="lin" valueType="num">
                                      <p:cBhvr additive="base">
                                        <p:cTn id="15" dur="750" fill="hold"/>
                                        <p:tgtEl>
                                          <p:spTgt spid="89"/>
                                        </p:tgtEl>
                                        <p:attrNameLst>
                                          <p:attrName>ppt_x</p:attrName>
                                        </p:attrNameLst>
                                      </p:cBhvr>
                                      <p:tavLst>
                                        <p:tav tm="0">
                                          <p:val>
                                            <p:strVal val="1+#ppt_w/2"/>
                                          </p:val>
                                        </p:tav>
                                        <p:tav tm="100000">
                                          <p:val>
                                            <p:strVal val="#ppt_x"/>
                                          </p:val>
                                        </p:tav>
                                      </p:tavLst>
                                    </p:anim>
                                    <p:anim calcmode="lin" valueType="num">
                                      <p:cBhvr additive="base">
                                        <p:cTn id="16" dur="750" fill="hold"/>
                                        <p:tgtEl>
                                          <p:spTgt spid="89"/>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93"/>
                                        </p:tgtEl>
                                        <p:attrNameLst>
                                          <p:attrName>style.visibility</p:attrName>
                                        </p:attrNameLst>
                                      </p:cBhvr>
                                      <p:to>
                                        <p:strVal val="visible"/>
                                      </p:to>
                                    </p:set>
                                    <p:anim calcmode="lin" valueType="num">
                                      <p:cBhvr additive="base">
                                        <p:cTn id="19" dur="750" fill="hold"/>
                                        <p:tgtEl>
                                          <p:spTgt spid="93"/>
                                        </p:tgtEl>
                                        <p:attrNameLst>
                                          <p:attrName>ppt_x</p:attrName>
                                        </p:attrNameLst>
                                      </p:cBhvr>
                                      <p:tavLst>
                                        <p:tav tm="0">
                                          <p:val>
                                            <p:strVal val="1+#ppt_w/2"/>
                                          </p:val>
                                        </p:tav>
                                        <p:tav tm="100000">
                                          <p:val>
                                            <p:strVal val="#ppt_x"/>
                                          </p:val>
                                        </p:tav>
                                      </p:tavLst>
                                    </p:anim>
                                    <p:anim calcmode="lin" valueType="num">
                                      <p:cBhvr additive="base">
                                        <p:cTn id="20" dur="750" fill="hold"/>
                                        <p:tgtEl>
                                          <p:spTgt spid="93"/>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97"/>
                                        </p:tgtEl>
                                        <p:attrNameLst>
                                          <p:attrName>style.visibility</p:attrName>
                                        </p:attrNameLst>
                                      </p:cBhvr>
                                      <p:to>
                                        <p:strVal val="visible"/>
                                      </p:to>
                                    </p:set>
                                    <p:anim calcmode="lin" valueType="num">
                                      <p:cBhvr additive="base">
                                        <p:cTn id="23" dur="750" fill="hold"/>
                                        <p:tgtEl>
                                          <p:spTgt spid="97"/>
                                        </p:tgtEl>
                                        <p:attrNameLst>
                                          <p:attrName>ppt_x</p:attrName>
                                        </p:attrNameLst>
                                      </p:cBhvr>
                                      <p:tavLst>
                                        <p:tav tm="0">
                                          <p:val>
                                            <p:strVal val="1+#ppt_w/2"/>
                                          </p:val>
                                        </p:tav>
                                        <p:tav tm="100000">
                                          <p:val>
                                            <p:strVal val="#ppt_x"/>
                                          </p:val>
                                        </p:tav>
                                      </p:tavLst>
                                    </p:anim>
                                    <p:anim calcmode="lin" valueType="num">
                                      <p:cBhvr additive="base">
                                        <p:cTn id="24" dur="750" fill="hold"/>
                                        <p:tgtEl>
                                          <p:spTgt spid="97"/>
                                        </p:tgtEl>
                                        <p:attrNameLst>
                                          <p:attrName>ppt_y</p:attrName>
                                        </p:attrNameLst>
                                      </p:cBhvr>
                                      <p:tavLst>
                                        <p:tav tm="0">
                                          <p:val>
                                            <p:strVal val="#ppt_y"/>
                                          </p:val>
                                        </p:tav>
                                        <p:tav tm="100000">
                                          <p:val>
                                            <p:strVal val="#ppt_y"/>
                                          </p:val>
                                        </p:tav>
                                      </p:tavLst>
                                    </p:anim>
                                  </p:childTnLst>
                                </p:cTn>
                              </p:par>
                            </p:childTnLst>
                          </p:cTn>
                        </p:par>
                        <p:par>
                          <p:cTn id="25" fill="hold">
                            <p:stCondLst>
                              <p:cond delay="1250"/>
                            </p:stCondLst>
                            <p:childTnLst>
                              <p:par>
                                <p:cTn id="26" presetID="23" presetClass="entr" presetSubtype="16" fill="hold" nodeType="afterEffect">
                                  <p:stCondLst>
                                    <p:cond delay="0"/>
                                  </p:stCondLst>
                                  <p:childTnLst>
                                    <p:set>
                                      <p:cBhvr>
                                        <p:cTn id="27" dur="1" fill="hold">
                                          <p:stCondLst>
                                            <p:cond delay="0"/>
                                          </p:stCondLst>
                                        </p:cTn>
                                        <p:tgtEl>
                                          <p:spTgt spid="12"/>
                                        </p:tgtEl>
                                        <p:attrNameLst>
                                          <p:attrName>style.visibility</p:attrName>
                                        </p:attrNameLst>
                                      </p:cBhvr>
                                      <p:to>
                                        <p:strVal val="visible"/>
                                      </p:to>
                                    </p:set>
                                    <p:anim calcmode="lin" valueType="num">
                                      <p:cBhvr>
                                        <p:cTn id="28" dur="500" fill="hold"/>
                                        <p:tgtEl>
                                          <p:spTgt spid="12"/>
                                        </p:tgtEl>
                                        <p:attrNameLst>
                                          <p:attrName>ppt_w</p:attrName>
                                        </p:attrNameLst>
                                      </p:cBhvr>
                                      <p:tavLst>
                                        <p:tav tm="0">
                                          <p:val>
                                            <p:fltVal val="0"/>
                                          </p:val>
                                        </p:tav>
                                        <p:tav tm="100000">
                                          <p:val>
                                            <p:strVal val="#ppt_w"/>
                                          </p:val>
                                        </p:tav>
                                      </p:tavLst>
                                    </p:anim>
                                    <p:anim calcmode="lin" valueType="num">
                                      <p:cBhvr>
                                        <p:cTn id="29" dur="500" fill="hold"/>
                                        <p:tgtEl>
                                          <p:spTgt spid="12"/>
                                        </p:tgtEl>
                                        <p:attrNameLst>
                                          <p:attrName>ppt_h</p:attrName>
                                        </p:attrNameLst>
                                      </p:cBhvr>
                                      <p:tavLst>
                                        <p:tav tm="0">
                                          <p:val>
                                            <p:fltVal val="0"/>
                                          </p:val>
                                        </p:tav>
                                        <p:tav tm="100000">
                                          <p:val>
                                            <p:strVal val="#ppt_h"/>
                                          </p:val>
                                        </p:tav>
                                      </p:tavLst>
                                    </p:anim>
                                  </p:childTnLst>
                                </p:cTn>
                              </p:par>
                            </p:childTnLst>
                          </p:cTn>
                        </p:par>
                        <p:par>
                          <p:cTn id="30" fill="hold">
                            <p:stCondLst>
                              <p:cond delay="1750"/>
                            </p:stCondLst>
                            <p:childTnLst>
                              <p:par>
                                <p:cTn id="31" presetID="2" presetClass="entr" presetSubtype="4" accel="50000" decel="50000" fill="hold" nodeType="afterEffect">
                                  <p:stCondLst>
                                    <p:cond delay="0"/>
                                  </p:stCondLst>
                                  <p:childTnLst>
                                    <p:set>
                                      <p:cBhvr>
                                        <p:cTn id="32" dur="1" fill="hold">
                                          <p:stCondLst>
                                            <p:cond delay="0"/>
                                          </p:stCondLst>
                                        </p:cTn>
                                        <p:tgtEl>
                                          <p:spTgt spid="9"/>
                                        </p:tgtEl>
                                        <p:attrNameLst>
                                          <p:attrName>style.visibility</p:attrName>
                                        </p:attrNameLst>
                                      </p:cBhvr>
                                      <p:to>
                                        <p:strVal val="visible"/>
                                      </p:to>
                                    </p:set>
                                    <p:anim calcmode="lin" valueType="num">
                                      <p:cBhvr additive="base">
                                        <p:cTn id="33" dur="500" fill="hold"/>
                                        <p:tgtEl>
                                          <p:spTgt spid="9"/>
                                        </p:tgtEl>
                                        <p:attrNameLst>
                                          <p:attrName>ppt_x</p:attrName>
                                        </p:attrNameLst>
                                      </p:cBhvr>
                                      <p:tavLst>
                                        <p:tav tm="0">
                                          <p:val>
                                            <p:strVal val="#ppt_x"/>
                                          </p:val>
                                        </p:tav>
                                        <p:tav tm="100000">
                                          <p:val>
                                            <p:strVal val="#ppt_x"/>
                                          </p:val>
                                        </p:tav>
                                      </p:tavLst>
                                    </p:anim>
                                    <p:anim calcmode="lin" valueType="num">
                                      <p:cBhvr additive="base">
                                        <p:cTn id="34" dur="500" fill="hold"/>
                                        <p:tgtEl>
                                          <p:spTgt spid="9"/>
                                        </p:tgtEl>
                                        <p:attrNameLst>
                                          <p:attrName>ppt_y</p:attrName>
                                        </p:attrNameLst>
                                      </p:cBhvr>
                                      <p:tavLst>
                                        <p:tav tm="0">
                                          <p:val>
                                            <p:strVal val="1+#ppt_h/2"/>
                                          </p:val>
                                        </p:tav>
                                        <p:tav tm="100000">
                                          <p:val>
                                            <p:strVal val="#ppt_y"/>
                                          </p:val>
                                        </p:tav>
                                      </p:tavLst>
                                    </p:anim>
                                  </p:childTnLst>
                                </p:cTn>
                              </p:par>
                            </p:childTnLst>
                          </p:cTn>
                        </p:par>
                        <p:par>
                          <p:cTn id="35" fill="hold">
                            <p:stCondLst>
                              <p:cond delay="2250"/>
                            </p:stCondLst>
                            <p:childTnLst>
                              <p:par>
                                <p:cTn id="36" presetID="23" presetClass="entr" presetSubtype="16" fill="hold" nodeType="afterEffect">
                                  <p:stCondLst>
                                    <p:cond delay="0"/>
                                  </p:stCondLst>
                                  <p:childTnLst>
                                    <p:set>
                                      <p:cBhvr>
                                        <p:cTn id="37" dur="1" fill="hold">
                                          <p:stCondLst>
                                            <p:cond delay="0"/>
                                          </p:stCondLst>
                                        </p:cTn>
                                        <p:tgtEl>
                                          <p:spTgt spid="48"/>
                                        </p:tgtEl>
                                        <p:attrNameLst>
                                          <p:attrName>style.visibility</p:attrName>
                                        </p:attrNameLst>
                                      </p:cBhvr>
                                      <p:to>
                                        <p:strVal val="visible"/>
                                      </p:to>
                                    </p:set>
                                    <p:anim calcmode="lin" valueType="num">
                                      <p:cBhvr>
                                        <p:cTn id="38" dur="500" fill="hold"/>
                                        <p:tgtEl>
                                          <p:spTgt spid="48"/>
                                        </p:tgtEl>
                                        <p:attrNameLst>
                                          <p:attrName>ppt_w</p:attrName>
                                        </p:attrNameLst>
                                      </p:cBhvr>
                                      <p:tavLst>
                                        <p:tav tm="0">
                                          <p:val>
                                            <p:fltVal val="0"/>
                                          </p:val>
                                        </p:tav>
                                        <p:tav tm="100000">
                                          <p:val>
                                            <p:strVal val="#ppt_w"/>
                                          </p:val>
                                        </p:tav>
                                      </p:tavLst>
                                    </p:anim>
                                    <p:anim calcmode="lin" valueType="num">
                                      <p:cBhvr>
                                        <p:cTn id="39" dur="500" fill="hold"/>
                                        <p:tgtEl>
                                          <p:spTgt spid="48"/>
                                        </p:tgtEl>
                                        <p:attrNameLst>
                                          <p:attrName>ppt_h</p:attrName>
                                        </p:attrNameLst>
                                      </p:cBhvr>
                                      <p:tavLst>
                                        <p:tav tm="0">
                                          <p:val>
                                            <p:fltVal val="0"/>
                                          </p:val>
                                        </p:tav>
                                        <p:tav tm="100000">
                                          <p:val>
                                            <p:strVal val="#ppt_h"/>
                                          </p:val>
                                        </p:tav>
                                      </p:tavLst>
                                    </p:anim>
                                  </p:childTnLst>
                                </p:cTn>
                              </p:par>
                            </p:childTnLst>
                          </p:cTn>
                        </p:par>
                        <p:par>
                          <p:cTn id="40" fill="hold">
                            <p:stCondLst>
                              <p:cond delay="2750"/>
                            </p:stCondLst>
                            <p:childTnLst>
                              <p:par>
                                <p:cTn id="41" presetID="2" presetClass="entr" presetSubtype="4" accel="50000" decel="50000" fill="hold" nodeType="afterEffect">
                                  <p:stCondLst>
                                    <p:cond delay="0"/>
                                  </p:stCondLst>
                                  <p:childTnLst>
                                    <p:set>
                                      <p:cBhvr>
                                        <p:cTn id="42" dur="1" fill="hold">
                                          <p:stCondLst>
                                            <p:cond delay="0"/>
                                          </p:stCondLst>
                                        </p:cTn>
                                        <p:tgtEl>
                                          <p:spTgt spid="90"/>
                                        </p:tgtEl>
                                        <p:attrNameLst>
                                          <p:attrName>style.visibility</p:attrName>
                                        </p:attrNameLst>
                                      </p:cBhvr>
                                      <p:to>
                                        <p:strVal val="visible"/>
                                      </p:to>
                                    </p:set>
                                    <p:anim calcmode="lin" valueType="num">
                                      <p:cBhvr additive="base">
                                        <p:cTn id="43" dur="500" fill="hold"/>
                                        <p:tgtEl>
                                          <p:spTgt spid="90"/>
                                        </p:tgtEl>
                                        <p:attrNameLst>
                                          <p:attrName>ppt_x</p:attrName>
                                        </p:attrNameLst>
                                      </p:cBhvr>
                                      <p:tavLst>
                                        <p:tav tm="0">
                                          <p:val>
                                            <p:strVal val="#ppt_x"/>
                                          </p:val>
                                        </p:tav>
                                        <p:tav tm="100000">
                                          <p:val>
                                            <p:strVal val="#ppt_x"/>
                                          </p:val>
                                        </p:tav>
                                      </p:tavLst>
                                    </p:anim>
                                    <p:anim calcmode="lin" valueType="num">
                                      <p:cBhvr additive="base">
                                        <p:cTn id="44" dur="500" fill="hold"/>
                                        <p:tgtEl>
                                          <p:spTgt spid="90"/>
                                        </p:tgtEl>
                                        <p:attrNameLst>
                                          <p:attrName>ppt_y</p:attrName>
                                        </p:attrNameLst>
                                      </p:cBhvr>
                                      <p:tavLst>
                                        <p:tav tm="0">
                                          <p:val>
                                            <p:strVal val="1+#ppt_h/2"/>
                                          </p:val>
                                        </p:tav>
                                        <p:tav tm="100000">
                                          <p:val>
                                            <p:strVal val="#ppt_y"/>
                                          </p:val>
                                        </p:tav>
                                      </p:tavLst>
                                    </p:anim>
                                  </p:childTnLst>
                                </p:cTn>
                              </p:par>
                            </p:childTnLst>
                          </p:cTn>
                        </p:par>
                        <p:par>
                          <p:cTn id="45" fill="hold">
                            <p:stCondLst>
                              <p:cond delay="3250"/>
                            </p:stCondLst>
                            <p:childTnLst>
                              <p:par>
                                <p:cTn id="46" presetID="23" presetClass="entr" presetSubtype="16" fill="hold" nodeType="afterEffect">
                                  <p:stCondLst>
                                    <p:cond delay="0"/>
                                  </p:stCondLst>
                                  <p:childTnLst>
                                    <p:set>
                                      <p:cBhvr>
                                        <p:cTn id="47" dur="1" fill="hold">
                                          <p:stCondLst>
                                            <p:cond delay="0"/>
                                          </p:stCondLst>
                                        </p:cTn>
                                        <p:tgtEl>
                                          <p:spTgt spid="57"/>
                                        </p:tgtEl>
                                        <p:attrNameLst>
                                          <p:attrName>style.visibility</p:attrName>
                                        </p:attrNameLst>
                                      </p:cBhvr>
                                      <p:to>
                                        <p:strVal val="visible"/>
                                      </p:to>
                                    </p:set>
                                    <p:anim calcmode="lin" valueType="num">
                                      <p:cBhvr>
                                        <p:cTn id="48" dur="500" fill="hold"/>
                                        <p:tgtEl>
                                          <p:spTgt spid="57"/>
                                        </p:tgtEl>
                                        <p:attrNameLst>
                                          <p:attrName>ppt_w</p:attrName>
                                        </p:attrNameLst>
                                      </p:cBhvr>
                                      <p:tavLst>
                                        <p:tav tm="0">
                                          <p:val>
                                            <p:fltVal val="0"/>
                                          </p:val>
                                        </p:tav>
                                        <p:tav tm="100000">
                                          <p:val>
                                            <p:strVal val="#ppt_w"/>
                                          </p:val>
                                        </p:tav>
                                      </p:tavLst>
                                    </p:anim>
                                    <p:anim calcmode="lin" valueType="num">
                                      <p:cBhvr>
                                        <p:cTn id="49" dur="500" fill="hold"/>
                                        <p:tgtEl>
                                          <p:spTgt spid="57"/>
                                        </p:tgtEl>
                                        <p:attrNameLst>
                                          <p:attrName>ppt_h</p:attrName>
                                        </p:attrNameLst>
                                      </p:cBhvr>
                                      <p:tavLst>
                                        <p:tav tm="0">
                                          <p:val>
                                            <p:fltVal val="0"/>
                                          </p:val>
                                        </p:tav>
                                        <p:tav tm="100000">
                                          <p:val>
                                            <p:strVal val="#ppt_h"/>
                                          </p:val>
                                        </p:tav>
                                      </p:tavLst>
                                    </p:anim>
                                  </p:childTnLst>
                                </p:cTn>
                              </p:par>
                            </p:childTnLst>
                          </p:cTn>
                        </p:par>
                        <p:par>
                          <p:cTn id="50" fill="hold">
                            <p:stCondLst>
                              <p:cond delay="3750"/>
                            </p:stCondLst>
                            <p:childTnLst>
                              <p:par>
                                <p:cTn id="51" presetID="2" presetClass="entr" presetSubtype="4" accel="50000" decel="50000" fill="hold" nodeType="afterEffect">
                                  <p:stCondLst>
                                    <p:cond delay="0"/>
                                  </p:stCondLst>
                                  <p:childTnLst>
                                    <p:set>
                                      <p:cBhvr>
                                        <p:cTn id="52" dur="1" fill="hold">
                                          <p:stCondLst>
                                            <p:cond delay="0"/>
                                          </p:stCondLst>
                                        </p:cTn>
                                        <p:tgtEl>
                                          <p:spTgt spid="94"/>
                                        </p:tgtEl>
                                        <p:attrNameLst>
                                          <p:attrName>style.visibility</p:attrName>
                                        </p:attrNameLst>
                                      </p:cBhvr>
                                      <p:to>
                                        <p:strVal val="visible"/>
                                      </p:to>
                                    </p:set>
                                    <p:anim calcmode="lin" valueType="num">
                                      <p:cBhvr additive="base">
                                        <p:cTn id="53" dur="500" fill="hold"/>
                                        <p:tgtEl>
                                          <p:spTgt spid="94"/>
                                        </p:tgtEl>
                                        <p:attrNameLst>
                                          <p:attrName>ppt_x</p:attrName>
                                        </p:attrNameLst>
                                      </p:cBhvr>
                                      <p:tavLst>
                                        <p:tav tm="0">
                                          <p:val>
                                            <p:strVal val="#ppt_x"/>
                                          </p:val>
                                        </p:tav>
                                        <p:tav tm="100000">
                                          <p:val>
                                            <p:strVal val="#ppt_x"/>
                                          </p:val>
                                        </p:tav>
                                      </p:tavLst>
                                    </p:anim>
                                    <p:anim calcmode="lin" valueType="num">
                                      <p:cBhvr additive="base">
                                        <p:cTn id="54" dur="500" fill="hold"/>
                                        <p:tgtEl>
                                          <p:spTgt spid="94"/>
                                        </p:tgtEl>
                                        <p:attrNameLst>
                                          <p:attrName>ppt_y</p:attrName>
                                        </p:attrNameLst>
                                      </p:cBhvr>
                                      <p:tavLst>
                                        <p:tav tm="0">
                                          <p:val>
                                            <p:strVal val="1+#ppt_h/2"/>
                                          </p:val>
                                        </p:tav>
                                        <p:tav tm="100000">
                                          <p:val>
                                            <p:strVal val="#ppt_y"/>
                                          </p:val>
                                        </p:tav>
                                      </p:tavLst>
                                    </p:anim>
                                  </p:childTnLst>
                                </p:cTn>
                              </p:par>
                            </p:childTnLst>
                          </p:cTn>
                        </p:par>
                        <p:par>
                          <p:cTn id="55" fill="hold">
                            <p:stCondLst>
                              <p:cond delay="4250"/>
                            </p:stCondLst>
                            <p:childTnLst>
                              <p:par>
                                <p:cTn id="56" presetID="23" presetClass="entr" presetSubtype="16" fill="hold" nodeType="afterEffect">
                                  <p:stCondLst>
                                    <p:cond delay="0"/>
                                  </p:stCondLst>
                                  <p:childTnLst>
                                    <p:set>
                                      <p:cBhvr>
                                        <p:cTn id="57" dur="1" fill="hold">
                                          <p:stCondLst>
                                            <p:cond delay="0"/>
                                          </p:stCondLst>
                                        </p:cTn>
                                        <p:tgtEl>
                                          <p:spTgt spid="78"/>
                                        </p:tgtEl>
                                        <p:attrNameLst>
                                          <p:attrName>style.visibility</p:attrName>
                                        </p:attrNameLst>
                                      </p:cBhvr>
                                      <p:to>
                                        <p:strVal val="visible"/>
                                      </p:to>
                                    </p:set>
                                    <p:anim calcmode="lin" valueType="num">
                                      <p:cBhvr>
                                        <p:cTn id="58" dur="500" fill="hold"/>
                                        <p:tgtEl>
                                          <p:spTgt spid="78"/>
                                        </p:tgtEl>
                                        <p:attrNameLst>
                                          <p:attrName>ppt_w</p:attrName>
                                        </p:attrNameLst>
                                      </p:cBhvr>
                                      <p:tavLst>
                                        <p:tav tm="0">
                                          <p:val>
                                            <p:fltVal val="0"/>
                                          </p:val>
                                        </p:tav>
                                        <p:tav tm="100000">
                                          <p:val>
                                            <p:strVal val="#ppt_w"/>
                                          </p:val>
                                        </p:tav>
                                      </p:tavLst>
                                    </p:anim>
                                    <p:anim calcmode="lin" valueType="num">
                                      <p:cBhvr>
                                        <p:cTn id="59" dur="500" fill="hold"/>
                                        <p:tgtEl>
                                          <p:spTgt spid="78"/>
                                        </p:tgtEl>
                                        <p:attrNameLst>
                                          <p:attrName>ppt_h</p:attrName>
                                        </p:attrNameLst>
                                      </p:cBhvr>
                                      <p:tavLst>
                                        <p:tav tm="0">
                                          <p:val>
                                            <p:fltVal val="0"/>
                                          </p:val>
                                        </p:tav>
                                        <p:tav tm="100000">
                                          <p:val>
                                            <p:strVal val="#ppt_h"/>
                                          </p:val>
                                        </p:tav>
                                      </p:tavLst>
                                    </p:anim>
                                  </p:childTnLst>
                                </p:cTn>
                              </p:par>
                            </p:childTnLst>
                          </p:cTn>
                        </p:par>
                        <p:par>
                          <p:cTn id="60" fill="hold">
                            <p:stCondLst>
                              <p:cond delay="4750"/>
                            </p:stCondLst>
                            <p:childTnLst>
                              <p:par>
                                <p:cTn id="61" presetID="2" presetClass="entr" presetSubtype="4" accel="50000" decel="50000" fill="hold" nodeType="afterEffect">
                                  <p:stCondLst>
                                    <p:cond delay="0"/>
                                  </p:stCondLst>
                                  <p:childTnLst>
                                    <p:set>
                                      <p:cBhvr>
                                        <p:cTn id="62" dur="1" fill="hold">
                                          <p:stCondLst>
                                            <p:cond delay="0"/>
                                          </p:stCondLst>
                                        </p:cTn>
                                        <p:tgtEl>
                                          <p:spTgt spid="98"/>
                                        </p:tgtEl>
                                        <p:attrNameLst>
                                          <p:attrName>style.visibility</p:attrName>
                                        </p:attrNameLst>
                                      </p:cBhvr>
                                      <p:to>
                                        <p:strVal val="visible"/>
                                      </p:to>
                                    </p:set>
                                    <p:anim calcmode="lin" valueType="num">
                                      <p:cBhvr additive="base">
                                        <p:cTn id="63" dur="500" fill="hold"/>
                                        <p:tgtEl>
                                          <p:spTgt spid="98"/>
                                        </p:tgtEl>
                                        <p:attrNameLst>
                                          <p:attrName>ppt_x</p:attrName>
                                        </p:attrNameLst>
                                      </p:cBhvr>
                                      <p:tavLst>
                                        <p:tav tm="0">
                                          <p:val>
                                            <p:strVal val="#ppt_x"/>
                                          </p:val>
                                        </p:tav>
                                        <p:tav tm="100000">
                                          <p:val>
                                            <p:strVal val="#ppt_x"/>
                                          </p:val>
                                        </p:tav>
                                      </p:tavLst>
                                    </p:anim>
                                    <p:anim calcmode="lin" valueType="num">
                                      <p:cBhvr additive="base">
                                        <p:cTn id="64" dur="500" fill="hold"/>
                                        <p:tgtEl>
                                          <p:spTgt spid="9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3" grpId="0" animBg="1"/>
      <p:bldP spid="89" grpId="0" animBg="1"/>
      <p:bldP spid="93" grpId="0" animBg="1"/>
      <p:bldP spid="9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1508</TotalTime>
  <Words>1258</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295</cp:revision>
  <dcterms:created xsi:type="dcterms:W3CDTF">2016-09-28T22:08:47Z</dcterms:created>
  <dcterms:modified xsi:type="dcterms:W3CDTF">2017-09-28T17:50:15Z</dcterms:modified>
</cp:coreProperties>
</file>