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81709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91449"/>
            <a:ext cx="12192000" cy="458087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3" name="Rectangle 2"/>
          <p:cNvSpPr/>
          <p:nvPr/>
        </p:nvSpPr>
        <p:spPr>
          <a:xfrm>
            <a:off x="675409" y="3002973"/>
            <a:ext cx="2462646" cy="3065318"/>
          </a:xfrm>
          <a:prstGeom prst="rect">
            <a:avLst/>
          </a:prstGeom>
          <a:solidFill>
            <a:srgbClr val="34738D">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920532" y="4652051"/>
            <a:ext cx="1972399" cy="811419"/>
            <a:chOff x="4597685" y="3155872"/>
            <a:chExt cx="1699181" cy="608564"/>
          </a:xfrm>
        </p:grpSpPr>
        <p:sp>
          <p:nvSpPr>
            <p:cNvPr id="10" name="TextBox 9"/>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1"/>
                  </a:solidFill>
                  <a:latin typeface="Calibri" panose="020F0502020204030204" pitchFamily="34" charset="0"/>
                </a:rPr>
                <a:t>Lorem Ipsum</a:t>
              </a:r>
            </a:p>
          </p:txBody>
        </p:sp>
        <p:sp>
          <p:nvSpPr>
            <p:cNvPr id="11" name="TextBox 10"/>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sp>
        <p:nvSpPr>
          <p:cNvPr id="89" name="Rectangle 88"/>
          <p:cNvSpPr/>
          <p:nvPr/>
        </p:nvSpPr>
        <p:spPr>
          <a:xfrm>
            <a:off x="3456334" y="3002973"/>
            <a:ext cx="2462646" cy="3065318"/>
          </a:xfrm>
          <a:prstGeom prst="rect">
            <a:avLst/>
          </a:prstGeom>
          <a:solidFill>
            <a:srgbClr val="189A8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0" name="Group 89"/>
          <p:cNvGrpSpPr/>
          <p:nvPr/>
        </p:nvGrpSpPr>
        <p:grpSpPr>
          <a:xfrm>
            <a:off x="3701457" y="4652051"/>
            <a:ext cx="1972399" cy="811419"/>
            <a:chOff x="4597685" y="3155872"/>
            <a:chExt cx="1699181" cy="608564"/>
          </a:xfrm>
        </p:grpSpPr>
        <p:sp>
          <p:nvSpPr>
            <p:cNvPr id="91" name="TextBox 90"/>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1"/>
                  </a:solidFill>
                  <a:latin typeface="Calibri" panose="020F0502020204030204" pitchFamily="34" charset="0"/>
                </a:rPr>
                <a:t>Lorem Ipsum</a:t>
              </a:r>
            </a:p>
          </p:txBody>
        </p:sp>
        <p:sp>
          <p:nvSpPr>
            <p:cNvPr id="92" name="TextBox 91"/>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sp>
        <p:nvSpPr>
          <p:cNvPr id="93" name="Rectangle 92"/>
          <p:cNvSpPr/>
          <p:nvPr/>
        </p:nvSpPr>
        <p:spPr>
          <a:xfrm>
            <a:off x="6306171" y="3003831"/>
            <a:ext cx="2462646" cy="3065318"/>
          </a:xfrm>
          <a:prstGeom prst="rect">
            <a:avLst/>
          </a:prstGeom>
          <a:solidFill>
            <a:srgbClr val="EF9D27">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p:cNvGrpSpPr/>
          <p:nvPr/>
        </p:nvGrpSpPr>
        <p:grpSpPr>
          <a:xfrm>
            <a:off x="6551294" y="4652909"/>
            <a:ext cx="1972399" cy="811419"/>
            <a:chOff x="4597685" y="3155872"/>
            <a:chExt cx="1699181" cy="608564"/>
          </a:xfrm>
        </p:grpSpPr>
        <p:sp>
          <p:nvSpPr>
            <p:cNvPr id="95" name="TextBox 94"/>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1"/>
                  </a:solidFill>
                  <a:latin typeface="Calibri" panose="020F0502020204030204" pitchFamily="34" charset="0"/>
                </a:rPr>
                <a:t>Lorem Ipsum</a:t>
              </a:r>
            </a:p>
          </p:txBody>
        </p:sp>
        <p:sp>
          <p:nvSpPr>
            <p:cNvPr id="96" name="TextBox 95"/>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sp>
        <p:nvSpPr>
          <p:cNvPr id="97" name="Rectangle 96"/>
          <p:cNvSpPr/>
          <p:nvPr/>
        </p:nvSpPr>
        <p:spPr>
          <a:xfrm>
            <a:off x="9171623" y="2998828"/>
            <a:ext cx="2462646" cy="3065318"/>
          </a:xfrm>
          <a:prstGeom prst="rect">
            <a:avLst/>
          </a:prstGeom>
          <a:solidFill>
            <a:srgbClr val="D3413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p:cNvGrpSpPr/>
          <p:nvPr/>
        </p:nvGrpSpPr>
        <p:grpSpPr>
          <a:xfrm>
            <a:off x="9416746" y="4647906"/>
            <a:ext cx="1972399" cy="811419"/>
            <a:chOff x="4597685" y="3155872"/>
            <a:chExt cx="1699181" cy="608564"/>
          </a:xfrm>
        </p:grpSpPr>
        <p:sp>
          <p:nvSpPr>
            <p:cNvPr id="99" name="TextBox 98"/>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1"/>
                  </a:solidFill>
                  <a:latin typeface="Calibri" panose="020F0502020204030204" pitchFamily="34" charset="0"/>
                </a:rPr>
                <a:t>Lorem Ipsum</a:t>
              </a:r>
            </a:p>
          </p:txBody>
        </p:sp>
        <p:sp>
          <p:nvSpPr>
            <p:cNvPr id="100" name="TextBox 99"/>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48" name="Group 47"/>
          <p:cNvGrpSpPr/>
          <p:nvPr/>
        </p:nvGrpSpPr>
        <p:grpSpPr>
          <a:xfrm>
            <a:off x="4339529" y="3736218"/>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49"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p:nvPr/>
        </p:nvGrpSpPr>
        <p:grpSpPr>
          <a:xfrm>
            <a:off x="7205783" y="3701292"/>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58"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p:cNvGrpSpPr/>
          <p:nvPr/>
        </p:nvGrpSpPr>
        <p:grpSpPr>
          <a:xfrm>
            <a:off x="10033030" y="3676944"/>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79"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 name="Group 11"/>
          <p:cNvGrpSpPr/>
          <p:nvPr/>
        </p:nvGrpSpPr>
        <p:grpSpPr>
          <a:xfrm>
            <a:off x="1553332" y="3637794"/>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13"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1" name="Picture 100">
            <a:hlinkClick r:id="rId3"/>
            <a:extLst>
              <a:ext uri="{FF2B5EF4-FFF2-40B4-BE49-F238E27FC236}">
                <a16:creationId xmlns:a16="http://schemas.microsoft.com/office/drawing/2014/main" id="{5E2AB978-F2F5-4BB0-B899-8A7333BEFE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46887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1+#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89"/>
                                        </p:tgtEl>
                                        <p:attrNameLst>
                                          <p:attrName>style.visibility</p:attrName>
                                        </p:attrNameLst>
                                      </p:cBhvr>
                                      <p:to>
                                        <p:strVal val="visible"/>
                                      </p:to>
                                    </p:set>
                                    <p:anim calcmode="lin" valueType="num">
                                      <p:cBhvr additive="base">
                                        <p:cTn id="15" dur="750" fill="hold"/>
                                        <p:tgtEl>
                                          <p:spTgt spid="89"/>
                                        </p:tgtEl>
                                        <p:attrNameLst>
                                          <p:attrName>ppt_x</p:attrName>
                                        </p:attrNameLst>
                                      </p:cBhvr>
                                      <p:tavLst>
                                        <p:tav tm="0">
                                          <p:val>
                                            <p:strVal val="1+#ppt_w/2"/>
                                          </p:val>
                                        </p:tav>
                                        <p:tav tm="100000">
                                          <p:val>
                                            <p:strVal val="#ppt_x"/>
                                          </p:val>
                                        </p:tav>
                                      </p:tavLst>
                                    </p:anim>
                                    <p:anim calcmode="lin" valueType="num">
                                      <p:cBhvr additive="base">
                                        <p:cTn id="16" dur="750" fill="hold"/>
                                        <p:tgtEl>
                                          <p:spTgt spid="89"/>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3"/>
                                        </p:tgtEl>
                                        <p:attrNameLst>
                                          <p:attrName>style.visibility</p:attrName>
                                        </p:attrNameLst>
                                      </p:cBhvr>
                                      <p:to>
                                        <p:strVal val="visible"/>
                                      </p:to>
                                    </p:set>
                                    <p:anim calcmode="lin" valueType="num">
                                      <p:cBhvr additive="base">
                                        <p:cTn id="19" dur="750" fill="hold"/>
                                        <p:tgtEl>
                                          <p:spTgt spid="93"/>
                                        </p:tgtEl>
                                        <p:attrNameLst>
                                          <p:attrName>ppt_x</p:attrName>
                                        </p:attrNameLst>
                                      </p:cBhvr>
                                      <p:tavLst>
                                        <p:tav tm="0">
                                          <p:val>
                                            <p:strVal val="1+#ppt_w/2"/>
                                          </p:val>
                                        </p:tav>
                                        <p:tav tm="100000">
                                          <p:val>
                                            <p:strVal val="#ppt_x"/>
                                          </p:val>
                                        </p:tav>
                                      </p:tavLst>
                                    </p:anim>
                                    <p:anim calcmode="lin" valueType="num">
                                      <p:cBhvr additive="base">
                                        <p:cTn id="20" dur="750" fill="hold"/>
                                        <p:tgtEl>
                                          <p:spTgt spid="9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97"/>
                                        </p:tgtEl>
                                        <p:attrNameLst>
                                          <p:attrName>style.visibility</p:attrName>
                                        </p:attrNameLst>
                                      </p:cBhvr>
                                      <p:to>
                                        <p:strVal val="visible"/>
                                      </p:to>
                                    </p:set>
                                    <p:anim calcmode="lin" valueType="num">
                                      <p:cBhvr additive="base">
                                        <p:cTn id="23" dur="750" fill="hold"/>
                                        <p:tgtEl>
                                          <p:spTgt spid="97"/>
                                        </p:tgtEl>
                                        <p:attrNameLst>
                                          <p:attrName>ppt_x</p:attrName>
                                        </p:attrNameLst>
                                      </p:cBhvr>
                                      <p:tavLst>
                                        <p:tav tm="0">
                                          <p:val>
                                            <p:strVal val="1+#ppt_w/2"/>
                                          </p:val>
                                        </p:tav>
                                        <p:tav tm="100000">
                                          <p:val>
                                            <p:strVal val="#ppt_x"/>
                                          </p:val>
                                        </p:tav>
                                      </p:tavLst>
                                    </p:anim>
                                    <p:anim calcmode="lin" valueType="num">
                                      <p:cBhvr additive="base">
                                        <p:cTn id="24" dur="750" fill="hold"/>
                                        <p:tgtEl>
                                          <p:spTgt spid="97"/>
                                        </p:tgtEl>
                                        <p:attrNameLst>
                                          <p:attrName>ppt_y</p:attrName>
                                        </p:attrNameLst>
                                      </p:cBhvr>
                                      <p:tavLst>
                                        <p:tav tm="0">
                                          <p:val>
                                            <p:strVal val="#ppt_y"/>
                                          </p:val>
                                        </p:tav>
                                        <p:tav tm="100000">
                                          <p:val>
                                            <p:strVal val="#ppt_y"/>
                                          </p:val>
                                        </p:tav>
                                      </p:tavLst>
                                    </p:anim>
                                  </p:childTnLst>
                                </p:cTn>
                              </p:par>
                            </p:childTnLst>
                          </p:cTn>
                        </p:par>
                        <p:par>
                          <p:cTn id="25" fill="hold">
                            <p:stCondLst>
                              <p:cond delay="1250"/>
                            </p:stCondLst>
                            <p:childTnLst>
                              <p:par>
                                <p:cTn id="26" presetID="23" presetClass="entr" presetSubtype="16"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childTnLst>
                                </p:cTn>
                              </p:par>
                            </p:childTnLst>
                          </p:cTn>
                        </p:par>
                        <p:par>
                          <p:cTn id="30" fill="hold">
                            <p:stCondLst>
                              <p:cond delay="1750"/>
                            </p:stCondLst>
                            <p:childTnLst>
                              <p:par>
                                <p:cTn id="31" presetID="2" presetClass="entr" presetSubtype="4" accel="50000" decel="50000"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par>
                          <p:cTn id="35" fill="hold">
                            <p:stCondLst>
                              <p:cond delay="2250"/>
                            </p:stCondLst>
                            <p:childTnLst>
                              <p:par>
                                <p:cTn id="36" presetID="23" presetClass="entr" presetSubtype="16" fill="hold"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p:cTn id="38" dur="500" fill="hold"/>
                                        <p:tgtEl>
                                          <p:spTgt spid="48"/>
                                        </p:tgtEl>
                                        <p:attrNameLst>
                                          <p:attrName>ppt_w</p:attrName>
                                        </p:attrNameLst>
                                      </p:cBhvr>
                                      <p:tavLst>
                                        <p:tav tm="0">
                                          <p:val>
                                            <p:fltVal val="0"/>
                                          </p:val>
                                        </p:tav>
                                        <p:tav tm="100000">
                                          <p:val>
                                            <p:strVal val="#ppt_w"/>
                                          </p:val>
                                        </p:tav>
                                      </p:tavLst>
                                    </p:anim>
                                    <p:anim calcmode="lin" valueType="num">
                                      <p:cBhvr>
                                        <p:cTn id="39" dur="500" fill="hold"/>
                                        <p:tgtEl>
                                          <p:spTgt spid="48"/>
                                        </p:tgtEl>
                                        <p:attrNameLst>
                                          <p:attrName>ppt_h</p:attrName>
                                        </p:attrNameLst>
                                      </p:cBhvr>
                                      <p:tavLst>
                                        <p:tav tm="0">
                                          <p:val>
                                            <p:fltVal val="0"/>
                                          </p:val>
                                        </p:tav>
                                        <p:tav tm="100000">
                                          <p:val>
                                            <p:strVal val="#ppt_h"/>
                                          </p:val>
                                        </p:tav>
                                      </p:tavLst>
                                    </p:anim>
                                  </p:childTnLst>
                                </p:cTn>
                              </p:par>
                            </p:childTnLst>
                          </p:cTn>
                        </p:par>
                        <p:par>
                          <p:cTn id="40" fill="hold">
                            <p:stCondLst>
                              <p:cond delay="2750"/>
                            </p:stCondLst>
                            <p:childTnLst>
                              <p:par>
                                <p:cTn id="41" presetID="2" presetClass="entr" presetSubtype="4" accel="50000" decel="50000" fill="hold" nodeType="afterEffect">
                                  <p:stCondLst>
                                    <p:cond delay="0"/>
                                  </p:stCondLst>
                                  <p:childTnLst>
                                    <p:set>
                                      <p:cBhvr>
                                        <p:cTn id="42" dur="1" fill="hold">
                                          <p:stCondLst>
                                            <p:cond delay="0"/>
                                          </p:stCondLst>
                                        </p:cTn>
                                        <p:tgtEl>
                                          <p:spTgt spid="90"/>
                                        </p:tgtEl>
                                        <p:attrNameLst>
                                          <p:attrName>style.visibility</p:attrName>
                                        </p:attrNameLst>
                                      </p:cBhvr>
                                      <p:to>
                                        <p:strVal val="visible"/>
                                      </p:to>
                                    </p:set>
                                    <p:anim calcmode="lin" valueType="num">
                                      <p:cBhvr additive="base">
                                        <p:cTn id="43" dur="500" fill="hold"/>
                                        <p:tgtEl>
                                          <p:spTgt spid="90"/>
                                        </p:tgtEl>
                                        <p:attrNameLst>
                                          <p:attrName>ppt_x</p:attrName>
                                        </p:attrNameLst>
                                      </p:cBhvr>
                                      <p:tavLst>
                                        <p:tav tm="0">
                                          <p:val>
                                            <p:strVal val="#ppt_x"/>
                                          </p:val>
                                        </p:tav>
                                        <p:tav tm="100000">
                                          <p:val>
                                            <p:strVal val="#ppt_x"/>
                                          </p:val>
                                        </p:tav>
                                      </p:tavLst>
                                    </p:anim>
                                    <p:anim calcmode="lin" valueType="num">
                                      <p:cBhvr additive="base">
                                        <p:cTn id="44" dur="500" fill="hold"/>
                                        <p:tgtEl>
                                          <p:spTgt spid="90"/>
                                        </p:tgtEl>
                                        <p:attrNameLst>
                                          <p:attrName>ppt_y</p:attrName>
                                        </p:attrNameLst>
                                      </p:cBhvr>
                                      <p:tavLst>
                                        <p:tav tm="0">
                                          <p:val>
                                            <p:strVal val="1+#ppt_h/2"/>
                                          </p:val>
                                        </p:tav>
                                        <p:tav tm="100000">
                                          <p:val>
                                            <p:strVal val="#ppt_y"/>
                                          </p:val>
                                        </p:tav>
                                      </p:tavLst>
                                    </p:anim>
                                  </p:childTnLst>
                                </p:cTn>
                              </p:par>
                            </p:childTnLst>
                          </p:cTn>
                        </p:par>
                        <p:par>
                          <p:cTn id="45" fill="hold">
                            <p:stCondLst>
                              <p:cond delay="3250"/>
                            </p:stCondLst>
                            <p:childTnLst>
                              <p:par>
                                <p:cTn id="46" presetID="23" presetClass="entr" presetSubtype="16" fill="hold" nodeType="afterEffect">
                                  <p:stCondLst>
                                    <p:cond delay="0"/>
                                  </p:stCondLst>
                                  <p:childTnLst>
                                    <p:set>
                                      <p:cBhvr>
                                        <p:cTn id="47" dur="1" fill="hold">
                                          <p:stCondLst>
                                            <p:cond delay="0"/>
                                          </p:stCondLst>
                                        </p:cTn>
                                        <p:tgtEl>
                                          <p:spTgt spid="57"/>
                                        </p:tgtEl>
                                        <p:attrNameLst>
                                          <p:attrName>style.visibility</p:attrName>
                                        </p:attrNameLst>
                                      </p:cBhvr>
                                      <p:to>
                                        <p:strVal val="visible"/>
                                      </p:to>
                                    </p:set>
                                    <p:anim calcmode="lin" valueType="num">
                                      <p:cBhvr>
                                        <p:cTn id="48" dur="500" fill="hold"/>
                                        <p:tgtEl>
                                          <p:spTgt spid="57"/>
                                        </p:tgtEl>
                                        <p:attrNameLst>
                                          <p:attrName>ppt_w</p:attrName>
                                        </p:attrNameLst>
                                      </p:cBhvr>
                                      <p:tavLst>
                                        <p:tav tm="0">
                                          <p:val>
                                            <p:fltVal val="0"/>
                                          </p:val>
                                        </p:tav>
                                        <p:tav tm="100000">
                                          <p:val>
                                            <p:strVal val="#ppt_w"/>
                                          </p:val>
                                        </p:tav>
                                      </p:tavLst>
                                    </p:anim>
                                    <p:anim calcmode="lin" valueType="num">
                                      <p:cBhvr>
                                        <p:cTn id="49" dur="500" fill="hold"/>
                                        <p:tgtEl>
                                          <p:spTgt spid="57"/>
                                        </p:tgtEl>
                                        <p:attrNameLst>
                                          <p:attrName>ppt_h</p:attrName>
                                        </p:attrNameLst>
                                      </p:cBhvr>
                                      <p:tavLst>
                                        <p:tav tm="0">
                                          <p:val>
                                            <p:fltVal val="0"/>
                                          </p:val>
                                        </p:tav>
                                        <p:tav tm="100000">
                                          <p:val>
                                            <p:strVal val="#ppt_h"/>
                                          </p:val>
                                        </p:tav>
                                      </p:tavLst>
                                    </p:anim>
                                  </p:childTnLst>
                                </p:cTn>
                              </p:par>
                            </p:childTnLst>
                          </p:cTn>
                        </p:par>
                        <p:par>
                          <p:cTn id="50" fill="hold">
                            <p:stCondLst>
                              <p:cond delay="3750"/>
                            </p:stCondLst>
                            <p:childTnLst>
                              <p:par>
                                <p:cTn id="51" presetID="2" presetClass="entr" presetSubtype="4" accel="50000" decel="50000" fill="hold" nodeType="afterEffect">
                                  <p:stCondLst>
                                    <p:cond delay="0"/>
                                  </p:stCondLst>
                                  <p:childTnLst>
                                    <p:set>
                                      <p:cBhvr>
                                        <p:cTn id="52" dur="1" fill="hold">
                                          <p:stCondLst>
                                            <p:cond delay="0"/>
                                          </p:stCondLst>
                                        </p:cTn>
                                        <p:tgtEl>
                                          <p:spTgt spid="94"/>
                                        </p:tgtEl>
                                        <p:attrNameLst>
                                          <p:attrName>style.visibility</p:attrName>
                                        </p:attrNameLst>
                                      </p:cBhvr>
                                      <p:to>
                                        <p:strVal val="visible"/>
                                      </p:to>
                                    </p:set>
                                    <p:anim calcmode="lin" valueType="num">
                                      <p:cBhvr additive="base">
                                        <p:cTn id="53" dur="500" fill="hold"/>
                                        <p:tgtEl>
                                          <p:spTgt spid="94"/>
                                        </p:tgtEl>
                                        <p:attrNameLst>
                                          <p:attrName>ppt_x</p:attrName>
                                        </p:attrNameLst>
                                      </p:cBhvr>
                                      <p:tavLst>
                                        <p:tav tm="0">
                                          <p:val>
                                            <p:strVal val="#ppt_x"/>
                                          </p:val>
                                        </p:tav>
                                        <p:tav tm="100000">
                                          <p:val>
                                            <p:strVal val="#ppt_x"/>
                                          </p:val>
                                        </p:tav>
                                      </p:tavLst>
                                    </p:anim>
                                    <p:anim calcmode="lin" valueType="num">
                                      <p:cBhvr additive="base">
                                        <p:cTn id="54" dur="500" fill="hold"/>
                                        <p:tgtEl>
                                          <p:spTgt spid="94"/>
                                        </p:tgtEl>
                                        <p:attrNameLst>
                                          <p:attrName>ppt_y</p:attrName>
                                        </p:attrNameLst>
                                      </p:cBhvr>
                                      <p:tavLst>
                                        <p:tav tm="0">
                                          <p:val>
                                            <p:strVal val="1+#ppt_h/2"/>
                                          </p:val>
                                        </p:tav>
                                        <p:tav tm="100000">
                                          <p:val>
                                            <p:strVal val="#ppt_y"/>
                                          </p:val>
                                        </p:tav>
                                      </p:tavLst>
                                    </p:anim>
                                  </p:childTnLst>
                                </p:cTn>
                              </p:par>
                            </p:childTnLst>
                          </p:cTn>
                        </p:par>
                        <p:par>
                          <p:cTn id="55" fill="hold">
                            <p:stCondLst>
                              <p:cond delay="4250"/>
                            </p:stCondLst>
                            <p:childTnLst>
                              <p:par>
                                <p:cTn id="56" presetID="23" presetClass="entr" presetSubtype="16" fill="hold" nodeType="afterEffect">
                                  <p:stCondLst>
                                    <p:cond delay="0"/>
                                  </p:stCondLst>
                                  <p:childTnLst>
                                    <p:set>
                                      <p:cBhvr>
                                        <p:cTn id="57" dur="1" fill="hold">
                                          <p:stCondLst>
                                            <p:cond delay="0"/>
                                          </p:stCondLst>
                                        </p:cTn>
                                        <p:tgtEl>
                                          <p:spTgt spid="78"/>
                                        </p:tgtEl>
                                        <p:attrNameLst>
                                          <p:attrName>style.visibility</p:attrName>
                                        </p:attrNameLst>
                                      </p:cBhvr>
                                      <p:to>
                                        <p:strVal val="visible"/>
                                      </p:to>
                                    </p:set>
                                    <p:anim calcmode="lin" valueType="num">
                                      <p:cBhvr>
                                        <p:cTn id="58" dur="500" fill="hold"/>
                                        <p:tgtEl>
                                          <p:spTgt spid="78"/>
                                        </p:tgtEl>
                                        <p:attrNameLst>
                                          <p:attrName>ppt_w</p:attrName>
                                        </p:attrNameLst>
                                      </p:cBhvr>
                                      <p:tavLst>
                                        <p:tav tm="0">
                                          <p:val>
                                            <p:fltVal val="0"/>
                                          </p:val>
                                        </p:tav>
                                        <p:tav tm="100000">
                                          <p:val>
                                            <p:strVal val="#ppt_w"/>
                                          </p:val>
                                        </p:tav>
                                      </p:tavLst>
                                    </p:anim>
                                    <p:anim calcmode="lin" valueType="num">
                                      <p:cBhvr>
                                        <p:cTn id="59" dur="500" fill="hold"/>
                                        <p:tgtEl>
                                          <p:spTgt spid="78"/>
                                        </p:tgtEl>
                                        <p:attrNameLst>
                                          <p:attrName>ppt_h</p:attrName>
                                        </p:attrNameLst>
                                      </p:cBhvr>
                                      <p:tavLst>
                                        <p:tav tm="0">
                                          <p:val>
                                            <p:fltVal val="0"/>
                                          </p:val>
                                        </p:tav>
                                        <p:tav tm="100000">
                                          <p:val>
                                            <p:strVal val="#ppt_h"/>
                                          </p:val>
                                        </p:tav>
                                      </p:tavLst>
                                    </p:anim>
                                  </p:childTnLst>
                                </p:cTn>
                              </p:par>
                            </p:childTnLst>
                          </p:cTn>
                        </p:par>
                        <p:par>
                          <p:cTn id="60" fill="hold">
                            <p:stCondLst>
                              <p:cond delay="4750"/>
                            </p:stCondLst>
                            <p:childTnLst>
                              <p:par>
                                <p:cTn id="61" presetID="2" presetClass="entr" presetSubtype="4" accel="50000" decel="50000" fill="hold" nodeType="afterEffect">
                                  <p:stCondLst>
                                    <p:cond delay="0"/>
                                  </p:stCondLst>
                                  <p:childTnLst>
                                    <p:set>
                                      <p:cBhvr>
                                        <p:cTn id="62" dur="1" fill="hold">
                                          <p:stCondLst>
                                            <p:cond delay="0"/>
                                          </p:stCondLst>
                                        </p:cTn>
                                        <p:tgtEl>
                                          <p:spTgt spid="98"/>
                                        </p:tgtEl>
                                        <p:attrNameLst>
                                          <p:attrName>style.visibility</p:attrName>
                                        </p:attrNameLst>
                                      </p:cBhvr>
                                      <p:to>
                                        <p:strVal val="visible"/>
                                      </p:to>
                                    </p:set>
                                    <p:anim calcmode="lin" valueType="num">
                                      <p:cBhvr additive="base">
                                        <p:cTn id="63" dur="500" fill="hold"/>
                                        <p:tgtEl>
                                          <p:spTgt spid="98"/>
                                        </p:tgtEl>
                                        <p:attrNameLst>
                                          <p:attrName>ppt_x</p:attrName>
                                        </p:attrNameLst>
                                      </p:cBhvr>
                                      <p:tavLst>
                                        <p:tav tm="0">
                                          <p:val>
                                            <p:strVal val="#ppt_x"/>
                                          </p:val>
                                        </p:tav>
                                        <p:tav tm="100000">
                                          <p:val>
                                            <p:strVal val="#ppt_x"/>
                                          </p:val>
                                        </p:tav>
                                      </p:tavLst>
                                    </p:anim>
                                    <p:anim calcmode="lin" valueType="num">
                                      <p:cBhvr additive="base">
                                        <p:cTn id="64" dur="500" fill="hold"/>
                                        <p:tgtEl>
                                          <p:spTgt spid="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animBg="1"/>
      <p:bldP spid="89" grpId="0" animBg="1"/>
      <p:bldP spid="93" grpId="0" animBg="1"/>
      <p:bldP spid="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1258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2017-09-28T17:50:15Z</dcterms:modified>
</cp:coreProperties>
</file>