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2484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5" name="Freeform 4"/>
          <p:cNvSpPr>
            <a:spLocks noChangeAspect="1"/>
          </p:cNvSpPr>
          <p:nvPr/>
        </p:nvSpPr>
        <p:spPr>
          <a:xfrm rot="4914132">
            <a:off x="1743928" y="2253209"/>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1344054" y="1820209"/>
            <a:ext cx="2454982" cy="2468880"/>
            <a:chOff x="1193442" y="1820209"/>
            <a:chExt cx="2454982" cy="2468880"/>
          </a:xfrm>
          <a:solidFill>
            <a:srgbClr val="FF2B2A">
              <a:alpha val="50000"/>
            </a:srgbClr>
          </a:solidFill>
        </p:grpSpPr>
        <p:sp>
          <p:nvSpPr>
            <p:cNvPr id="6" name="Freeform 5"/>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1671611" y="4599430"/>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Freeform 11"/>
          <p:cNvSpPr>
            <a:spLocks noChangeAspect="1"/>
          </p:cNvSpPr>
          <p:nvPr/>
        </p:nvSpPr>
        <p:spPr>
          <a:xfrm rot="4914132">
            <a:off x="5188161" y="2258806"/>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788287" y="1825806"/>
            <a:ext cx="2454982" cy="2468880"/>
            <a:chOff x="1193442" y="1820209"/>
            <a:chExt cx="2454982" cy="2468880"/>
          </a:xfrm>
          <a:solidFill>
            <a:srgbClr val="85C401">
              <a:alpha val="50000"/>
            </a:srgbClr>
          </a:solidFill>
        </p:grpSpPr>
        <p:sp>
          <p:nvSpPr>
            <p:cNvPr id="14" name="Freeform 13"/>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5115844" y="4605027"/>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8" name="Freeform 17"/>
          <p:cNvSpPr>
            <a:spLocks noChangeAspect="1"/>
          </p:cNvSpPr>
          <p:nvPr/>
        </p:nvSpPr>
        <p:spPr>
          <a:xfrm rot="4914132">
            <a:off x="8684390" y="2247615"/>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8284516" y="1814615"/>
            <a:ext cx="2454982" cy="2468880"/>
            <a:chOff x="1193442" y="1820209"/>
            <a:chExt cx="2454982" cy="2468880"/>
          </a:xfrm>
          <a:solidFill>
            <a:srgbClr val="3EB8CD">
              <a:alpha val="50000"/>
            </a:srgbClr>
          </a:solidFill>
        </p:grpSpPr>
        <p:sp>
          <p:nvSpPr>
            <p:cNvPr id="20" name="Freeform 19"/>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8612073" y="4593836"/>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a:grpSpLocks noChangeAspect="1"/>
          </p:cNvGrpSpPr>
          <p:nvPr/>
        </p:nvGrpSpPr>
        <p:grpSpPr>
          <a:xfrm>
            <a:off x="5816496" y="2785926"/>
            <a:ext cx="398564" cy="548640"/>
            <a:chOff x="3291055" y="1604118"/>
            <a:chExt cx="552452" cy="760475"/>
          </a:xfrm>
          <a:solidFill>
            <a:schemeClr val="bg1"/>
          </a:solidFill>
          <a:effectLst>
            <a:outerShdw blurRad="50800" dist="38100" dir="2700000" algn="tl" rotWithShape="0">
              <a:prstClr val="black">
                <a:alpha val="40000"/>
              </a:prstClr>
            </a:outerShdw>
          </a:effectLst>
        </p:grpSpPr>
        <p:sp>
          <p:nvSpPr>
            <p:cNvPr id="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31"/>
          <p:cNvGrpSpPr>
            <a:grpSpLocks noChangeAspect="1"/>
          </p:cNvGrpSpPr>
          <p:nvPr/>
        </p:nvGrpSpPr>
        <p:grpSpPr>
          <a:xfrm>
            <a:off x="9225466" y="2796255"/>
            <a:ext cx="573081" cy="548640"/>
            <a:chOff x="5105401" y="1701801"/>
            <a:chExt cx="873880" cy="836612"/>
          </a:xfrm>
          <a:solidFill>
            <a:schemeClr val="bg1"/>
          </a:solidFill>
          <a:effectLst>
            <a:outerShdw blurRad="50800" dist="38100" dir="2700000" algn="tl" rotWithShape="0">
              <a:prstClr val="black">
                <a:alpha val="40000"/>
              </a:prstClr>
            </a:outerShdw>
          </a:effectLst>
        </p:grpSpPr>
        <p:sp>
          <p:nvSpPr>
            <p:cNvPr id="33"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a:grpSpLocks noChangeAspect="1"/>
          </p:cNvGrpSpPr>
          <p:nvPr/>
        </p:nvGrpSpPr>
        <p:grpSpPr>
          <a:xfrm>
            <a:off x="2251505" y="2805367"/>
            <a:ext cx="640080" cy="529199"/>
            <a:chOff x="7309384" y="1676401"/>
            <a:chExt cx="752687" cy="622300"/>
          </a:xfrm>
          <a:solidFill>
            <a:schemeClr val="bg1"/>
          </a:solidFill>
          <a:effectLst>
            <a:outerShdw blurRad="50800" dist="38100" dir="2700000" algn="tl" rotWithShape="0">
              <a:prstClr val="black">
                <a:alpha val="40000"/>
              </a:prstClr>
            </a:outerShdw>
          </a:effectLst>
        </p:grpSpPr>
        <p:sp>
          <p:nvSpPr>
            <p:cNvPr id="41"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a:extLst>
              <a:ext uri="{FF2B5EF4-FFF2-40B4-BE49-F238E27FC236}">
                <a16:creationId xmlns:a16="http://schemas.microsoft.com/office/drawing/2014/main" id="{913B5CF6-5480-443C-B4BE-F86A76A73A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448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animEffect transition="in" filter="fade">
                                      <p:cBhvr>
                                        <p:cTn id="25" dur="500"/>
                                        <p:tgtEl>
                                          <p:spTgt spid="40"/>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childTnLst>
                          </p:cTn>
                        </p:par>
                        <p:par>
                          <p:cTn id="74" fill="hold">
                            <p:stCondLst>
                              <p:cond delay="7000"/>
                            </p:stCondLst>
                            <p:childTnLst>
                              <p:par>
                                <p:cTn id="75" presetID="42"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10" grpId="0"/>
      <p:bldP spid="12" grpId="0" animBg="1"/>
      <p:bldP spid="17" grpId="0"/>
      <p:bldP spid="18"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1258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2017-10-05T18:43:27Z</dcterms:modified>
</cp:coreProperties>
</file>