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2484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5" name="Freeform 4"/>
          <p:cNvSpPr>
            <a:spLocks noChangeAspect="1"/>
          </p:cNvSpPr>
          <p:nvPr/>
        </p:nvSpPr>
        <p:spPr>
          <a:xfrm rot="4914132">
            <a:off x="1743928" y="2253209"/>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1344054" y="1820209"/>
            <a:ext cx="2454982" cy="2468880"/>
            <a:chOff x="1193442" y="1820209"/>
            <a:chExt cx="2454982" cy="2468880"/>
          </a:xfrm>
          <a:solidFill>
            <a:srgbClr val="FF2B2A">
              <a:alpha val="50000"/>
            </a:srgbClr>
          </a:solidFill>
        </p:grpSpPr>
        <p:sp>
          <p:nvSpPr>
            <p:cNvPr id="6" name="Freeform 5"/>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1671611" y="4599430"/>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 name="Freeform 11"/>
          <p:cNvSpPr>
            <a:spLocks noChangeAspect="1"/>
          </p:cNvSpPr>
          <p:nvPr/>
        </p:nvSpPr>
        <p:spPr>
          <a:xfrm rot="4914132">
            <a:off x="5188161" y="2258806"/>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4788287" y="1825806"/>
            <a:ext cx="2454982" cy="2468880"/>
            <a:chOff x="1193442" y="1820209"/>
            <a:chExt cx="2454982" cy="2468880"/>
          </a:xfrm>
          <a:solidFill>
            <a:srgbClr val="85C401">
              <a:alpha val="50000"/>
            </a:srgbClr>
          </a:solidFill>
        </p:grpSpPr>
        <p:sp>
          <p:nvSpPr>
            <p:cNvPr id="14" name="Freeform 13"/>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p:cNvSpPr txBox="1"/>
          <p:nvPr/>
        </p:nvSpPr>
        <p:spPr>
          <a:xfrm>
            <a:off x="5115844" y="4605027"/>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8" name="Freeform 17"/>
          <p:cNvSpPr>
            <a:spLocks noChangeAspect="1"/>
          </p:cNvSpPr>
          <p:nvPr/>
        </p:nvSpPr>
        <p:spPr>
          <a:xfrm rot="4914132">
            <a:off x="8684390" y="2247615"/>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8284516" y="1814615"/>
            <a:ext cx="2454982" cy="2468880"/>
            <a:chOff x="1193442" y="1820209"/>
            <a:chExt cx="2454982" cy="2468880"/>
          </a:xfrm>
          <a:solidFill>
            <a:srgbClr val="3EB8CD">
              <a:alpha val="50000"/>
            </a:srgbClr>
          </a:solidFill>
        </p:grpSpPr>
        <p:sp>
          <p:nvSpPr>
            <p:cNvPr id="20" name="Freeform 19"/>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p:cNvSpPr txBox="1"/>
          <p:nvPr/>
        </p:nvSpPr>
        <p:spPr>
          <a:xfrm>
            <a:off x="8612073" y="4593836"/>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a:grpSpLocks noChangeAspect="1"/>
          </p:cNvGrpSpPr>
          <p:nvPr/>
        </p:nvGrpSpPr>
        <p:grpSpPr>
          <a:xfrm>
            <a:off x="5816496" y="2785926"/>
            <a:ext cx="398564" cy="548640"/>
            <a:chOff x="3291055" y="1604118"/>
            <a:chExt cx="552452" cy="760475"/>
          </a:xfrm>
          <a:solidFill>
            <a:schemeClr val="bg1"/>
          </a:solidFill>
          <a:effectLst>
            <a:outerShdw blurRad="50800" dist="38100" dir="2700000" algn="tl" rotWithShape="0">
              <a:prstClr val="black">
                <a:alpha val="40000"/>
              </a:prstClr>
            </a:outerShdw>
          </a:effectLst>
        </p:grpSpPr>
        <p:sp>
          <p:nvSpPr>
            <p:cNvPr id="25"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2" name="Group 31"/>
          <p:cNvGrpSpPr>
            <a:grpSpLocks noChangeAspect="1"/>
          </p:cNvGrpSpPr>
          <p:nvPr/>
        </p:nvGrpSpPr>
        <p:grpSpPr>
          <a:xfrm>
            <a:off x="9225466" y="2796255"/>
            <a:ext cx="573081" cy="548640"/>
            <a:chOff x="5105401" y="1701801"/>
            <a:chExt cx="873880" cy="836612"/>
          </a:xfrm>
          <a:solidFill>
            <a:schemeClr val="bg1"/>
          </a:solidFill>
          <a:effectLst>
            <a:outerShdw blurRad="50800" dist="38100" dir="2700000" algn="tl" rotWithShape="0">
              <a:prstClr val="black">
                <a:alpha val="40000"/>
              </a:prstClr>
            </a:outerShdw>
          </a:effectLst>
        </p:grpSpPr>
        <p:sp>
          <p:nvSpPr>
            <p:cNvPr id="33" name="Freeform 22"/>
            <p:cNvSpPr>
              <a:spLocks noEditPoints="1"/>
            </p:cNvSpPr>
            <p:nvPr/>
          </p:nvSpPr>
          <p:spPr bwMode="auto">
            <a:xfrm>
              <a:off x="5105401" y="1701801"/>
              <a:ext cx="873880" cy="836612"/>
            </a:xfrm>
            <a:custGeom>
              <a:avLst/>
              <a:gdLst/>
              <a:ahLst/>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l="0" t="0" r="r" b="b"/>
              <a:pathLst>
                <a:path w="330" h="316">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3"/>
            <p:cNvSpPr>
              <a:spLocks noEditPoints="1"/>
            </p:cNvSpPr>
            <p:nvPr/>
          </p:nvSpPr>
          <p:spPr bwMode="auto">
            <a:xfrm>
              <a:off x="5352144" y="2080911"/>
              <a:ext cx="110520" cy="39839"/>
            </a:xfrm>
            <a:custGeom>
              <a:avLst/>
              <a:gdLst/>
              <a:ahLst/>
              <a:cxnLst>
                <a:cxn ang="0">
                  <a:pos x="14" y="0"/>
                </a:cxn>
                <a:cxn ang="0">
                  <a:pos x="0" y="14"/>
                </a:cxn>
                <a:cxn ang="0">
                  <a:pos x="42" y="6"/>
                </a:cxn>
                <a:cxn ang="0">
                  <a:pos x="14" y="0"/>
                </a:cxn>
                <a:cxn ang="0">
                  <a:pos x="14" y="0"/>
                </a:cxn>
                <a:cxn ang="0">
                  <a:pos x="14" y="0"/>
                </a:cxn>
              </a:cxnLst>
              <a:rect l="0" t="0" r="r" b="b"/>
              <a:pathLst>
                <a:path w="42" h="15">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4"/>
            <p:cNvSpPr>
              <a:spLocks noEditPoints="1"/>
            </p:cNvSpPr>
            <p:nvPr/>
          </p:nvSpPr>
          <p:spPr bwMode="auto">
            <a:xfrm>
              <a:off x="5227487" y="2006374"/>
              <a:ext cx="259594" cy="77107"/>
            </a:xfrm>
            <a:custGeom>
              <a:avLst/>
              <a:gdLst/>
              <a:ahLst/>
              <a:cxnLst>
                <a:cxn ang="0">
                  <a:pos x="50" y="9"/>
                </a:cxn>
                <a:cxn ang="0">
                  <a:pos x="98" y="29"/>
                </a:cxn>
                <a:cxn ang="0">
                  <a:pos x="51" y="0"/>
                </a:cxn>
                <a:cxn ang="0">
                  <a:pos x="0" y="10"/>
                </a:cxn>
                <a:cxn ang="0">
                  <a:pos x="13" y="27"/>
                </a:cxn>
                <a:cxn ang="0">
                  <a:pos x="50" y="9"/>
                </a:cxn>
                <a:cxn ang="0">
                  <a:pos x="50" y="9"/>
                </a:cxn>
                <a:cxn ang="0">
                  <a:pos x="50" y="9"/>
                </a:cxn>
              </a:cxnLst>
              <a:rect l="0" t="0" r="r" b="b"/>
              <a:pathLst>
                <a:path w="98" h="29">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5"/>
            <p:cNvSpPr>
              <a:spLocks noEditPoints="1"/>
            </p:cNvSpPr>
            <p:nvPr/>
          </p:nvSpPr>
          <p:spPr bwMode="auto">
            <a:xfrm>
              <a:off x="5272466" y="2043642"/>
              <a:ext cx="195338" cy="77107"/>
            </a:xfrm>
            <a:custGeom>
              <a:avLst/>
              <a:gdLst/>
              <a:ahLst/>
              <a:cxnLst>
                <a:cxn ang="0">
                  <a:pos x="39" y="8"/>
                </a:cxn>
                <a:cxn ang="0">
                  <a:pos x="74" y="16"/>
                </a:cxn>
                <a:cxn ang="0">
                  <a:pos x="35" y="0"/>
                </a:cxn>
                <a:cxn ang="0">
                  <a:pos x="0" y="18"/>
                </a:cxn>
                <a:cxn ang="0">
                  <a:pos x="5" y="23"/>
                </a:cxn>
                <a:cxn ang="0">
                  <a:pos x="39" y="8"/>
                </a:cxn>
                <a:cxn ang="0">
                  <a:pos x="39" y="8"/>
                </a:cxn>
                <a:cxn ang="0">
                  <a:pos x="39" y="8"/>
                </a:cxn>
              </a:cxnLst>
              <a:rect l="0" t="0" r="r" b="b"/>
              <a:pathLst>
                <a:path w="74" h="29">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6"/>
            <p:cNvSpPr>
              <a:spLocks noEditPoints="1"/>
            </p:cNvSpPr>
            <p:nvPr/>
          </p:nvSpPr>
          <p:spPr bwMode="auto">
            <a:xfrm>
              <a:off x="5624589" y="2080911"/>
              <a:ext cx="110520" cy="39839"/>
            </a:xfrm>
            <a:custGeom>
              <a:avLst/>
              <a:gdLst/>
              <a:ahLst/>
              <a:cxnLst>
                <a:cxn ang="0">
                  <a:pos x="28" y="0"/>
                </a:cxn>
                <a:cxn ang="0">
                  <a:pos x="0" y="6"/>
                </a:cxn>
                <a:cxn ang="0">
                  <a:pos x="42" y="14"/>
                </a:cxn>
                <a:cxn ang="0">
                  <a:pos x="28" y="0"/>
                </a:cxn>
                <a:cxn ang="0">
                  <a:pos x="28" y="0"/>
                </a:cxn>
                <a:cxn ang="0">
                  <a:pos x="28" y="0"/>
                </a:cxn>
              </a:cxnLst>
              <a:rect l="0" t="0" r="r" b="b"/>
              <a:pathLst>
                <a:path w="42" h="15">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7"/>
            <p:cNvSpPr>
              <a:spLocks noEditPoints="1"/>
            </p:cNvSpPr>
            <p:nvPr/>
          </p:nvSpPr>
          <p:spPr bwMode="auto">
            <a:xfrm>
              <a:off x="5600171" y="2006374"/>
              <a:ext cx="259594" cy="77107"/>
            </a:xfrm>
            <a:custGeom>
              <a:avLst/>
              <a:gdLst/>
              <a:ahLst/>
              <a:cxnLst>
                <a:cxn ang="0">
                  <a:pos x="47" y="0"/>
                </a:cxn>
                <a:cxn ang="0">
                  <a:pos x="0" y="29"/>
                </a:cxn>
                <a:cxn ang="0">
                  <a:pos x="48" y="9"/>
                </a:cxn>
                <a:cxn ang="0">
                  <a:pos x="85" y="27"/>
                </a:cxn>
                <a:cxn ang="0">
                  <a:pos x="98" y="10"/>
                </a:cxn>
                <a:cxn ang="0">
                  <a:pos x="47" y="0"/>
                </a:cxn>
                <a:cxn ang="0">
                  <a:pos x="47" y="0"/>
                </a:cxn>
                <a:cxn ang="0">
                  <a:pos x="47" y="0"/>
                </a:cxn>
              </a:cxnLst>
              <a:rect l="0" t="0" r="r" b="b"/>
              <a:pathLst>
                <a:path w="98" h="29">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8"/>
            <p:cNvSpPr>
              <a:spLocks noEditPoints="1"/>
            </p:cNvSpPr>
            <p:nvPr/>
          </p:nvSpPr>
          <p:spPr bwMode="auto">
            <a:xfrm>
              <a:off x="5619448" y="2043642"/>
              <a:ext cx="195338" cy="77107"/>
            </a:xfrm>
            <a:custGeom>
              <a:avLst/>
              <a:gdLst/>
              <a:ahLst/>
              <a:cxnLst>
                <a:cxn ang="0">
                  <a:pos x="39" y="0"/>
                </a:cxn>
                <a:cxn ang="0">
                  <a:pos x="0" y="16"/>
                </a:cxn>
                <a:cxn ang="0">
                  <a:pos x="35" y="8"/>
                </a:cxn>
                <a:cxn ang="0">
                  <a:pos x="69" y="23"/>
                </a:cxn>
                <a:cxn ang="0">
                  <a:pos x="74" y="18"/>
                </a:cxn>
                <a:cxn ang="0">
                  <a:pos x="39" y="0"/>
                </a:cxn>
                <a:cxn ang="0">
                  <a:pos x="39" y="0"/>
                </a:cxn>
                <a:cxn ang="0">
                  <a:pos x="39" y="0"/>
                </a:cxn>
              </a:cxnLst>
              <a:rect l="0" t="0" r="r" b="b"/>
              <a:pathLst>
                <a:path w="74" h="29">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a:grpSpLocks noChangeAspect="1"/>
          </p:cNvGrpSpPr>
          <p:nvPr/>
        </p:nvGrpSpPr>
        <p:grpSpPr>
          <a:xfrm>
            <a:off x="2251505" y="2805367"/>
            <a:ext cx="640080" cy="529199"/>
            <a:chOff x="7309384" y="1676401"/>
            <a:chExt cx="752687" cy="622300"/>
          </a:xfrm>
          <a:solidFill>
            <a:schemeClr val="bg1"/>
          </a:solidFill>
          <a:effectLst>
            <a:outerShdw blurRad="50800" dist="38100" dir="2700000" algn="tl" rotWithShape="0">
              <a:prstClr val="black">
                <a:alpha val="40000"/>
              </a:prstClr>
            </a:outerShdw>
          </a:effectLst>
        </p:grpSpPr>
        <p:sp>
          <p:nvSpPr>
            <p:cNvPr id="41"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a:extLst>
              <a:ext uri="{FF2B5EF4-FFF2-40B4-BE49-F238E27FC236}">
                <a16:creationId xmlns:a16="http://schemas.microsoft.com/office/drawing/2014/main" id="{913B5CF6-5480-443C-B4BE-F86A76A73A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4448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p:cTn id="23" dur="500" fill="hold"/>
                                        <p:tgtEl>
                                          <p:spTgt spid="40"/>
                                        </p:tgtEl>
                                        <p:attrNameLst>
                                          <p:attrName>ppt_w</p:attrName>
                                        </p:attrNameLst>
                                      </p:cBhvr>
                                      <p:tavLst>
                                        <p:tav tm="0">
                                          <p:val>
                                            <p:fltVal val="0"/>
                                          </p:val>
                                        </p:tav>
                                        <p:tav tm="100000">
                                          <p:val>
                                            <p:strVal val="#ppt_w"/>
                                          </p:val>
                                        </p:tav>
                                      </p:tavLst>
                                    </p:anim>
                                    <p:anim calcmode="lin" valueType="num">
                                      <p:cBhvr>
                                        <p:cTn id="24" dur="500" fill="hold"/>
                                        <p:tgtEl>
                                          <p:spTgt spid="40"/>
                                        </p:tgtEl>
                                        <p:attrNameLst>
                                          <p:attrName>ppt_h</p:attrName>
                                        </p:attrNameLst>
                                      </p:cBhvr>
                                      <p:tavLst>
                                        <p:tav tm="0">
                                          <p:val>
                                            <p:fltVal val="0"/>
                                          </p:val>
                                        </p:tav>
                                        <p:tav tm="100000">
                                          <p:val>
                                            <p:strVal val="#ppt_h"/>
                                          </p:val>
                                        </p:tav>
                                      </p:tavLst>
                                    </p:anim>
                                    <p:animEffect transition="in" filter="fade">
                                      <p:cBhvr>
                                        <p:cTn id="25" dur="500"/>
                                        <p:tgtEl>
                                          <p:spTgt spid="40"/>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53" presetClass="entr" presetSubtype="16"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animEffect transition="in" filter="fade">
                                      <p:cBhvr>
                                        <p:cTn id="43" dur="500"/>
                                        <p:tgtEl>
                                          <p:spTgt spid="12"/>
                                        </p:tgtEl>
                                      </p:cBhvr>
                                    </p:animEffect>
                                  </p:childTnLst>
                                </p:cTn>
                              </p:par>
                            </p:childTnLst>
                          </p:cTn>
                        </p:par>
                        <p:par>
                          <p:cTn id="44" fill="hold">
                            <p:stCondLst>
                              <p:cond delay="4000"/>
                            </p:stCondLst>
                            <p:childTnLst>
                              <p:par>
                                <p:cTn id="45" presetID="53" presetClass="entr" presetSubtype="16" fill="hold"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1000"/>
                                        <p:tgtEl>
                                          <p:spTgt spid="17"/>
                                        </p:tgtEl>
                                      </p:cBhvr>
                                    </p:animEffect>
                                    <p:anim calcmode="lin" valueType="num">
                                      <p:cBhvr>
                                        <p:cTn id="54" dur="1000" fill="hold"/>
                                        <p:tgtEl>
                                          <p:spTgt spid="17"/>
                                        </p:tgtEl>
                                        <p:attrNameLst>
                                          <p:attrName>ppt_x</p:attrName>
                                        </p:attrNameLst>
                                      </p:cBhvr>
                                      <p:tavLst>
                                        <p:tav tm="0">
                                          <p:val>
                                            <p:strVal val="#ppt_x"/>
                                          </p:val>
                                        </p:tav>
                                        <p:tav tm="100000">
                                          <p:val>
                                            <p:strVal val="#ppt_x"/>
                                          </p:val>
                                        </p:tav>
                                      </p:tavLst>
                                    </p:anim>
                                    <p:anim calcmode="lin" valueType="num">
                                      <p:cBhvr>
                                        <p:cTn id="55" dur="1000" fill="hold"/>
                                        <p:tgtEl>
                                          <p:spTgt spid="17"/>
                                        </p:tgtEl>
                                        <p:attrNameLst>
                                          <p:attrName>ppt_y</p:attrName>
                                        </p:attrNameLst>
                                      </p:cBhvr>
                                      <p:tavLst>
                                        <p:tav tm="0">
                                          <p:val>
                                            <p:strVal val="#ppt_y+.1"/>
                                          </p:val>
                                        </p:tav>
                                        <p:tav tm="100000">
                                          <p:val>
                                            <p:strVal val="#ppt_y"/>
                                          </p:val>
                                        </p:tav>
                                      </p:tavLst>
                                    </p:anim>
                                  </p:childTnLst>
                                </p:cTn>
                              </p:par>
                            </p:childTnLst>
                          </p:cTn>
                        </p:par>
                        <p:par>
                          <p:cTn id="56" fill="hold">
                            <p:stCondLst>
                              <p:cond delay="5500"/>
                            </p:stCondLst>
                            <p:childTnLst>
                              <p:par>
                                <p:cTn id="57" presetID="53" presetClass="entr" presetSubtype="16" fill="hold"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500" fill="hold"/>
                                        <p:tgtEl>
                                          <p:spTgt spid="19"/>
                                        </p:tgtEl>
                                        <p:attrNameLst>
                                          <p:attrName>ppt_w</p:attrName>
                                        </p:attrNameLst>
                                      </p:cBhvr>
                                      <p:tavLst>
                                        <p:tav tm="0">
                                          <p:val>
                                            <p:fltVal val="0"/>
                                          </p:val>
                                        </p:tav>
                                        <p:tav tm="100000">
                                          <p:val>
                                            <p:strVal val="#ppt_w"/>
                                          </p:val>
                                        </p:tav>
                                      </p:tavLst>
                                    </p:anim>
                                    <p:anim calcmode="lin" valueType="num">
                                      <p:cBhvr>
                                        <p:cTn id="60" dur="500" fill="hold"/>
                                        <p:tgtEl>
                                          <p:spTgt spid="19"/>
                                        </p:tgtEl>
                                        <p:attrNameLst>
                                          <p:attrName>ppt_h</p:attrName>
                                        </p:attrNameLst>
                                      </p:cBhvr>
                                      <p:tavLst>
                                        <p:tav tm="0">
                                          <p:val>
                                            <p:fltVal val="0"/>
                                          </p:val>
                                        </p:tav>
                                        <p:tav tm="100000">
                                          <p:val>
                                            <p:strVal val="#ppt_h"/>
                                          </p:val>
                                        </p:tav>
                                      </p:tavLst>
                                    </p:anim>
                                    <p:animEffect transition="in" filter="fade">
                                      <p:cBhvr>
                                        <p:cTn id="61" dur="500"/>
                                        <p:tgtEl>
                                          <p:spTgt spid="19"/>
                                        </p:tgtEl>
                                      </p:cBhvr>
                                    </p:animEffect>
                                  </p:childTnLst>
                                </p:cTn>
                              </p:par>
                            </p:childTnLst>
                          </p:cTn>
                        </p:par>
                        <p:par>
                          <p:cTn id="62" fill="hold">
                            <p:stCondLst>
                              <p:cond delay="6000"/>
                            </p:stCondLst>
                            <p:childTnLst>
                              <p:par>
                                <p:cTn id="63" presetID="53" presetClass="entr" presetSubtype="16" fill="hold" grpId="0" nodeType="afterEffect">
                                  <p:stCondLst>
                                    <p:cond delay="0"/>
                                  </p:stCondLst>
                                  <p:childTnLst>
                                    <p:set>
                                      <p:cBhvr>
                                        <p:cTn id="64" dur="1" fill="hold">
                                          <p:stCondLst>
                                            <p:cond delay="0"/>
                                          </p:stCondLst>
                                        </p:cTn>
                                        <p:tgtEl>
                                          <p:spTgt spid="18"/>
                                        </p:tgtEl>
                                        <p:attrNameLst>
                                          <p:attrName>style.visibility</p:attrName>
                                        </p:attrNameLst>
                                      </p:cBhvr>
                                      <p:to>
                                        <p:strVal val="visible"/>
                                      </p:to>
                                    </p:set>
                                    <p:anim calcmode="lin" valueType="num">
                                      <p:cBhvr>
                                        <p:cTn id="65" dur="500" fill="hold"/>
                                        <p:tgtEl>
                                          <p:spTgt spid="18"/>
                                        </p:tgtEl>
                                        <p:attrNameLst>
                                          <p:attrName>ppt_w</p:attrName>
                                        </p:attrNameLst>
                                      </p:cBhvr>
                                      <p:tavLst>
                                        <p:tav tm="0">
                                          <p:val>
                                            <p:fltVal val="0"/>
                                          </p:val>
                                        </p:tav>
                                        <p:tav tm="100000">
                                          <p:val>
                                            <p:strVal val="#ppt_w"/>
                                          </p:val>
                                        </p:tav>
                                      </p:tavLst>
                                    </p:anim>
                                    <p:anim calcmode="lin" valueType="num">
                                      <p:cBhvr>
                                        <p:cTn id="66" dur="500" fill="hold"/>
                                        <p:tgtEl>
                                          <p:spTgt spid="18"/>
                                        </p:tgtEl>
                                        <p:attrNameLst>
                                          <p:attrName>ppt_h</p:attrName>
                                        </p:attrNameLst>
                                      </p:cBhvr>
                                      <p:tavLst>
                                        <p:tav tm="0">
                                          <p:val>
                                            <p:fltVal val="0"/>
                                          </p:val>
                                        </p:tav>
                                        <p:tav tm="100000">
                                          <p:val>
                                            <p:strVal val="#ppt_h"/>
                                          </p:val>
                                        </p:tav>
                                      </p:tavLst>
                                    </p:anim>
                                    <p:animEffect transition="in" filter="fade">
                                      <p:cBhvr>
                                        <p:cTn id="67" dur="500"/>
                                        <p:tgtEl>
                                          <p:spTgt spid="18"/>
                                        </p:tgtEl>
                                      </p:cBhvr>
                                    </p:animEffect>
                                  </p:childTnLst>
                                </p:cTn>
                              </p:par>
                            </p:childTnLst>
                          </p:cTn>
                        </p:par>
                        <p:par>
                          <p:cTn id="68" fill="hold">
                            <p:stCondLst>
                              <p:cond delay="6500"/>
                            </p:stCondLst>
                            <p:childTnLst>
                              <p:par>
                                <p:cTn id="69" presetID="53" presetClass="entr" presetSubtype="16"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childTnLst>
                                </p:cTn>
                              </p:par>
                            </p:childTnLst>
                          </p:cTn>
                        </p:par>
                        <p:par>
                          <p:cTn id="74" fill="hold">
                            <p:stCondLst>
                              <p:cond delay="7000"/>
                            </p:stCondLst>
                            <p:childTnLst>
                              <p:par>
                                <p:cTn id="75" presetID="42" presetClass="entr" presetSubtype="0"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1000"/>
                                        <p:tgtEl>
                                          <p:spTgt spid="23"/>
                                        </p:tgtEl>
                                      </p:cBhvr>
                                    </p:animEffect>
                                    <p:anim calcmode="lin" valueType="num">
                                      <p:cBhvr>
                                        <p:cTn id="78" dur="1000" fill="hold"/>
                                        <p:tgtEl>
                                          <p:spTgt spid="23"/>
                                        </p:tgtEl>
                                        <p:attrNameLst>
                                          <p:attrName>ppt_x</p:attrName>
                                        </p:attrNameLst>
                                      </p:cBhvr>
                                      <p:tavLst>
                                        <p:tav tm="0">
                                          <p:val>
                                            <p:strVal val="#ppt_x"/>
                                          </p:val>
                                        </p:tav>
                                        <p:tav tm="100000">
                                          <p:val>
                                            <p:strVal val="#ppt_x"/>
                                          </p:val>
                                        </p:tav>
                                      </p:tavLst>
                                    </p:anim>
                                    <p:anim calcmode="lin" valueType="num">
                                      <p:cBhvr>
                                        <p:cTn id="7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P spid="10" grpId="0"/>
      <p:bldP spid="12" grpId="0" animBg="1"/>
      <p:bldP spid="17" grpId="0"/>
      <p:bldP spid="18"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1258</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2017-10-05T18:43:27Z</dcterms:modified>
</cp:coreProperties>
</file>