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25150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3" name="Group 2"/>
          <p:cNvGrpSpPr/>
          <p:nvPr/>
        </p:nvGrpSpPr>
        <p:grpSpPr>
          <a:xfrm>
            <a:off x="4514943" y="5102"/>
            <a:ext cx="2855257" cy="6129793"/>
            <a:chOff x="4514943" y="5102"/>
            <a:chExt cx="2855257" cy="6129793"/>
          </a:xfrm>
          <a:solidFill>
            <a:schemeClr val="bg1">
              <a:lumMod val="65000"/>
            </a:schemeClr>
          </a:solidFill>
        </p:grpSpPr>
        <p:grpSp>
          <p:nvGrpSpPr>
            <p:cNvPr id="9" name="Group 8"/>
            <p:cNvGrpSpPr>
              <a:grpSpLocks noChangeAspect="1"/>
            </p:cNvGrpSpPr>
            <p:nvPr/>
          </p:nvGrpSpPr>
          <p:grpSpPr>
            <a:xfrm rot="10800000">
              <a:off x="4514943" y="1562895"/>
              <a:ext cx="2855257" cy="4572000"/>
              <a:chOff x="4950473" y="2733342"/>
              <a:chExt cx="2253830" cy="3608959"/>
            </a:xfrm>
            <a:grpFill/>
          </p:grpSpPr>
          <p:sp>
            <p:nvSpPr>
              <p:cNvPr id="11" name="Freeform 10"/>
              <p:cNvSpPr>
                <a:spLocks noChangeAspect="1"/>
              </p:cNvSpPr>
              <p:nvPr/>
            </p:nvSpPr>
            <p:spPr>
              <a:xfrm rot="10800000">
                <a:off x="4950473" y="2733342"/>
                <a:ext cx="2253830" cy="2817603"/>
              </a:xfrm>
              <a:custGeom>
                <a:avLst/>
                <a:gdLst>
                  <a:gd name="connsiteX0" fmla="*/ 543506 w 1789727"/>
                  <a:gd name="connsiteY0" fmla="*/ 0 h 2050958"/>
                  <a:gd name="connsiteX1" fmla="*/ 547166 w 1789727"/>
                  <a:gd name="connsiteY1" fmla="*/ 0 h 2050958"/>
                  <a:gd name="connsiteX2" fmla="*/ 552656 w 1789727"/>
                  <a:gd name="connsiteY2" fmla="*/ 0 h 2050958"/>
                  <a:gd name="connsiteX3" fmla="*/ 561807 w 1789727"/>
                  <a:gd name="connsiteY3" fmla="*/ 0 h 2050958"/>
                  <a:gd name="connsiteX4" fmla="*/ 574616 w 1789727"/>
                  <a:gd name="connsiteY4" fmla="*/ 0 h 2050958"/>
                  <a:gd name="connsiteX5" fmla="*/ 587425 w 1789727"/>
                  <a:gd name="connsiteY5" fmla="*/ 0 h 2050958"/>
                  <a:gd name="connsiteX6" fmla="*/ 603895 w 1789727"/>
                  <a:gd name="connsiteY6" fmla="*/ 0 h 2050958"/>
                  <a:gd name="connsiteX7" fmla="*/ 631345 w 1789727"/>
                  <a:gd name="connsiteY7" fmla="*/ 0 h 2050958"/>
                  <a:gd name="connsiteX8" fmla="*/ 656965 w 1789727"/>
                  <a:gd name="connsiteY8" fmla="*/ 0 h 2050958"/>
                  <a:gd name="connsiteX9" fmla="*/ 691734 w 1789727"/>
                  <a:gd name="connsiteY9" fmla="*/ 0 h 2050958"/>
                  <a:gd name="connsiteX10" fmla="*/ 730164 w 1789727"/>
                  <a:gd name="connsiteY10" fmla="*/ 0 h 2050958"/>
                  <a:gd name="connsiteX11" fmla="*/ 779573 w 1789727"/>
                  <a:gd name="connsiteY11" fmla="*/ 0 h 2050958"/>
                  <a:gd name="connsiteX12" fmla="*/ 836303 w 1789727"/>
                  <a:gd name="connsiteY12" fmla="*/ 0 h 2050958"/>
                  <a:gd name="connsiteX13" fmla="*/ 891204 w 1789727"/>
                  <a:gd name="connsiteY13" fmla="*/ 0 h 2050958"/>
                  <a:gd name="connsiteX14" fmla="*/ 896693 w 1789727"/>
                  <a:gd name="connsiteY14" fmla="*/ 0 h 2050958"/>
                  <a:gd name="connsiteX15" fmla="*/ 1249882 w 1789727"/>
                  <a:gd name="connsiteY15" fmla="*/ 0 h 2050958"/>
                  <a:gd name="connsiteX16" fmla="*/ 1275501 w 1789727"/>
                  <a:gd name="connsiteY16" fmla="*/ 3552 h 2050958"/>
                  <a:gd name="connsiteX17" fmla="*/ 1291971 w 1789727"/>
                  <a:gd name="connsiteY17" fmla="*/ 8879 h 2050958"/>
                  <a:gd name="connsiteX18" fmla="*/ 1313930 w 1789727"/>
                  <a:gd name="connsiteY18" fmla="*/ 21309 h 2050958"/>
                  <a:gd name="connsiteX19" fmla="*/ 1326741 w 1789727"/>
                  <a:gd name="connsiteY19" fmla="*/ 37291 h 2050958"/>
                  <a:gd name="connsiteX20" fmla="*/ 1341380 w 1789727"/>
                  <a:gd name="connsiteY20" fmla="*/ 55048 h 2050958"/>
                  <a:gd name="connsiteX21" fmla="*/ 1354191 w 1789727"/>
                  <a:gd name="connsiteY21" fmla="*/ 76356 h 2050958"/>
                  <a:gd name="connsiteX22" fmla="*/ 1361511 w 1789727"/>
                  <a:gd name="connsiteY22" fmla="*/ 97665 h 2050958"/>
                  <a:gd name="connsiteX23" fmla="*/ 1370660 w 1789727"/>
                  <a:gd name="connsiteY23" fmla="*/ 122525 h 2050958"/>
                  <a:gd name="connsiteX24" fmla="*/ 1388960 w 1789727"/>
                  <a:gd name="connsiteY24" fmla="*/ 177573 h 2050958"/>
                  <a:gd name="connsiteX25" fmla="*/ 1401770 w 1789727"/>
                  <a:gd name="connsiteY25" fmla="*/ 241498 h 2050958"/>
                  <a:gd name="connsiteX26" fmla="*/ 1418240 w 1789727"/>
                  <a:gd name="connsiteY26" fmla="*/ 300098 h 2050958"/>
                  <a:gd name="connsiteX27" fmla="*/ 1432880 w 1789727"/>
                  <a:gd name="connsiteY27" fmla="*/ 358698 h 2050958"/>
                  <a:gd name="connsiteX28" fmla="*/ 1458500 w 1789727"/>
                  <a:gd name="connsiteY28" fmla="*/ 410194 h 2050958"/>
                  <a:gd name="connsiteX29" fmla="*/ 1484118 w 1789727"/>
                  <a:gd name="connsiteY29" fmla="*/ 463464 h 2050958"/>
                  <a:gd name="connsiteX30" fmla="*/ 1515229 w 1789727"/>
                  <a:gd name="connsiteY30" fmla="*/ 518512 h 2050958"/>
                  <a:gd name="connsiteX31" fmla="*/ 1544509 w 1789727"/>
                  <a:gd name="connsiteY31" fmla="*/ 566456 h 2050958"/>
                  <a:gd name="connsiteX32" fmla="*/ 1553659 w 1789727"/>
                  <a:gd name="connsiteY32" fmla="*/ 591315 h 2050958"/>
                  <a:gd name="connsiteX33" fmla="*/ 1571960 w 1789727"/>
                  <a:gd name="connsiteY33" fmla="*/ 612624 h 2050958"/>
                  <a:gd name="connsiteX34" fmla="*/ 1579278 w 1789727"/>
                  <a:gd name="connsiteY34" fmla="*/ 625054 h 2050958"/>
                  <a:gd name="connsiteX35" fmla="*/ 1593918 w 1789727"/>
                  <a:gd name="connsiteY35" fmla="*/ 641038 h 2050958"/>
                  <a:gd name="connsiteX36" fmla="*/ 1601239 w 1789727"/>
                  <a:gd name="connsiteY36" fmla="*/ 653466 h 2050958"/>
                  <a:gd name="connsiteX37" fmla="*/ 1606728 w 1789727"/>
                  <a:gd name="connsiteY37" fmla="*/ 662345 h 2050958"/>
                  <a:gd name="connsiteX38" fmla="*/ 1610389 w 1789727"/>
                  <a:gd name="connsiteY38" fmla="*/ 671223 h 2050958"/>
                  <a:gd name="connsiteX39" fmla="*/ 1614049 w 1789727"/>
                  <a:gd name="connsiteY39" fmla="*/ 680102 h 2050958"/>
                  <a:gd name="connsiteX40" fmla="*/ 1619537 w 1789727"/>
                  <a:gd name="connsiteY40" fmla="*/ 687206 h 2050958"/>
                  <a:gd name="connsiteX41" fmla="*/ 1657968 w 1789727"/>
                  <a:gd name="connsiteY41" fmla="*/ 742253 h 2050958"/>
                  <a:gd name="connsiteX42" fmla="*/ 1689078 w 1789727"/>
                  <a:gd name="connsiteY42" fmla="*/ 797300 h 2050958"/>
                  <a:gd name="connsiteX43" fmla="*/ 1720188 w 1789727"/>
                  <a:gd name="connsiteY43" fmla="*/ 855898 h 2050958"/>
                  <a:gd name="connsiteX44" fmla="*/ 1745807 w 1789727"/>
                  <a:gd name="connsiteY44" fmla="*/ 919825 h 2050958"/>
                  <a:gd name="connsiteX45" fmla="*/ 1762277 w 1789727"/>
                  <a:gd name="connsiteY45" fmla="*/ 983752 h 2050958"/>
                  <a:gd name="connsiteX46" fmla="*/ 1776917 w 1789727"/>
                  <a:gd name="connsiteY46" fmla="*/ 1051229 h 2050958"/>
                  <a:gd name="connsiteX47" fmla="*/ 1784237 w 1789727"/>
                  <a:gd name="connsiteY47" fmla="*/ 1118706 h 2050958"/>
                  <a:gd name="connsiteX48" fmla="*/ 1789727 w 1789727"/>
                  <a:gd name="connsiteY48" fmla="*/ 1189734 h 2050958"/>
                  <a:gd name="connsiteX49" fmla="*/ 1784237 w 1789727"/>
                  <a:gd name="connsiteY49" fmla="*/ 1232352 h 2050958"/>
                  <a:gd name="connsiteX50" fmla="*/ 1780578 w 1789727"/>
                  <a:gd name="connsiteY50" fmla="*/ 1274969 h 2050958"/>
                  <a:gd name="connsiteX51" fmla="*/ 1776917 w 1789727"/>
                  <a:gd name="connsiteY51" fmla="*/ 1317586 h 2050958"/>
                  <a:gd name="connsiteX52" fmla="*/ 1767768 w 1789727"/>
                  <a:gd name="connsiteY52" fmla="*/ 1363754 h 2050958"/>
                  <a:gd name="connsiteX53" fmla="*/ 1758617 w 1789727"/>
                  <a:gd name="connsiteY53" fmla="*/ 1401045 h 2050958"/>
                  <a:gd name="connsiteX54" fmla="*/ 1745807 w 1789727"/>
                  <a:gd name="connsiteY54" fmla="*/ 1443663 h 2050958"/>
                  <a:gd name="connsiteX55" fmla="*/ 1714698 w 1789727"/>
                  <a:gd name="connsiteY55" fmla="*/ 1523572 h 2050958"/>
                  <a:gd name="connsiteX56" fmla="*/ 1679927 w 1789727"/>
                  <a:gd name="connsiteY56" fmla="*/ 1599926 h 2050958"/>
                  <a:gd name="connsiteX57" fmla="*/ 1632349 w 1789727"/>
                  <a:gd name="connsiteY57" fmla="*/ 1670955 h 2050958"/>
                  <a:gd name="connsiteX58" fmla="*/ 1584768 w 1789727"/>
                  <a:gd name="connsiteY58" fmla="*/ 1738432 h 2050958"/>
                  <a:gd name="connsiteX59" fmla="*/ 1524379 w 1789727"/>
                  <a:gd name="connsiteY59" fmla="*/ 1797031 h 2050958"/>
                  <a:gd name="connsiteX60" fmla="*/ 1462160 w 1789727"/>
                  <a:gd name="connsiteY60" fmla="*/ 1852077 h 2050958"/>
                  <a:gd name="connsiteX61" fmla="*/ 1392620 w 1789727"/>
                  <a:gd name="connsiteY61" fmla="*/ 1903574 h 2050958"/>
                  <a:gd name="connsiteX62" fmla="*/ 1319421 w 1789727"/>
                  <a:gd name="connsiteY62" fmla="*/ 1946191 h 2050958"/>
                  <a:gd name="connsiteX63" fmla="*/ 1240731 w 1789727"/>
                  <a:gd name="connsiteY63" fmla="*/ 1983481 h 2050958"/>
                  <a:gd name="connsiteX64" fmla="*/ 1162041 w 1789727"/>
                  <a:gd name="connsiteY64" fmla="*/ 2013669 h 2050958"/>
                  <a:gd name="connsiteX65" fmla="*/ 1118122 w 1789727"/>
                  <a:gd name="connsiteY65" fmla="*/ 2020771 h 2050958"/>
                  <a:gd name="connsiteX66" fmla="*/ 1074202 w 1789727"/>
                  <a:gd name="connsiteY66" fmla="*/ 2033202 h 2050958"/>
                  <a:gd name="connsiteX67" fmla="*/ 1026623 w 1789727"/>
                  <a:gd name="connsiteY67" fmla="*/ 2042080 h 2050958"/>
                  <a:gd name="connsiteX68" fmla="*/ 982703 w 1789727"/>
                  <a:gd name="connsiteY68" fmla="*/ 2047407 h 2050958"/>
                  <a:gd name="connsiteX69" fmla="*/ 940612 w 1789727"/>
                  <a:gd name="connsiteY69" fmla="*/ 2050958 h 2050958"/>
                  <a:gd name="connsiteX70" fmla="*/ 891204 w 1789727"/>
                  <a:gd name="connsiteY70" fmla="*/ 2050958 h 2050958"/>
                  <a:gd name="connsiteX71" fmla="*/ 849114 w 1789727"/>
                  <a:gd name="connsiteY71" fmla="*/ 2050958 h 2050958"/>
                  <a:gd name="connsiteX72" fmla="*/ 805195 w 1789727"/>
                  <a:gd name="connsiteY72" fmla="*/ 2047407 h 2050958"/>
                  <a:gd name="connsiteX73" fmla="*/ 761274 w 1789727"/>
                  <a:gd name="connsiteY73" fmla="*/ 2042080 h 2050958"/>
                  <a:gd name="connsiteX74" fmla="*/ 713695 w 1789727"/>
                  <a:gd name="connsiteY74" fmla="*/ 2033202 h 2050958"/>
                  <a:gd name="connsiteX75" fmla="*/ 669776 w 1789727"/>
                  <a:gd name="connsiteY75" fmla="*/ 2020771 h 2050958"/>
                  <a:gd name="connsiteX76" fmla="*/ 631345 w 1789727"/>
                  <a:gd name="connsiteY76" fmla="*/ 2013669 h 2050958"/>
                  <a:gd name="connsiteX77" fmla="*/ 547166 w 1789727"/>
                  <a:gd name="connsiteY77" fmla="*/ 1983481 h 2050958"/>
                  <a:gd name="connsiteX78" fmla="*/ 470307 w 1789727"/>
                  <a:gd name="connsiteY78" fmla="*/ 1946191 h 2050958"/>
                  <a:gd name="connsiteX79" fmla="*/ 395277 w 1789727"/>
                  <a:gd name="connsiteY79" fmla="*/ 1903574 h 2050958"/>
                  <a:gd name="connsiteX80" fmla="*/ 325737 w 1789727"/>
                  <a:gd name="connsiteY80" fmla="*/ 1852077 h 2050958"/>
                  <a:gd name="connsiteX81" fmla="*/ 259859 w 1789727"/>
                  <a:gd name="connsiteY81" fmla="*/ 1797031 h 2050958"/>
                  <a:gd name="connsiteX82" fmla="*/ 203127 w 1789727"/>
                  <a:gd name="connsiteY82" fmla="*/ 1738432 h 2050958"/>
                  <a:gd name="connsiteX83" fmla="*/ 151889 w 1789727"/>
                  <a:gd name="connsiteY83" fmla="*/ 1670955 h 2050958"/>
                  <a:gd name="connsiteX84" fmla="*/ 107969 w 1789727"/>
                  <a:gd name="connsiteY84" fmla="*/ 1599926 h 2050958"/>
                  <a:gd name="connsiteX85" fmla="*/ 69540 w 1789727"/>
                  <a:gd name="connsiteY85" fmla="*/ 1523572 h 2050958"/>
                  <a:gd name="connsiteX86" fmla="*/ 42088 w 1789727"/>
                  <a:gd name="connsiteY86" fmla="*/ 1443663 h 2050958"/>
                  <a:gd name="connsiteX87" fmla="*/ 29279 w 1789727"/>
                  <a:gd name="connsiteY87" fmla="*/ 1401045 h 2050958"/>
                  <a:gd name="connsiteX88" fmla="*/ 16470 w 1789727"/>
                  <a:gd name="connsiteY88" fmla="*/ 1363754 h 2050958"/>
                  <a:gd name="connsiteX89" fmla="*/ 7319 w 1789727"/>
                  <a:gd name="connsiteY89" fmla="*/ 1317586 h 2050958"/>
                  <a:gd name="connsiteX90" fmla="*/ 3658 w 1789727"/>
                  <a:gd name="connsiteY90" fmla="*/ 1274969 h 2050958"/>
                  <a:gd name="connsiteX91" fmla="*/ 0 w 1789727"/>
                  <a:gd name="connsiteY91" fmla="*/ 1232352 h 2050958"/>
                  <a:gd name="connsiteX92" fmla="*/ 0 w 1789727"/>
                  <a:gd name="connsiteY92" fmla="*/ 1189734 h 2050958"/>
                  <a:gd name="connsiteX93" fmla="*/ 3658 w 1789727"/>
                  <a:gd name="connsiteY93" fmla="*/ 1113378 h 2050958"/>
                  <a:gd name="connsiteX94" fmla="*/ 12808 w 1789727"/>
                  <a:gd name="connsiteY94" fmla="*/ 1038798 h 2050958"/>
                  <a:gd name="connsiteX95" fmla="*/ 29279 w 1789727"/>
                  <a:gd name="connsiteY95" fmla="*/ 965992 h 2050958"/>
                  <a:gd name="connsiteX96" fmla="*/ 51240 w 1789727"/>
                  <a:gd name="connsiteY96" fmla="*/ 898516 h 2050958"/>
                  <a:gd name="connsiteX97" fmla="*/ 76859 w 1789727"/>
                  <a:gd name="connsiteY97" fmla="*/ 831039 h 2050958"/>
                  <a:gd name="connsiteX98" fmla="*/ 111628 w 1789727"/>
                  <a:gd name="connsiteY98" fmla="*/ 768887 h 2050958"/>
                  <a:gd name="connsiteX99" fmla="*/ 151889 w 1789727"/>
                  <a:gd name="connsiteY99" fmla="*/ 708515 h 2050958"/>
                  <a:gd name="connsiteX100" fmla="*/ 195808 w 1789727"/>
                  <a:gd name="connsiteY100" fmla="*/ 649915 h 2050958"/>
                  <a:gd name="connsiteX101" fmla="*/ 208618 w 1789727"/>
                  <a:gd name="connsiteY101" fmla="*/ 628606 h 2050958"/>
                  <a:gd name="connsiteX102" fmla="*/ 230579 w 1789727"/>
                  <a:gd name="connsiteY102" fmla="*/ 600195 h 2050958"/>
                  <a:gd name="connsiteX103" fmla="*/ 252539 w 1789727"/>
                  <a:gd name="connsiteY103" fmla="*/ 566456 h 2050958"/>
                  <a:gd name="connsiteX104" fmla="*/ 274497 w 1789727"/>
                  <a:gd name="connsiteY104" fmla="*/ 527391 h 2050958"/>
                  <a:gd name="connsiteX105" fmla="*/ 294629 w 1789727"/>
                  <a:gd name="connsiteY105" fmla="*/ 484773 h 2050958"/>
                  <a:gd name="connsiteX106" fmla="*/ 316587 w 1789727"/>
                  <a:gd name="connsiteY106" fmla="*/ 443932 h 2050958"/>
                  <a:gd name="connsiteX107" fmla="*/ 338547 w 1789727"/>
                  <a:gd name="connsiteY107" fmla="*/ 401314 h 2050958"/>
                  <a:gd name="connsiteX108" fmla="*/ 356848 w 1789727"/>
                  <a:gd name="connsiteY108" fmla="*/ 358698 h 2050958"/>
                  <a:gd name="connsiteX109" fmla="*/ 378807 w 1789727"/>
                  <a:gd name="connsiteY109" fmla="*/ 300098 h 2050958"/>
                  <a:gd name="connsiteX110" fmla="*/ 391617 w 1789727"/>
                  <a:gd name="connsiteY110" fmla="*/ 241498 h 2050958"/>
                  <a:gd name="connsiteX111" fmla="*/ 404426 w 1789727"/>
                  <a:gd name="connsiteY111" fmla="*/ 177573 h 2050958"/>
                  <a:gd name="connsiteX112" fmla="*/ 420896 w 1789727"/>
                  <a:gd name="connsiteY112" fmla="*/ 122525 h 2050958"/>
                  <a:gd name="connsiteX113" fmla="*/ 430046 w 1789727"/>
                  <a:gd name="connsiteY113" fmla="*/ 97665 h 2050958"/>
                  <a:gd name="connsiteX114" fmla="*/ 439197 w 1789727"/>
                  <a:gd name="connsiteY114" fmla="*/ 76356 h 2050958"/>
                  <a:gd name="connsiteX115" fmla="*/ 452007 w 1789727"/>
                  <a:gd name="connsiteY115" fmla="*/ 55048 h 2050958"/>
                  <a:gd name="connsiteX116" fmla="*/ 464817 w 1789727"/>
                  <a:gd name="connsiteY116" fmla="*/ 37291 h 2050958"/>
                  <a:gd name="connsiteX117" fmla="*/ 477626 w 1789727"/>
                  <a:gd name="connsiteY117" fmla="*/ 21309 h 2050958"/>
                  <a:gd name="connsiteX118" fmla="*/ 499586 w 1789727"/>
                  <a:gd name="connsiteY118" fmla="*/ 8879 h 2050958"/>
                  <a:gd name="connsiteX119" fmla="*/ 517885 w 1789727"/>
                  <a:gd name="connsiteY119" fmla="*/ 3552 h 20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789727" h="2050958">
                    <a:moveTo>
                      <a:pt x="543506" y="0"/>
                    </a:moveTo>
                    <a:lnTo>
                      <a:pt x="547166" y="0"/>
                    </a:lnTo>
                    <a:lnTo>
                      <a:pt x="552656" y="0"/>
                    </a:lnTo>
                    <a:lnTo>
                      <a:pt x="561807" y="0"/>
                    </a:lnTo>
                    <a:lnTo>
                      <a:pt x="574616" y="0"/>
                    </a:lnTo>
                    <a:lnTo>
                      <a:pt x="587425" y="0"/>
                    </a:lnTo>
                    <a:lnTo>
                      <a:pt x="603895" y="0"/>
                    </a:lnTo>
                    <a:lnTo>
                      <a:pt x="631345" y="0"/>
                    </a:lnTo>
                    <a:lnTo>
                      <a:pt x="656965" y="0"/>
                    </a:lnTo>
                    <a:lnTo>
                      <a:pt x="691734" y="0"/>
                    </a:lnTo>
                    <a:lnTo>
                      <a:pt x="730164" y="0"/>
                    </a:lnTo>
                    <a:lnTo>
                      <a:pt x="779573" y="0"/>
                    </a:lnTo>
                    <a:lnTo>
                      <a:pt x="836303" y="0"/>
                    </a:lnTo>
                    <a:lnTo>
                      <a:pt x="891204" y="0"/>
                    </a:lnTo>
                    <a:lnTo>
                      <a:pt x="896693" y="0"/>
                    </a:lnTo>
                    <a:lnTo>
                      <a:pt x="1249882" y="0"/>
                    </a:lnTo>
                    <a:lnTo>
                      <a:pt x="1275501" y="3552"/>
                    </a:lnTo>
                    <a:lnTo>
                      <a:pt x="1291971" y="8879"/>
                    </a:lnTo>
                    <a:lnTo>
                      <a:pt x="1313930" y="21309"/>
                    </a:lnTo>
                    <a:lnTo>
                      <a:pt x="1326741" y="37291"/>
                    </a:lnTo>
                    <a:lnTo>
                      <a:pt x="1341380" y="55048"/>
                    </a:lnTo>
                    <a:lnTo>
                      <a:pt x="1354191" y="76356"/>
                    </a:lnTo>
                    <a:lnTo>
                      <a:pt x="1361511" y="97665"/>
                    </a:lnTo>
                    <a:lnTo>
                      <a:pt x="1370660" y="122525"/>
                    </a:lnTo>
                    <a:lnTo>
                      <a:pt x="1388960" y="177573"/>
                    </a:lnTo>
                    <a:lnTo>
                      <a:pt x="1401770" y="241498"/>
                    </a:lnTo>
                    <a:lnTo>
                      <a:pt x="1418240" y="300098"/>
                    </a:lnTo>
                    <a:lnTo>
                      <a:pt x="1432880" y="358698"/>
                    </a:lnTo>
                    <a:lnTo>
                      <a:pt x="1458500" y="410194"/>
                    </a:lnTo>
                    <a:lnTo>
                      <a:pt x="1484118" y="463464"/>
                    </a:lnTo>
                    <a:lnTo>
                      <a:pt x="1515229" y="518512"/>
                    </a:lnTo>
                    <a:lnTo>
                      <a:pt x="1544509" y="566456"/>
                    </a:lnTo>
                    <a:lnTo>
                      <a:pt x="1553659" y="591315"/>
                    </a:lnTo>
                    <a:lnTo>
                      <a:pt x="1571960" y="612624"/>
                    </a:lnTo>
                    <a:lnTo>
                      <a:pt x="1579278" y="625054"/>
                    </a:lnTo>
                    <a:lnTo>
                      <a:pt x="1593918" y="641038"/>
                    </a:lnTo>
                    <a:lnTo>
                      <a:pt x="1601239" y="653466"/>
                    </a:lnTo>
                    <a:lnTo>
                      <a:pt x="1606728" y="662345"/>
                    </a:lnTo>
                    <a:lnTo>
                      <a:pt x="1610389" y="671223"/>
                    </a:lnTo>
                    <a:lnTo>
                      <a:pt x="1614049" y="680102"/>
                    </a:lnTo>
                    <a:lnTo>
                      <a:pt x="1619537" y="687206"/>
                    </a:lnTo>
                    <a:lnTo>
                      <a:pt x="1657968" y="742253"/>
                    </a:lnTo>
                    <a:lnTo>
                      <a:pt x="1689078" y="797300"/>
                    </a:lnTo>
                    <a:lnTo>
                      <a:pt x="1720188" y="855898"/>
                    </a:lnTo>
                    <a:lnTo>
                      <a:pt x="1745807" y="919825"/>
                    </a:lnTo>
                    <a:lnTo>
                      <a:pt x="1762277" y="983752"/>
                    </a:lnTo>
                    <a:lnTo>
                      <a:pt x="1776917" y="1051229"/>
                    </a:lnTo>
                    <a:lnTo>
                      <a:pt x="1784237" y="1118706"/>
                    </a:lnTo>
                    <a:lnTo>
                      <a:pt x="1789727" y="1189734"/>
                    </a:lnTo>
                    <a:lnTo>
                      <a:pt x="1784237" y="1232352"/>
                    </a:lnTo>
                    <a:lnTo>
                      <a:pt x="1780578" y="1274969"/>
                    </a:lnTo>
                    <a:lnTo>
                      <a:pt x="1776917" y="1317586"/>
                    </a:lnTo>
                    <a:lnTo>
                      <a:pt x="1767768" y="1363754"/>
                    </a:lnTo>
                    <a:lnTo>
                      <a:pt x="1758617" y="1401045"/>
                    </a:lnTo>
                    <a:lnTo>
                      <a:pt x="1745807" y="1443663"/>
                    </a:lnTo>
                    <a:lnTo>
                      <a:pt x="1714698" y="1523572"/>
                    </a:lnTo>
                    <a:lnTo>
                      <a:pt x="1679927" y="1599926"/>
                    </a:lnTo>
                    <a:lnTo>
                      <a:pt x="1632349" y="1670955"/>
                    </a:lnTo>
                    <a:lnTo>
                      <a:pt x="1584768" y="1738432"/>
                    </a:lnTo>
                    <a:lnTo>
                      <a:pt x="1524379" y="1797031"/>
                    </a:lnTo>
                    <a:lnTo>
                      <a:pt x="1462160" y="1852077"/>
                    </a:lnTo>
                    <a:lnTo>
                      <a:pt x="1392620" y="1903574"/>
                    </a:lnTo>
                    <a:lnTo>
                      <a:pt x="1319421" y="1946191"/>
                    </a:lnTo>
                    <a:lnTo>
                      <a:pt x="1240731" y="1983481"/>
                    </a:lnTo>
                    <a:lnTo>
                      <a:pt x="1162041" y="2013669"/>
                    </a:lnTo>
                    <a:lnTo>
                      <a:pt x="1118122" y="2020771"/>
                    </a:lnTo>
                    <a:lnTo>
                      <a:pt x="1074202" y="2033202"/>
                    </a:lnTo>
                    <a:lnTo>
                      <a:pt x="1026623" y="2042080"/>
                    </a:lnTo>
                    <a:lnTo>
                      <a:pt x="982703" y="2047407"/>
                    </a:lnTo>
                    <a:lnTo>
                      <a:pt x="940612" y="2050958"/>
                    </a:lnTo>
                    <a:lnTo>
                      <a:pt x="891204" y="2050958"/>
                    </a:lnTo>
                    <a:lnTo>
                      <a:pt x="849114" y="2050958"/>
                    </a:lnTo>
                    <a:lnTo>
                      <a:pt x="805195" y="2047407"/>
                    </a:lnTo>
                    <a:lnTo>
                      <a:pt x="761274" y="2042080"/>
                    </a:lnTo>
                    <a:lnTo>
                      <a:pt x="713695" y="2033202"/>
                    </a:lnTo>
                    <a:lnTo>
                      <a:pt x="669776" y="2020771"/>
                    </a:lnTo>
                    <a:lnTo>
                      <a:pt x="631345" y="2013669"/>
                    </a:lnTo>
                    <a:lnTo>
                      <a:pt x="547166" y="1983481"/>
                    </a:lnTo>
                    <a:lnTo>
                      <a:pt x="470307" y="1946191"/>
                    </a:lnTo>
                    <a:lnTo>
                      <a:pt x="395277" y="1903574"/>
                    </a:lnTo>
                    <a:lnTo>
                      <a:pt x="325737" y="1852077"/>
                    </a:lnTo>
                    <a:lnTo>
                      <a:pt x="259859" y="1797031"/>
                    </a:lnTo>
                    <a:lnTo>
                      <a:pt x="203127" y="1738432"/>
                    </a:lnTo>
                    <a:lnTo>
                      <a:pt x="151889" y="1670955"/>
                    </a:lnTo>
                    <a:lnTo>
                      <a:pt x="107969" y="1599926"/>
                    </a:lnTo>
                    <a:lnTo>
                      <a:pt x="69540" y="1523572"/>
                    </a:lnTo>
                    <a:lnTo>
                      <a:pt x="42088" y="1443663"/>
                    </a:lnTo>
                    <a:lnTo>
                      <a:pt x="29279" y="1401045"/>
                    </a:lnTo>
                    <a:lnTo>
                      <a:pt x="16470" y="1363754"/>
                    </a:lnTo>
                    <a:lnTo>
                      <a:pt x="7319" y="1317586"/>
                    </a:lnTo>
                    <a:lnTo>
                      <a:pt x="3658" y="1274969"/>
                    </a:lnTo>
                    <a:lnTo>
                      <a:pt x="0" y="1232352"/>
                    </a:lnTo>
                    <a:lnTo>
                      <a:pt x="0" y="1189734"/>
                    </a:lnTo>
                    <a:lnTo>
                      <a:pt x="3658" y="1113378"/>
                    </a:lnTo>
                    <a:lnTo>
                      <a:pt x="12808" y="1038798"/>
                    </a:lnTo>
                    <a:lnTo>
                      <a:pt x="29279" y="965992"/>
                    </a:lnTo>
                    <a:lnTo>
                      <a:pt x="51240" y="898516"/>
                    </a:lnTo>
                    <a:lnTo>
                      <a:pt x="76859" y="831039"/>
                    </a:lnTo>
                    <a:lnTo>
                      <a:pt x="111628" y="768887"/>
                    </a:lnTo>
                    <a:lnTo>
                      <a:pt x="151889" y="708515"/>
                    </a:lnTo>
                    <a:lnTo>
                      <a:pt x="195808" y="649915"/>
                    </a:lnTo>
                    <a:lnTo>
                      <a:pt x="208618" y="628606"/>
                    </a:lnTo>
                    <a:lnTo>
                      <a:pt x="230579" y="600195"/>
                    </a:lnTo>
                    <a:lnTo>
                      <a:pt x="252539" y="566456"/>
                    </a:lnTo>
                    <a:lnTo>
                      <a:pt x="274497" y="527391"/>
                    </a:lnTo>
                    <a:lnTo>
                      <a:pt x="294629" y="484773"/>
                    </a:lnTo>
                    <a:lnTo>
                      <a:pt x="316587" y="443932"/>
                    </a:lnTo>
                    <a:lnTo>
                      <a:pt x="338547" y="401314"/>
                    </a:lnTo>
                    <a:lnTo>
                      <a:pt x="356848" y="358698"/>
                    </a:lnTo>
                    <a:lnTo>
                      <a:pt x="378807" y="300098"/>
                    </a:lnTo>
                    <a:lnTo>
                      <a:pt x="391617" y="241498"/>
                    </a:lnTo>
                    <a:lnTo>
                      <a:pt x="404426" y="177573"/>
                    </a:lnTo>
                    <a:lnTo>
                      <a:pt x="420896" y="122525"/>
                    </a:lnTo>
                    <a:lnTo>
                      <a:pt x="430046" y="97665"/>
                    </a:lnTo>
                    <a:lnTo>
                      <a:pt x="439197" y="76356"/>
                    </a:lnTo>
                    <a:lnTo>
                      <a:pt x="452007" y="55048"/>
                    </a:lnTo>
                    <a:lnTo>
                      <a:pt x="464817" y="37291"/>
                    </a:lnTo>
                    <a:lnTo>
                      <a:pt x="477626" y="21309"/>
                    </a:lnTo>
                    <a:lnTo>
                      <a:pt x="499586" y="8879"/>
                    </a:lnTo>
                    <a:lnTo>
                      <a:pt x="517885" y="3552"/>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12" name="Freeform 11"/>
              <p:cNvSpPr>
                <a:spLocks noChangeAspect="1"/>
              </p:cNvSpPr>
              <p:nvPr/>
            </p:nvSpPr>
            <p:spPr>
              <a:xfrm>
                <a:off x="5540186" y="5629464"/>
                <a:ext cx="1054968" cy="712837"/>
              </a:xfrm>
              <a:custGeom>
                <a:avLst/>
                <a:gdLst>
                  <a:gd name="connsiteX0" fmla="*/ 96822 w 1054968"/>
                  <a:gd name="connsiteY0" fmla="*/ 500374 h 712837"/>
                  <a:gd name="connsiteX1" fmla="*/ 958145 w 1054968"/>
                  <a:gd name="connsiteY1" fmla="*/ 500374 h 712837"/>
                  <a:gd name="connsiteX2" fmla="*/ 915430 w 1054968"/>
                  <a:gd name="connsiteY2" fmla="*/ 552144 h 712837"/>
                  <a:gd name="connsiteX3" fmla="*/ 527483 w 1054968"/>
                  <a:gd name="connsiteY3" fmla="*/ 712837 h 712837"/>
                  <a:gd name="connsiteX4" fmla="*/ 139536 w 1054968"/>
                  <a:gd name="connsiteY4" fmla="*/ 552144 h 712837"/>
                  <a:gd name="connsiteX5" fmla="*/ 990960 w 1054968"/>
                  <a:gd name="connsiteY5" fmla="*/ 332354 h 712837"/>
                  <a:gd name="connsiteX6" fmla="*/ 1054968 w 1054968"/>
                  <a:gd name="connsiteY6" fmla="*/ 396362 h 712837"/>
                  <a:gd name="connsiteX7" fmla="*/ 990960 w 1054968"/>
                  <a:gd name="connsiteY7" fmla="*/ 460370 h 712837"/>
                  <a:gd name="connsiteX8" fmla="*/ 978408 w 1054968"/>
                  <a:gd name="connsiteY8" fmla="*/ 457836 h 712837"/>
                  <a:gd name="connsiteX9" fmla="*/ 978408 w 1054968"/>
                  <a:gd name="connsiteY9" fmla="*/ 461983 h 712837"/>
                  <a:gd name="connsiteX10" fmla="*/ 69347 w 1054968"/>
                  <a:gd name="connsiteY10" fmla="*/ 461983 h 712837"/>
                  <a:gd name="connsiteX11" fmla="*/ 64008 w 1054968"/>
                  <a:gd name="connsiteY11" fmla="*/ 463061 h 712837"/>
                  <a:gd name="connsiteX12" fmla="*/ 0 w 1054968"/>
                  <a:gd name="connsiteY12" fmla="*/ 399053 h 712837"/>
                  <a:gd name="connsiteX13" fmla="*/ 64008 w 1054968"/>
                  <a:gd name="connsiteY13" fmla="*/ 335045 h 712837"/>
                  <a:gd name="connsiteX14" fmla="*/ 64008 w 1054968"/>
                  <a:gd name="connsiteY14" fmla="*/ 333967 h 712837"/>
                  <a:gd name="connsiteX15" fmla="*/ 978408 w 1054968"/>
                  <a:gd name="connsiteY15" fmla="*/ 333967 h 712837"/>
                  <a:gd name="connsiteX16" fmla="*/ 978408 w 1054968"/>
                  <a:gd name="connsiteY16" fmla="*/ 334888 h 712837"/>
                  <a:gd name="connsiteX17" fmla="*/ 990960 w 1054968"/>
                  <a:gd name="connsiteY17" fmla="*/ 164334 h 712837"/>
                  <a:gd name="connsiteX18" fmla="*/ 1054968 w 1054968"/>
                  <a:gd name="connsiteY18" fmla="*/ 228342 h 712837"/>
                  <a:gd name="connsiteX19" fmla="*/ 990960 w 1054968"/>
                  <a:gd name="connsiteY19" fmla="*/ 292350 h 712837"/>
                  <a:gd name="connsiteX20" fmla="*/ 978408 w 1054968"/>
                  <a:gd name="connsiteY20" fmla="*/ 289816 h 712837"/>
                  <a:gd name="connsiteX21" fmla="*/ 978408 w 1054968"/>
                  <a:gd name="connsiteY21" fmla="*/ 293963 h 712837"/>
                  <a:gd name="connsiteX22" fmla="*/ 69347 w 1054968"/>
                  <a:gd name="connsiteY22" fmla="*/ 293963 h 712837"/>
                  <a:gd name="connsiteX23" fmla="*/ 64008 w 1054968"/>
                  <a:gd name="connsiteY23" fmla="*/ 295041 h 712837"/>
                  <a:gd name="connsiteX24" fmla="*/ 0 w 1054968"/>
                  <a:gd name="connsiteY24" fmla="*/ 231033 h 712837"/>
                  <a:gd name="connsiteX25" fmla="*/ 64008 w 1054968"/>
                  <a:gd name="connsiteY25" fmla="*/ 167025 h 712837"/>
                  <a:gd name="connsiteX26" fmla="*/ 64008 w 1054968"/>
                  <a:gd name="connsiteY26" fmla="*/ 165947 h 712837"/>
                  <a:gd name="connsiteX27" fmla="*/ 978408 w 1054968"/>
                  <a:gd name="connsiteY27" fmla="*/ 165947 h 712837"/>
                  <a:gd name="connsiteX28" fmla="*/ 978408 w 1054968"/>
                  <a:gd name="connsiteY28" fmla="*/ 166868 h 712837"/>
                  <a:gd name="connsiteX29" fmla="*/ 990960 w 1054968"/>
                  <a:gd name="connsiteY29" fmla="*/ 0 h 712837"/>
                  <a:gd name="connsiteX30" fmla="*/ 1054968 w 1054968"/>
                  <a:gd name="connsiteY30" fmla="*/ 64008 h 712837"/>
                  <a:gd name="connsiteX31" fmla="*/ 990960 w 1054968"/>
                  <a:gd name="connsiteY31" fmla="*/ 128016 h 712837"/>
                  <a:gd name="connsiteX32" fmla="*/ 978408 w 1054968"/>
                  <a:gd name="connsiteY32" fmla="*/ 125482 h 712837"/>
                  <a:gd name="connsiteX33" fmla="*/ 978408 w 1054968"/>
                  <a:gd name="connsiteY33" fmla="*/ 129629 h 712837"/>
                  <a:gd name="connsiteX34" fmla="*/ 69347 w 1054968"/>
                  <a:gd name="connsiteY34" fmla="*/ 129629 h 712837"/>
                  <a:gd name="connsiteX35" fmla="*/ 64008 w 1054968"/>
                  <a:gd name="connsiteY35" fmla="*/ 130707 h 712837"/>
                  <a:gd name="connsiteX36" fmla="*/ 0 w 1054968"/>
                  <a:gd name="connsiteY36" fmla="*/ 66699 h 712837"/>
                  <a:gd name="connsiteX37" fmla="*/ 64008 w 1054968"/>
                  <a:gd name="connsiteY37" fmla="*/ 2691 h 712837"/>
                  <a:gd name="connsiteX38" fmla="*/ 64008 w 1054968"/>
                  <a:gd name="connsiteY38" fmla="*/ 1613 h 712837"/>
                  <a:gd name="connsiteX39" fmla="*/ 978408 w 1054968"/>
                  <a:gd name="connsiteY39" fmla="*/ 1613 h 712837"/>
                  <a:gd name="connsiteX40" fmla="*/ 978408 w 1054968"/>
                  <a:gd name="connsiteY40" fmla="*/ 2534 h 71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54968" h="712837">
                    <a:moveTo>
                      <a:pt x="96822" y="500374"/>
                    </a:moveTo>
                    <a:lnTo>
                      <a:pt x="958145" y="500374"/>
                    </a:lnTo>
                    <a:lnTo>
                      <a:pt x="915430" y="552144"/>
                    </a:lnTo>
                    <a:cubicBezTo>
                      <a:pt x="816146" y="651429"/>
                      <a:pt x="678986" y="712837"/>
                      <a:pt x="527483" y="712837"/>
                    </a:cubicBezTo>
                    <a:cubicBezTo>
                      <a:pt x="375980" y="712837"/>
                      <a:pt x="238820" y="651429"/>
                      <a:pt x="139536" y="552144"/>
                    </a:cubicBezTo>
                    <a:close/>
                    <a:moveTo>
                      <a:pt x="990960" y="332354"/>
                    </a:moveTo>
                    <a:cubicBezTo>
                      <a:pt x="1026311" y="332354"/>
                      <a:pt x="1054968" y="361011"/>
                      <a:pt x="1054968" y="396362"/>
                    </a:cubicBezTo>
                    <a:cubicBezTo>
                      <a:pt x="1054968" y="431713"/>
                      <a:pt x="1026311" y="460370"/>
                      <a:pt x="990960" y="460370"/>
                    </a:cubicBezTo>
                    <a:lnTo>
                      <a:pt x="978408" y="457836"/>
                    </a:lnTo>
                    <a:lnTo>
                      <a:pt x="978408" y="461983"/>
                    </a:lnTo>
                    <a:lnTo>
                      <a:pt x="69347" y="461983"/>
                    </a:lnTo>
                    <a:lnTo>
                      <a:pt x="64008" y="463061"/>
                    </a:lnTo>
                    <a:cubicBezTo>
                      <a:pt x="28657" y="463061"/>
                      <a:pt x="0" y="434404"/>
                      <a:pt x="0" y="399053"/>
                    </a:cubicBezTo>
                    <a:cubicBezTo>
                      <a:pt x="0" y="363702"/>
                      <a:pt x="28657" y="335045"/>
                      <a:pt x="64008" y="335045"/>
                    </a:cubicBezTo>
                    <a:lnTo>
                      <a:pt x="64008" y="333967"/>
                    </a:lnTo>
                    <a:lnTo>
                      <a:pt x="978408" y="333967"/>
                    </a:lnTo>
                    <a:lnTo>
                      <a:pt x="978408" y="334888"/>
                    </a:lnTo>
                    <a:close/>
                    <a:moveTo>
                      <a:pt x="990960" y="164334"/>
                    </a:moveTo>
                    <a:cubicBezTo>
                      <a:pt x="1026311" y="164334"/>
                      <a:pt x="1054968" y="192991"/>
                      <a:pt x="1054968" y="228342"/>
                    </a:cubicBezTo>
                    <a:cubicBezTo>
                      <a:pt x="1054968" y="263693"/>
                      <a:pt x="1026311" y="292350"/>
                      <a:pt x="990960" y="292350"/>
                    </a:cubicBezTo>
                    <a:lnTo>
                      <a:pt x="978408" y="289816"/>
                    </a:lnTo>
                    <a:lnTo>
                      <a:pt x="978408" y="293963"/>
                    </a:lnTo>
                    <a:lnTo>
                      <a:pt x="69347" y="293963"/>
                    </a:lnTo>
                    <a:lnTo>
                      <a:pt x="64008" y="295041"/>
                    </a:lnTo>
                    <a:cubicBezTo>
                      <a:pt x="28657" y="295041"/>
                      <a:pt x="0" y="266384"/>
                      <a:pt x="0" y="231033"/>
                    </a:cubicBezTo>
                    <a:cubicBezTo>
                      <a:pt x="0" y="195682"/>
                      <a:pt x="28657" y="167025"/>
                      <a:pt x="64008" y="167025"/>
                    </a:cubicBezTo>
                    <a:lnTo>
                      <a:pt x="64008" y="165947"/>
                    </a:lnTo>
                    <a:lnTo>
                      <a:pt x="978408" y="165947"/>
                    </a:lnTo>
                    <a:lnTo>
                      <a:pt x="978408" y="166868"/>
                    </a:lnTo>
                    <a:close/>
                    <a:moveTo>
                      <a:pt x="990960" y="0"/>
                    </a:moveTo>
                    <a:cubicBezTo>
                      <a:pt x="1026311" y="0"/>
                      <a:pt x="1054968" y="28657"/>
                      <a:pt x="1054968" y="64008"/>
                    </a:cubicBezTo>
                    <a:cubicBezTo>
                      <a:pt x="1054968" y="99359"/>
                      <a:pt x="1026311" y="128016"/>
                      <a:pt x="990960" y="128016"/>
                    </a:cubicBezTo>
                    <a:lnTo>
                      <a:pt x="978408" y="125482"/>
                    </a:lnTo>
                    <a:lnTo>
                      <a:pt x="978408" y="129629"/>
                    </a:lnTo>
                    <a:lnTo>
                      <a:pt x="69347" y="129629"/>
                    </a:lnTo>
                    <a:lnTo>
                      <a:pt x="64008" y="130707"/>
                    </a:lnTo>
                    <a:cubicBezTo>
                      <a:pt x="28657" y="130707"/>
                      <a:pt x="0" y="102050"/>
                      <a:pt x="0" y="66699"/>
                    </a:cubicBezTo>
                    <a:cubicBezTo>
                      <a:pt x="0" y="31348"/>
                      <a:pt x="28657" y="2691"/>
                      <a:pt x="64008" y="2691"/>
                    </a:cubicBezTo>
                    <a:lnTo>
                      <a:pt x="64008" y="1613"/>
                    </a:lnTo>
                    <a:lnTo>
                      <a:pt x="978408" y="1613"/>
                    </a:lnTo>
                    <a:lnTo>
                      <a:pt x="978408" y="2534"/>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5875436" y="5102"/>
              <a:ext cx="13984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Freeform 10"/>
          <p:cNvSpPr>
            <a:spLocks noChangeAspect="1" noEditPoints="1"/>
          </p:cNvSpPr>
          <p:nvPr/>
        </p:nvSpPr>
        <p:spPr bwMode="auto">
          <a:xfrm>
            <a:off x="6392664" y="3725072"/>
            <a:ext cx="460919" cy="449677"/>
          </a:xfrm>
          <a:custGeom>
            <a:avLst/>
            <a:gdLst>
              <a:gd name="T0" fmla="*/ 98 w 129"/>
              <a:gd name="T1" fmla="*/ 95 h 126"/>
              <a:gd name="T2" fmla="*/ 116 w 129"/>
              <a:gd name="T3" fmla="*/ 113 h 126"/>
              <a:gd name="T4" fmla="*/ 13 w 129"/>
              <a:gd name="T5" fmla="*/ 95 h 126"/>
              <a:gd name="T6" fmla="*/ 31 w 129"/>
              <a:gd name="T7" fmla="*/ 113 h 126"/>
              <a:gd name="T8" fmla="*/ 13 w 129"/>
              <a:gd name="T9" fmla="*/ 95 h 126"/>
              <a:gd name="T10" fmla="*/ 98 w 129"/>
              <a:gd name="T11" fmla="*/ 48 h 126"/>
              <a:gd name="T12" fmla="*/ 116 w 129"/>
              <a:gd name="T13" fmla="*/ 65 h 126"/>
              <a:gd name="T14" fmla="*/ 98 w 129"/>
              <a:gd name="T15" fmla="*/ 74 h 126"/>
              <a:gd name="T16" fmla="*/ 116 w 129"/>
              <a:gd name="T17" fmla="*/ 87 h 126"/>
              <a:gd name="T18" fmla="*/ 98 w 129"/>
              <a:gd name="T19" fmla="*/ 74 h 126"/>
              <a:gd name="T20" fmla="*/ 69 w 129"/>
              <a:gd name="T21" fmla="*/ 74 h 126"/>
              <a:gd name="T22" fmla="*/ 90 w 129"/>
              <a:gd name="T23" fmla="*/ 87 h 126"/>
              <a:gd name="T24" fmla="*/ 69 w 129"/>
              <a:gd name="T25" fmla="*/ 95 h 126"/>
              <a:gd name="T26" fmla="*/ 90 w 129"/>
              <a:gd name="T27" fmla="*/ 113 h 126"/>
              <a:gd name="T28" fmla="*/ 69 w 129"/>
              <a:gd name="T29" fmla="*/ 95 h 126"/>
              <a:gd name="T30" fmla="*/ 60 w 129"/>
              <a:gd name="T31" fmla="*/ 113 h 126"/>
              <a:gd name="T32" fmla="*/ 40 w 129"/>
              <a:gd name="T33" fmla="*/ 95 h 126"/>
              <a:gd name="T34" fmla="*/ 40 w 129"/>
              <a:gd name="T35" fmla="*/ 74 h 126"/>
              <a:gd name="T36" fmla="*/ 60 w 129"/>
              <a:gd name="T37" fmla="*/ 87 h 126"/>
              <a:gd name="T38" fmla="*/ 40 w 129"/>
              <a:gd name="T39" fmla="*/ 74 h 126"/>
              <a:gd name="T40" fmla="*/ 31 w 129"/>
              <a:gd name="T41" fmla="*/ 87 h 126"/>
              <a:gd name="T42" fmla="*/ 13 w 129"/>
              <a:gd name="T43" fmla="*/ 74 h 126"/>
              <a:gd name="T44" fmla="*/ 31 w 129"/>
              <a:gd name="T45" fmla="*/ 48 h 126"/>
              <a:gd name="T46" fmla="*/ 13 w 129"/>
              <a:gd name="T47" fmla="*/ 65 h 126"/>
              <a:gd name="T48" fmla="*/ 31 w 129"/>
              <a:gd name="T49" fmla="*/ 48 h 126"/>
              <a:gd name="T50" fmla="*/ 90 w 129"/>
              <a:gd name="T51" fmla="*/ 48 h 126"/>
              <a:gd name="T52" fmla="*/ 69 w 129"/>
              <a:gd name="T53" fmla="*/ 65 h 126"/>
              <a:gd name="T54" fmla="*/ 60 w 129"/>
              <a:gd name="T55" fmla="*/ 48 h 126"/>
              <a:gd name="T56" fmla="*/ 40 w 129"/>
              <a:gd name="T57" fmla="*/ 65 h 126"/>
              <a:gd name="T58" fmla="*/ 60 w 129"/>
              <a:gd name="T59" fmla="*/ 48 h 126"/>
              <a:gd name="T60" fmla="*/ 101 w 129"/>
              <a:gd name="T61" fmla="*/ 19 h 126"/>
              <a:gd name="T62" fmla="*/ 93 w 129"/>
              <a:gd name="T63" fmla="*/ 0 h 126"/>
              <a:gd name="T64" fmla="*/ 84 w 129"/>
              <a:gd name="T65" fmla="*/ 19 h 126"/>
              <a:gd name="T66" fmla="*/ 45 w 129"/>
              <a:gd name="T67" fmla="*/ 8 h 126"/>
              <a:gd name="T68" fmla="*/ 28 w 129"/>
              <a:gd name="T69" fmla="*/ 8 h 126"/>
              <a:gd name="T70" fmla="*/ 7 w 129"/>
              <a:gd name="T71" fmla="*/ 19 h 126"/>
              <a:gd name="T72" fmla="*/ 0 w 129"/>
              <a:gd name="T73" fmla="*/ 119 h 126"/>
              <a:gd name="T74" fmla="*/ 123 w 129"/>
              <a:gd name="T75" fmla="*/ 126 h 126"/>
              <a:gd name="T76" fmla="*/ 129 w 129"/>
              <a:gd name="T77" fmla="*/ 2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9" h="126">
                <a:moveTo>
                  <a:pt x="98" y="113"/>
                </a:moveTo>
                <a:cubicBezTo>
                  <a:pt x="98" y="95"/>
                  <a:pt x="98" y="95"/>
                  <a:pt x="98" y="95"/>
                </a:cubicBezTo>
                <a:cubicBezTo>
                  <a:pt x="116" y="95"/>
                  <a:pt x="116" y="95"/>
                  <a:pt x="116" y="95"/>
                </a:cubicBezTo>
                <a:cubicBezTo>
                  <a:pt x="116" y="113"/>
                  <a:pt x="116" y="113"/>
                  <a:pt x="116" y="113"/>
                </a:cubicBezTo>
                <a:cubicBezTo>
                  <a:pt x="98" y="113"/>
                  <a:pt x="98" y="113"/>
                  <a:pt x="98" y="113"/>
                </a:cubicBezTo>
                <a:close/>
                <a:moveTo>
                  <a:pt x="13" y="95"/>
                </a:moveTo>
                <a:cubicBezTo>
                  <a:pt x="31" y="95"/>
                  <a:pt x="31" y="95"/>
                  <a:pt x="31" y="95"/>
                </a:cubicBezTo>
                <a:cubicBezTo>
                  <a:pt x="31" y="113"/>
                  <a:pt x="31" y="113"/>
                  <a:pt x="31" y="113"/>
                </a:cubicBezTo>
                <a:cubicBezTo>
                  <a:pt x="13" y="113"/>
                  <a:pt x="13" y="113"/>
                  <a:pt x="13" y="113"/>
                </a:cubicBezTo>
                <a:cubicBezTo>
                  <a:pt x="13" y="95"/>
                  <a:pt x="13" y="95"/>
                  <a:pt x="13" y="95"/>
                </a:cubicBezTo>
                <a:close/>
                <a:moveTo>
                  <a:pt x="98" y="65"/>
                </a:moveTo>
                <a:cubicBezTo>
                  <a:pt x="98" y="48"/>
                  <a:pt x="98" y="48"/>
                  <a:pt x="98" y="48"/>
                </a:cubicBezTo>
                <a:cubicBezTo>
                  <a:pt x="116" y="48"/>
                  <a:pt x="116" y="48"/>
                  <a:pt x="116" y="48"/>
                </a:cubicBezTo>
                <a:cubicBezTo>
                  <a:pt x="116" y="65"/>
                  <a:pt x="116" y="65"/>
                  <a:pt x="116" y="65"/>
                </a:cubicBezTo>
                <a:cubicBezTo>
                  <a:pt x="98" y="65"/>
                  <a:pt x="98" y="65"/>
                  <a:pt x="98" y="65"/>
                </a:cubicBezTo>
                <a:close/>
                <a:moveTo>
                  <a:pt x="98" y="74"/>
                </a:moveTo>
                <a:cubicBezTo>
                  <a:pt x="116" y="74"/>
                  <a:pt x="116" y="74"/>
                  <a:pt x="116" y="74"/>
                </a:cubicBezTo>
                <a:cubicBezTo>
                  <a:pt x="116" y="87"/>
                  <a:pt x="116" y="87"/>
                  <a:pt x="116" y="87"/>
                </a:cubicBezTo>
                <a:cubicBezTo>
                  <a:pt x="98" y="87"/>
                  <a:pt x="98" y="87"/>
                  <a:pt x="98" y="87"/>
                </a:cubicBezTo>
                <a:cubicBezTo>
                  <a:pt x="98" y="74"/>
                  <a:pt x="98" y="74"/>
                  <a:pt x="98" y="74"/>
                </a:cubicBezTo>
                <a:close/>
                <a:moveTo>
                  <a:pt x="69" y="87"/>
                </a:moveTo>
                <a:cubicBezTo>
                  <a:pt x="69" y="74"/>
                  <a:pt x="69" y="74"/>
                  <a:pt x="69" y="74"/>
                </a:cubicBezTo>
                <a:cubicBezTo>
                  <a:pt x="90" y="74"/>
                  <a:pt x="90" y="74"/>
                  <a:pt x="90" y="74"/>
                </a:cubicBezTo>
                <a:cubicBezTo>
                  <a:pt x="90" y="87"/>
                  <a:pt x="90" y="87"/>
                  <a:pt x="90" y="87"/>
                </a:cubicBezTo>
                <a:cubicBezTo>
                  <a:pt x="69" y="87"/>
                  <a:pt x="69" y="87"/>
                  <a:pt x="69" y="87"/>
                </a:cubicBezTo>
                <a:close/>
                <a:moveTo>
                  <a:pt x="69" y="95"/>
                </a:moveTo>
                <a:cubicBezTo>
                  <a:pt x="90" y="95"/>
                  <a:pt x="90" y="95"/>
                  <a:pt x="90" y="95"/>
                </a:cubicBezTo>
                <a:cubicBezTo>
                  <a:pt x="90" y="113"/>
                  <a:pt x="90" y="113"/>
                  <a:pt x="90" y="113"/>
                </a:cubicBezTo>
                <a:cubicBezTo>
                  <a:pt x="69" y="113"/>
                  <a:pt x="69" y="113"/>
                  <a:pt x="69" y="113"/>
                </a:cubicBezTo>
                <a:cubicBezTo>
                  <a:pt x="69" y="95"/>
                  <a:pt x="69" y="95"/>
                  <a:pt x="69" y="95"/>
                </a:cubicBezTo>
                <a:close/>
                <a:moveTo>
                  <a:pt x="60" y="95"/>
                </a:moveTo>
                <a:cubicBezTo>
                  <a:pt x="60" y="113"/>
                  <a:pt x="60" y="113"/>
                  <a:pt x="60" y="113"/>
                </a:cubicBezTo>
                <a:cubicBezTo>
                  <a:pt x="40" y="113"/>
                  <a:pt x="40" y="113"/>
                  <a:pt x="40" y="113"/>
                </a:cubicBezTo>
                <a:cubicBezTo>
                  <a:pt x="40" y="95"/>
                  <a:pt x="40" y="95"/>
                  <a:pt x="40" y="95"/>
                </a:cubicBezTo>
                <a:cubicBezTo>
                  <a:pt x="60" y="95"/>
                  <a:pt x="60" y="95"/>
                  <a:pt x="60" y="95"/>
                </a:cubicBezTo>
                <a:close/>
                <a:moveTo>
                  <a:pt x="40" y="74"/>
                </a:moveTo>
                <a:cubicBezTo>
                  <a:pt x="60" y="74"/>
                  <a:pt x="60" y="74"/>
                  <a:pt x="60" y="74"/>
                </a:cubicBezTo>
                <a:cubicBezTo>
                  <a:pt x="60" y="87"/>
                  <a:pt x="60" y="87"/>
                  <a:pt x="60" y="87"/>
                </a:cubicBezTo>
                <a:cubicBezTo>
                  <a:pt x="40" y="87"/>
                  <a:pt x="40" y="87"/>
                  <a:pt x="40" y="87"/>
                </a:cubicBezTo>
                <a:cubicBezTo>
                  <a:pt x="40" y="74"/>
                  <a:pt x="40" y="74"/>
                  <a:pt x="40" y="74"/>
                </a:cubicBezTo>
                <a:close/>
                <a:moveTo>
                  <a:pt x="31" y="74"/>
                </a:moveTo>
                <a:cubicBezTo>
                  <a:pt x="31" y="87"/>
                  <a:pt x="31" y="87"/>
                  <a:pt x="31" y="87"/>
                </a:cubicBezTo>
                <a:cubicBezTo>
                  <a:pt x="13" y="87"/>
                  <a:pt x="13" y="87"/>
                  <a:pt x="13" y="87"/>
                </a:cubicBezTo>
                <a:cubicBezTo>
                  <a:pt x="13" y="74"/>
                  <a:pt x="13" y="74"/>
                  <a:pt x="13" y="74"/>
                </a:cubicBezTo>
                <a:cubicBezTo>
                  <a:pt x="31" y="74"/>
                  <a:pt x="31" y="74"/>
                  <a:pt x="31" y="74"/>
                </a:cubicBezTo>
                <a:close/>
                <a:moveTo>
                  <a:pt x="31" y="48"/>
                </a:moveTo>
                <a:cubicBezTo>
                  <a:pt x="31" y="65"/>
                  <a:pt x="31" y="65"/>
                  <a:pt x="31" y="65"/>
                </a:cubicBezTo>
                <a:cubicBezTo>
                  <a:pt x="13" y="65"/>
                  <a:pt x="13" y="65"/>
                  <a:pt x="13" y="65"/>
                </a:cubicBezTo>
                <a:cubicBezTo>
                  <a:pt x="13" y="48"/>
                  <a:pt x="13" y="48"/>
                  <a:pt x="13" y="48"/>
                </a:cubicBezTo>
                <a:cubicBezTo>
                  <a:pt x="31" y="48"/>
                  <a:pt x="31" y="48"/>
                  <a:pt x="31" y="48"/>
                </a:cubicBezTo>
                <a:close/>
                <a:moveTo>
                  <a:pt x="69" y="48"/>
                </a:moveTo>
                <a:cubicBezTo>
                  <a:pt x="90" y="48"/>
                  <a:pt x="90" y="48"/>
                  <a:pt x="90" y="48"/>
                </a:cubicBezTo>
                <a:cubicBezTo>
                  <a:pt x="90" y="65"/>
                  <a:pt x="90" y="65"/>
                  <a:pt x="90" y="65"/>
                </a:cubicBezTo>
                <a:cubicBezTo>
                  <a:pt x="69" y="65"/>
                  <a:pt x="69" y="65"/>
                  <a:pt x="69" y="65"/>
                </a:cubicBezTo>
                <a:cubicBezTo>
                  <a:pt x="69" y="48"/>
                  <a:pt x="69" y="48"/>
                  <a:pt x="69" y="48"/>
                </a:cubicBezTo>
                <a:close/>
                <a:moveTo>
                  <a:pt x="60" y="48"/>
                </a:moveTo>
                <a:cubicBezTo>
                  <a:pt x="60" y="65"/>
                  <a:pt x="60" y="65"/>
                  <a:pt x="60" y="65"/>
                </a:cubicBezTo>
                <a:cubicBezTo>
                  <a:pt x="40" y="65"/>
                  <a:pt x="40" y="65"/>
                  <a:pt x="40" y="65"/>
                </a:cubicBezTo>
                <a:cubicBezTo>
                  <a:pt x="40" y="48"/>
                  <a:pt x="40" y="48"/>
                  <a:pt x="40" y="48"/>
                </a:cubicBezTo>
                <a:cubicBezTo>
                  <a:pt x="60" y="48"/>
                  <a:pt x="60" y="48"/>
                  <a:pt x="60" y="48"/>
                </a:cubicBezTo>
                <a:close/>
                <a:moveTo>
                  <a:pt x="123" y="19"/>
                </a:moveTo>
                <a:cubicBezTo>
                  <a:pt x="101" y="19"/>
                  <a:pt x="101" y="19"/>
                  <a:pt x="101" y="19"/>
                </a:cubicBezTo>
                <a:cubicBezTo>
                  <a:pt x="101" y="8"/>
                  <a:pt x="101" y="8"/>
                  <a:pt x="101" y="8"/>
                </a:cubicBezTo>
                <a:cubicBezTo>
                  <a:pt x="101" y="4"/>
                  <a:pt x="98" y="0"/>
                  <a:pt x="93" y="0"/>
                </a:cubicBezTo>
                <a:cubicBezTo>
                  <a:pt x="88" y="0"/>
                  <a:pt x="84" y="4"/>
                  <a:pt x="84" y="8"/>
                </a:cubicBezTo>
                <a:cubicBezTo>
                  <a:pt x="84" y="19"/>
                  <a:pt x="84" y="19"/>
                  <a:pt x="84" y="19"/>
                </a:cubicBezTo>
                <a:cubicBezTo>
                  <a:pt x="45" y="19"/>
                  <a:pt x="45" y="19"/>
                  <a:pt x="45" y="19"/>
                </a:cubicBezTo>
                <a:cubicBezTo>
                  <a:pt x="45" y="8"/>
                  <a:pt x="45" y="8"/>
                  <a:pt x="45" y="8"/>
                </a:cubicBezTo>
                <a:cubicBezTo>
                  <a:pt x="45" y="4"/>
                  <a:pt x="42" y="0"/>
                  <a:pt x="37" y="0"/>
                </a:cubicBezTo>
                <a:cubicBezTo>
                  <a:pt x="32" y="0"/>
                  <a:pt x="28" y="4"/>
                  <a:pt x="28" y="8"/>
                </a:cubicBezTo>
                <a:cubicBezTo>
                  <a:pt x="28" y="19"/>
                  <a:pt x="28" y="19"/>
                  <a:pt x="28" y="19"/>
                </a:cubicBezTo>
                <a:cubicBezTo>
                  <a:pt x="7" y="19"/>
                  <a:pt x="7" y="19"/>
                  <a:pt x="7" y="19"/>
                </a:cubicBezTo>
                <a:cubicBezTo>
                  <a:pt x="3" y="19"/>
                  <a:pt x="0" y="22"/>
                  <a:pt x="0" y="25"/>
                </a:cubicBezTo>
                <a:cubicBezTo>
                  <a:pt x="0" y="119"/>
                  <a:pt x="0" y="119"/>
                  <a:pt x="0" y="119"/>
                </a:cubicBezTo>
                <a:cubicBezTo>
                  <a:pt x="0" y="123"/>
                  <a:pt x="3" y="126"/>
                  <a:pt x="7" y="126"/>
                </a:cubicBezTo>
                <a:cubicBezTo>
                  <a:pt x="123" y="126"/>
                  <a:pt x="123" y="126"/>
                  <a:pt x="123" y="126"/>
                </a:cubicBezTo>
                <a:cubicBezTo>
                  <a:pt x="126" y="126"/>
                  <a:pt x="129" y="123"/>
                  <a:pt x="129" y="119"/>
                </a:cubicBezTo>
                <a:cubicBezTo>
                  <a:pt x="129" y="25"/>
                  <a:pt x="129" y="25"/>
                  <a:pt x="129" y="25"/>
                </a:cubicBezTo>
                <a:cubicBezTo>
                  <a:pt x="129" y="22"/>
                  <a:pt x="126" y="19"/>
                  <a:pt x="123" y="19"/>
                </a:cubicBezTo>
                <a:close/>
              </a:path>
            </a:pathLst>
          </a:custGeom>
          <a:solidFill>
            <a:srgbClr val="FFA803"/>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6" name="Group 15"/>
          <p:cNvGrpSpPr>
            <a:grpSpLocks noChangeAspect="1"/>
          </p:cNvGrpSpPr>
          <p:nvPr/>
        </p:nvGrpSpPr>
        <p:grpSpPr>
          <a:xfrm>
            <a:off x="6530379" y="4659271"/>
            <a:ext cx="452035" cy="548640"/>
            <a:chOff x="3768725" y="938213"/>
            <a:chExt cx="393700" cy="477838"/>
          </a:xfrm>
          <a:solidFill>
            <a:srgbClr val="01AA8D"/>
          </a:solidFill>
          <a:effectLst/>
        </p:grpSpPr>
        <p:sp>
          <p:nvSpPr>
            <p:cNvPr id="17"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2" name="Group 51"/>
          <p:cNvGrpSpPr>
            <a:grpSpLocks noChangeAspect="1"/>
          </p:cNvGrpSpPr>
          <p:nvPr/>
        </p:nvGrpSpPr>
        <p:grpSpPr>
          <a:xfrm>
            <a:off x="5683755" y="5389457"/>
            <a:ext cx="457200" cy="481167"/>
            <a:chOff x="3768725" y="2336800"/>
            <a:chExt cx="393700" cy="414338"/>
          </a:xfrm>
          <a:solidFill>
            <a:srgbClr val="4781CB"/>
          </a:solidFill>
          <a:effectLst/>
        </p:grpSpPr>
        <p:sp>
          <p:nvSpPr>
            <p:cNvPr id="53"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Freeform 152"/>
          <p:cNvSpPr>
            <a:spLocks noChangeAspect="1" noEditPoints="1"/>
          </p:cNvSpPr>
          <p:nvPr/>
        </p:nvSpPr>
        <p:spPr bwMode="auto">
          <a:xfrm>
            <a:off x="5380703" y="3265083"/>
            <a:ext cx="494733" cy="45720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rgbClr val="FF2B2A"/>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52"/>
          <p:cNvSpPr>
            <a:spLocks noChangeAspect="1" noEditPoints="1"/>
          </p:cNvSpPr>
          <p:nvPr/>
        </p:nvSpPr>
        <p:spPr bwMode="auto">
          <a:xfrm>
            <a:off x="5510413" y="4062033"/>
            <a:ext cx="457200" cy="457200"/>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rgbClr val="85C40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5" name="Text Box 10"/>
          <p:cNvSpPr txBox="1">
            <a:spLocks noChangeArrowheads="1"/>
          </p:cNvSpPr>
          <p:nvPr/>
        </p:nvSpPr>
        <p:spPr bwMode="auto">
          <a:xfrm>
            <a:off x="8107474" y="5057583"/>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781C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6" name="Text Box 10"/>
          <p:cNvSpPr txBox="1">
            <a:spLocks noChangeArrowheads="1"/>
          </p:cNvSpPr>
          <p:nvPr/>
        </p:nvSpPr>
        <p:spPr bwMode="auto">
          <a:xfrm>
            <a:off x="8118411" y="394145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7" name="Text Box 10"/>
          <p:cNvSpPr txBox="1">
            <a:spLocks noChangeArrowheads="1"/>
          </p:cNvSpPr>
          <p:nvPr/>
        </p:nvSpPr>
        <p:spPr bwMode="auto">
          <a:xfrm>
            <a:off x="8086127" y="274846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788632" y="5057583"/>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 Box 10"/>
          <p:cNvSpPr txBox="1">
            <a:spLocks noChangeArrowheads="1"/>
          </p:cNvSpPr>
          <p:nvPr/>
        </p:nvSpPr>
        <p:spPr bwMode="auto">
          <a:xfrm>
            <a:off x="788632" y="394145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 Box 10"/>
          <p:cNvSpPr txBox="1">
            <a:spLocks noChangeArrowheads="1"/>
          </p:cNvSpPr>
          <p:nvPr/>
        </p:nvSpPr>
        <p:spPr bwMode="auto">
          <a:xfrm>
            <a:off x="788632" y="274846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cxnSp>
        <p:nvCxnSpPr>
          <p:cNvPr id="81" name="Elbow Connector 80"/>
          <p:cNvCxnSpPr/>
          <p:nvPr/>
        </p:nvCxnSpPr>
        <p:spPr>
          <a:xfrm rot="10800000">
            <a:off x="2818505" y="2850777"/>
            <a:ext cx="2468137" cy="656217"/>
          </a:xfrm>
          <a:prstGeom prst="bentConnector3">
            <a:avLst/>
          </a:prstGeom>
          <a:ln w="127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82" name="Elbow Connector 81"/>
          <p:cNvCxnSpPr/>
          <p:nvPr/>
        </p:nvCxnSpPr>
        <p:spPr>
          <a:xfrm rot="10800000">
            <a:off x="2818506" y="4078491"/>
            <a:ext cx="2615087" cy="223316"/>
          </a:xfrm>
          <a:prstGeom prst="bentConnector3">
            <a:avLst/>
          </a:prstGeom>
          <a:ln w="127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84" name="Elbow Connector 83"/>
          <p:cNvCxnSpPr/>
          <p:nvPr/>
        </p:nvCxnSpPr>
        <p:spPr>
          <a:xfrm rot="10800000" flipV="1">
            <a:off x="2818508" y="4824763"/>
            <a:ext cx="2006391" cy="391645"/>
          </a:xfrm>
          <a:prstGeom prst="bentConnector3">
            <a:avLst/>
          </a:prstGeom>
          <a:ln w="127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87" name="Elbow Connector 86"/>
          <p:cNvCxnSpPr/>
          <p:nvPr/>
        </p:nvCxnSpPr>
        <p:spPr>
          <a:xfrm flipV="1">
            <a:off x="6962946" y="2959734"/>
            <a:ext cx="1094543" cy="1026562"/>
          </a:xfrm>
          <a:prstGeom prst="bentConnector3">
            <a:avLst/>
          </a:prstGeom>
          <a:ln w="127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88" name="Elbow Connector 87"/>
          <p:cNvCxnSpPr/>
          <p:nvPr/>
        </p:nvCxnSpPr>
        <p:spPr>
          <a:xfrm flipV="1">
            <a:off x="7034032" y="4134755"/>
            <a:ext cx="1023457" cy="815821"/>
          </a:xfrm>
          <a:prstGeom prst="bentConnector3">
            <a:avLst/>
          </a:prstGeom>
          <a:ln w="127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90" name="Elbow Connector 89"/>
          <p:cNvCxnSpPr/>
          <p:nvPr/>
        </p:nvCxnSpPr>
        <p:spPr>
          <a:xfrm flipV="1">
            <a:off x="6245432" y="5194288"/>
            <a:ext cx="1812057" cy="435753"/>
          </a:xfrm>
          <a:prstGeom prst="bentConnector3">
            <a:avLst/>
          </a:prstGeom>
          <a:ln w="12700">
            <a:solidFill>
              <a:srgbClr val="56595E"/>
            </a:solidFill>
            <a:tailEnd type="triangle"/>
          </a:ln>
        </p:spPr>
        <p:style>
          <a:lnRef idx="1">
            <a:schemeClr val="accent1"/>
          </a:lnRef>
          <a:fillRef idx="0">
            <a:schemeClr val="accent1"/>
          </a:fillRef>
          <a:effectRef idx="0">
            <a:schemeClr val="accent1"/>
          </a:effectRef>
          <a:fontRef idx="minor">
            <a:schemeClr val="tx1"/>
          </a:fontRef>
        </p:style>
      </p:cxnSp>
      <p:sp>
        <p:nvSpPr>
          <p:cNvPr id="101" name="Freeform 196"/>
          <p:cNvSpPr>
            <a:spLocks noEditPoints="1"/>
          </p:cNvSpPr>
          <p:nvPr/>
        </p:nvSpPr>
        <p:spPr bwMode="auto">
          <a:xfrm>
            <a:off x="4891218" y="4645022"/>
            <a:ext cx="424536" cy="341144"/>
          </a:xfrm>
          <a:custGeom>
            <a:avLst/>
            <a:gdLst>
              <a:gd name="T0" fmla="*/ 117 w 132"/>
              <a:gd name="T1" fmla="*/ 33 h 106"/>
              <a:gd name="T2" fmla="*/ 106 w 132"/>
              <a:gd name="T3" fmla="*/ 33 h 106"/>
              <a:gd name="T4" fmla="*/ 100 w 132"/>
              <a:gd name="T5" fmla="*/ 26 h 106"/>
              <a:gd name="T6" fmla="*/ 106 w 132"/>
              <a:gd name="T7" fmla="*/ 20 h 106"/>
              <a:gd name="T8" fmla="*/ 117 w 132"/>
              <a:gd name="T9" fmla="*/ 20 h 106"/>
              <a:gd name="T10" fmla="*/ 123 w 132"/>
              <a:gd name="T11" fmla="*/ 26 h 106"/>
              <a:gd name="T12" fmla="*/ 117 w 132"/>
              <a:gd name="T13" fmla="*/ 33 h 106"/>
              <a:gd name="T14" fmla="*/ 47 w 132"/>
              <a:gd name="T15" fmla="*/ 43 h 106"/>
              <a:gd name="T16" fmla="*/ 64 w 132"/>
              <a:gd name="T17" fmla="*/ 59 h 106"/>
              <a:gd name="T18" fmla="*/ 47 w 132"/>
              <a:gd name="T19" fmla="*/ 76 h 106"/>
              <a:gd name="T20" fmla="*/ 30 w 132"/>
              <a:gd name="T21" fmla="*/ 59 h 106"/>
              <a:gd name="T22" fmla="*/ 47 w 132"/>
              <a:gd name="T23" fmla="*/ 43 h 106"/>
              <a:gd name="T24" fmla="*/ 13 w 132"/>
              <a:gd name="T25" fmla="*/ 0 h 106"/>
              <a:gd name="T26" fmla="*/ 40 w 132"/>
              <a:gd name="T27" fmla="*/ 0 h 106"/>
              <a:gd name="T28" fmla="*/ 40 w 132"/>
              <a:gd name="T29" fmla="*/ 10 h 106"/>
              <a:gd name="T30" fmla="*/ 13 w 132"/>
              <a:gd name="T31" fmla="*/ 10 h 106"/>
              <a:gd name="T32" fmla="*/ 13 w 132"/>
              <a:gd name="T33" fmla="*/ 0 h 106"/>
              <a:gd name="T34" fmla="*/ 48 w 132"/>
              <a:gd name="T35" fmla="*/ 95 h 106"/>
              <a:gd name="T36" fmla="*/ 12 w 132"/>
              <a:gd name="T37" fmla="*/ 60 h 106"/>
              <a:gd name="T38" fmla="*/ 48 w 132"/>
              <a:gd name="T39" fmla="*/ 24 h 106"/>
              <a:gd name="T40" fmla="*/ 83 w 132"/>
              <a:gd name="T41" fmla="*/ 60 h 106"/>
              <a:gd name="T42" fmla="*/ 48 w 132"/>
              <a:gd name="T43" fmla="*/ 95 h 106"/>
              <a:gd name="T44" fmla="*/ 122 w 132"/>
              <a:gd name="T45" fmla="*/ 13 h 106"/>
              <a:gd name="T46" fmla="*/ 9 w 132"/>
              <a:gd name="T47" fmla="*/ 13 h 106"/>
              <a:gd name="T48" fmla="*/ 0 w 132"/>
              <a:gd name="T49" fmla="*/ 22 h 106"/>
              <a:gd name="T50" fmla="*/ 0 w 132"/>
              <a:gd name="T51" fmla="*/ 97 h 106"/>
              <a:gd name="T52" fmla="*/ 9 w 132"/>
              <a:gd name="T53" fmla="*/ 106 h 106"/>
              <a:gd name="T54" fmla="*/ 122 w 132"/>
              <a:gd name="T55" fmla="*/ 106 h 106"/>
              <a:gd name="T56" fmla="*/ 132 w 132"/>
              <a:gd name="T57" fmla="*/ 97 h 106"/>
              <a:gd name="T58" fmla="*/ 132 w 132"/>
              <a:gd name="T59" fmla="*/ 22 h 106"/>
              <a:gd name="T60" fmla="*/ 122 w 132"/>
              <a:gd name="T61" fmla="*/ 1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2" h="106">
                <a:moveTo>
                  <a:pt x="117" y="33"/>
                </a:moveTo>
                <a:cubicBezTo>
                  <a:pt x="106" y="33"/>
                  <a:pt x="106" y="33"/>
                  <a:pt x="106" y="33"/>
                </a:cubicBezTo>
                <a:cubicBezTo>
                  <a:pt x="102" y="33"/>
                  <a:pt x="100" y="30"/>
                  <a:pt x="100" y="26"/>
                </a:cubicBezTo>
                <a:cubicBezTo>
                  <a:pt x="100" y="23"/>
                  <a:pt x="102" y="20"/>
                  <a:pt x="106" y="20"/>
                </a:cubicBezTo>
                <a:cubicBezTo>
                  <a:pt x="117" y="20"/>
                  <a:pt x="117" y="20"/>
                  <a:pt x="117" y="20"/>
                </a:cubicBezTo>
                <a:cubicBezTo>
                  <a:pt x="121" y="20"/>
                  <a:pt x="123" y="23"/>
                  <a:pt x="123" y="26"/>
                </a:cubicBezTo>
                <a:cubicBezTo>
                  <a:pt x="123" y="30"/>
                  <a:pt x="121" y="33"/>
                  <a:pt x="117" y="33"/>
                </a:cubicBezTo>
                <a:close/>
                <a:moveTo>
                  <a:pt x="47" y="43"/>
                </a:moveTo>
                <a:cubicBezTo>
                  <a:pt x="57" y="43"/>
                  <a:pt x="64" y="50"/>
                  <a:pt x="64" y="59"/>
                </a:cubicBezTo>
                <a:cubicBezTo>
                  <a:pt x="64" y="69"/>
                  <a:pt x="57" y="76"/>
                  <a:pt x="47" y="76"/>
                </a:cubicBezTo>
                <a:cubicBezTo>
                  <a:pt x="38" y="76"/>
                  <a:pt x="30" y="69"/>
                  <a:pt x="30" y="59"/>
                </a:cubicBezTo>
                <a:cubicBezTo>
                  <a:pt x="30" y="50"/>
                  <a:pt x="38" y="43"/>
                  <a:pt x="47" y="43"/>
                </a:cubicBezTo>
                <a:close/>
                <a:moveTo>
                  <a:pt x="13" y="0"/>
                </a:moveTo>
                <a:cubicBezTo>
                  <a:pt x="40" y="0"/>
                  <a:pt x="40" y="0"/>
                  <a:pt x="40" y="0"/>
                </a:cubicBezTo>
                <a:cubicBezTo>
                  <a:pt x="40" y="10"/>
                  <a:pt x="40" y="10"/>
                  <a:pt x="40" y="10"/>
                </a:cubicBezTo>
                <a:cubicBezTo>
                  <a:pt x="13" y="10"/>
                  <a:pt x="13" y="10"/>
                  <a:pt x="13" y="10"/>
                </a:cubicBezTo>
                <a:cubicBezTo>
                  <a:pt x="13" y="0"/>
                  <a:pt x="13" y="0"/>
                  <a:pt x="13" y="0"/>
                </a:cubicBezTo>
                <a:close/>
                <a:moveTo>
                  <a:pt x="48" y="95"/>
                </a:moveTo>
                <a:cubicBezTo>
                  <a:pt x="28" y="95"/>
                  <a:pt x="12" y="79"/>
                  <a:pt x="12" y="60"/>
                </a:cubicBezTo>
                <a:cubicBezTo>
                  <a:pt x="12" y="40"/>
                  <a:pt x="28" y="24"/>
                  <a:pt x="48" y="24"/>
                </a:cubicBezTo>
                <a:cubicBezTo>
                  <a:pt x="67" y="24"/>
                  <a:pt x="83" y="40"/>
                  <a:pt x="83" y="60"/>
                </a:cubicBezTo>
                <a:cubicBezTo>
                  <a:pt x="83" y="79"/>
                  <a:pt x="67" y="95"/>
                  <a:pt x="48" y="95"/>
                </a:cubicBezTo>
                <a:close/>
                <a:moveTo>
                  <a:pt x="122" y="13"/>
                </a:moveTo>
                <a:cubicBezTo>
                  <a:pt x="9" y="13"/>
                  <a:pt x="9" y="13"/>
                  <a:pt x="9" y="13"/>
                </a:cubicBezTo>
                <a:cubicBezTo>
                  <a:pt x="4" y="13"/>
                  <a:pt x="0" y="17"/>
                  <a:pt x="0" y="22"/>
                </a:cubicBezTo>
                <a:cubicBezTo>
                  <a:pt x="0" y="97"/>
                  <a:pt x="0" y="97"/>
                  <a:pt x="0" y="97"/>
                </a:cubicBezTo>
                <a:cubicBezTo>
                  <a:pt x="0" y="102"/>
                  <a:pt x="4" y="106"/>
                  <a:pt x="9" y="106"/>
                </a:cubicBezTo>
                <a:cubicBezTo>
                  <a:pt x="122" y="106"/>
                  <a:pt x="122" y="106"/>
                  <a:pt x="122" y="106"/>
                </a:cubicBezTo>
                <a:cubicBezTo>
                  <a:pt x="127" y="106"/>
                  <a:pt x="132" y="102"/>
                  <a:pt x="132" y="97"/>
                </a:cubicBezTo>
                <a:cubicBezTo>
                  <a:pt x="132" y="22"/>
                  <a:pt x="132" y="22"/>
                  <a:pt x="132" y="22"/>
                </a:cubicBezTo>
                <a:cubicBezTo>
                  <a:pt x="132" y="17"/>
                  <a:pt x="127" y="13"/>
                  <a:pt x="122" y="13"/>
                </a:cubicBezTo>
                <a:close/>
              </a:path>
            </a:pathLst>
          </a:custGeom>
          <a:solidFill>
            <a:srgbClr val="3EB8C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83" name="Picture 82">
            <a:hlinkClick r:id="rId2"/>
            <a:extLst>
              <a:ext uri="{FF2B5EF4-FFF2-40B4-BE49-F238E27FC236}">
                <a16:creationId xmlns:a16="http://schemas.microsoft.com/office/drawing/2014/main" id="{07A7FC9D-14A6-4FC1-9917-23E23DA5D7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3944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73"/>
                                        </p:tgtEl>
                                        <p:attrNameLst>
                                          <p:attrName>style.visibility</p:attrName>
                                        </p:attrNameLst>
                                      </p:cBhvr>
                                      <p:to>
                                        <p:strVal val="visible"/>
                                      </p:to>
                                    </p:set>
                                    <p:anim calcmode="lin" valueType="num">
                                      <p:cBhvr>
                                        <p:cTn id="16" dur="500" fill="hold"/>
                                        <p:tgtEl>
                                          <p:spTgt spid="73"/>
                                        </p:tgtEl>
                                        <p:attrNameLst>
                                          <p:attrName>ppt_w</p:attrName>
                                        </p:attrNameLst>
                                      </p:cBhvr>
                                      <p:tavLst>
                                        <p:tav tm="0">
                                          <p:val>
                                            <p:fltVal val="0"/>
                                          </p:val>
                                        </p:tav>
                                        <p:tav tm="100000">
                                          <p:val>
                                            <p:strVal val="#ppt_w"/>
                                          </p:val>
                                        </p:tav>
                                      </p:tavLst>
                                    </p:anim>
                                    <p:anim calcmode="lin" valueType="num">
                                      <p:cBhvr>
                                        <p:cTn id="17" dur="500" fill="hold"/>
                                        <p:tgtEl>
                                          <p:spTgt spid="73"/>
                                        </p:tgtEl>
                                        <p:attrNameLst>
                                          <p:attrName>ppt_h</p:attrName>
                                        </p:attrNameLst>
                                      </p:cBhvr>
                                      <p:tavLst>
                                        <p:tav tm="0">
                                          <p:val>
                                            <p:fltVal val="0"/>
                                          </p:val>
                                        </p:tav>
                                        <p:tav tm="100000">
                                          <p:val>
                                            <p:strVal val="#ppt_h"/>
                                          </p:val>
                                        </p:tav>
                                      </p:tavLst>
                                    </p:anim>
                                    <p:animEffect transition="in" filter="fade">
                                      <p:cBhvr>
                                        <p:cTn id="18" dur="500"/>
                                        <p:tgtEl>
                                          <p:spTgt spid="73"/>
                                        </p:tgtEl>
                                      </p:cBhvr>
                                    </p:animEffect>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wipe(right)">
                                      <p:cBhvr>
                                        <p:cTn id="22" dur="500"/>
                                        <p:tgtEl>
                                          <p:spTgt spid="81"/>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80"/>
                                        </p:tgtEl>
                                        <p:attrNameLst>
                                          <p:attrName>style.visibility</p:attrName>
                                        </p:attrNameLst>
                                      </p:cBhvr>
                                      <p:to>
                                        <p:strVal val="visible"/>
                                      </p:to>
                                    </p:set>
                                    <p:animEffect transition="in" filter="fade">
                                      <p:cBhvr>
                                        <p:cTn id="26" dur="1000"/>
                                        <p:tgtEl>
                                          <p:spTgt spid="80"/>
                                        </p:tgtEl>
                                      </p:cBhvr>
                                    </p:animEffect>
                                    <p:anim calcmode="lin" valueType="num">
                                      <p:cBhvr>
                                        <p:cTn id="27" dur="1000" fill="hold"/>
                                        <p:tgtEl>
                                          <p:spTgt spid="80"/>
                                        </p:tgtEl>
                                        <p:attrNameLst>
                                          <p:attrName>ppt_x</p:attrName>
                                        </p:attrNameLst>
                                      </p:cBhvr>
                                      <p:tavLst>
                                        <p:tav tm="0">
                                          <p:val>
                                            <p:strVal val="#ppt_x"/>
                                          </p:val>
                                        </p:tav>
                                        <p:tav tm="100000">
                                          <p:val>
                                            <p:strVal val="#ppt_x"/>
                                          </p:val>
                                        </p:tav>
                                      </p:tavLst>
                                    </p:anim>
                                    <p:anim calcmode="lin" valueType="num">
                                      <p:cBhvr>
                                        <p:cTn id="28" dur="1000" fill="hold"/>
                                        <p:tgtEl>
                                          <p:spTgt spid="8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53" presetClass="entr" presetSubtype="16" fill="hold" grpId="0"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childTnLst>
                          </p:cTn>
                        </p:par>
                        <p:par>
                          <p:cTn id="35" fill="hold">
                            <p:stCondLst>
                              <p:cond delay="4000"/>
                            </p:stCondLst>
                            <p:childTnLst>
                              <p:par>
                                <p:cTn id="36" presetID="22" presetClass="entr" presetSubtype="2" fill="hold" nodeType="afterEffect">
                                  <p:stCondLst>
                                    <p:cond delay="0"/>
                                  </p:stCondLst>
                                  <p:childTnLst>
                                    <p:set>
                                      <p:cBhvr>
                                        <p:cTn id="37" dur="1" fill="hold">
                                          <p:stCondLst>
                                            <p:cond delay="0"/>
                                          </p:stCondLst>
                                        </p:cTn>
                                        <p:tgtEl>
                                          <p:spTgt spid="82"/>
                                        </p:tgtEl>
                                        <p:attrNameLst>
                                          <p:attrName>style.visibility</p:attrName>
                                        </p:attrNameLst>
                                      </p:cBhvr>
                                      <p:to>
                                        <p:strVal val="visible"/>
                                      </p:to>
                                    </p:set>
                                    <p:animEffect transition="in" filter="wipe(right)">
                                      <p:cBhvr>
                                        <p:cTn id="38" dur="500"/>
                                        <p:tgtEl>
                                          <p:spTgt spid="82"/>
                                        </p:tgtEl>
                                      </p:cBhvr>
                                    </p:animEffect>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79"/>
                                        </p:tgtEl>
                                        <p:attrNameLst>
                                          <p:attrName>style.visibility</p:attrName>
                                        </p:attrNameLst>
                                      </p:cBhvr>
                                      <p:to>
                                        <p:strVal val="visible"/>
                                      </p:to>
                                    </p:set>
                                    <p:animEffect transition="in" filter="fade">
                                      <p:cBhvr>
                                        <p:cTn id="42" dur="1000"/>
                                        <p:tgtEl>
                                          <p:spTgt spid="79"/>
                                        </p:tgtEl>
                                      </p:cBhvr>
                                    </p:animEffect>
                                    <p:anim calcmode="lin" valueType="num">
                                      <p:cBhvr>
                                        <p:cTn id="43" dur="1000" fill="hold"/>
                                        <p:tgtEl>
                                          <p:spTgt spid="79"/>
                                        </p:tgtEl>
                                        <p:attrNameLst>
                                          <p:attrName>ppt_x</p:attrName>
                                        </p:attrNameLst>
                                      </p:cBhvr>
                                      <p:tavLst>
                                        <p:tav tm="0">
                                          <p:val>
                                            <p:strVal val="#ppt_x"/>
                                          </p:val>
                                        </p:tav>
                                        <p:tav tm="100000">
                                          <p:val>
                                            <p:strVal val="#ppt_x"/>
                                          </p:val>
                                        </p:tav>
                                      </p:tavLst>
                                    </p:anim>
                                    <p:anim calcmode="lin" valueType="num">
                                      <p:cBhvr>
                                        <p:cTn id="44" dur="1000" fill="hold"/>
                                        <p:tgtEl>
                                          <p:spTgt spid="79"/>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53" presetClass="entr" presetSubtype="16" fill="hold" grpId="0" nodeType="afterEffect">
                                  <p:stCondLst>
                                    <p:cond delay="0"/>
                                  </p:stCondLst>
                                  <p:childTnLst>
                                    <p:set>
                                      <p:cBhvr>
                                        <p:cTn id="47" dur="1" fill="hold">
                                          <p:stCondLst>
                                            <p:cond delay="0"/>
                                          </p:stCondLst>
                                        </p:cTn>
                                        <p:tgtEl>
                                          <p:spTgt spid="101"/>
                                        </p:tgtEl>
                                        <p:attrNameLst>
                                          <p:attrName>style.visibility</p:attrName>
                                        </p:attrNameLst>
                                      </p:cBhvr>
                                      <p:to>
                                        <p:strVal val="visible"/>
                                      </p:to>
                                    </p:set>
                                    <p:anim calcmode="lin" valueType="num">
                                      <p:cBhvr>
                                        <p:cTn id="48" dur="500" fill="hold"/>
                                        <p:tgtEl>
                                          <p:spTgt spid="101"/>
                                        </p:tgtEl>
                                        <p:attrNameLst>
                                          <p:attrName>ppt_w</p:attrName>
                                        </p:attrNameLst>
                                      </p:cBhvr>
                                      <p:tavLst>
                                        <p:tav tm="0">
                                          <p:val>
                                            <p:fltVal val="0"/>
                                          </p:val>
                                        </p:tav>
                                        <p:tav tm="100000">
                                          <p:val>
                                            <p:strVal val="#ppt_w"/>
                                          </p:val>
                                        </p:tav>
                                      </p:tavLst>
                                    </p:anim>
                                    <p:anim calcmode="lin" valueType="num">
                                      <p:cBhvr>
                                        <p:cTn id="49" dur="500" fill="hold"/>
                                        <p:tgtEl>
                                          <p:spTgt spid="101"/>
                                        </p:tgtEl>
                                        <p:attrNameLst>
                                          <p:attrName>ppt_h</p:attrName>
                                        </p:attrNameLst>
                                      </p:cBhvr>
                                      <p:tavLst>
                                        <p:tav tm="0">
                                          <p:val>
                                            <p:fltVal val="0"/>
                                          </p:val>
                                        </p:tav>
                                        <p:tav tm="100000">
                                          <p:val>
                                            <p:strVal val="#ppt_h"/>
                                          </p:val>
                                        </p:tav>
                                      </p:tavLst>
                                    </p:anim>
                                    <p:animEffect transition="in" filter="fade">
                                      <p:cBhvr>
                                        <p:cTn id="50" dur="500"/>
                                        <p:tgtEl>
                                          <p:spTgt spid="101"/>
                                        </p:tgtEl>
                                      </p:cBhvr>
                                    </p:animEffect>
                                  </p:childTnLst>
                                </p:cTn>
                              </p:par>
                            </p:childTnLst>
                          </p:cTn>
                        </p:par>
                        <p:par>
                          <p:cTn id="51" fill="hold">
                            <p:stCondLst>
                              <p:cond delay="6000"/>
                            </p:stCondLst>
                            <p:childTnLst>
                              <p:par>
                                <p:cTn id="52" presetID="22" presetClass="entr" presetSubtype="2" fill="hold" nodeType="afterEffect">
                                  <p:stCondLst>
                                    <p:cond delay="0"/>
                                  </p:stCondLst>
                                  <p:childTnLst>
                                    <p:set>
                                      <p:cBhvr>
                                        <p:cTn id="53" dur="1" fill="hold">
                                          <p:stCondLst>
                                            <p:cond delay="0"/>
                                          </p:stCondLst>
                                        </p:cTn>
                                        <p:tgtEl>
                                          <p:spTgt spid="84"/>
                                        </p:tgtEl>
                                        <p:attrNameLst>
                                          <p:attrName>style.visibility</p:attrName>
                                        </p:attrNameLst>
                                      </p:cBhvr>
                                      <p:to>
                                        <p:strVal val="visible"/>
                                      </p:to>
                                    </p:set>
                                    <p:animEffect transition="in" filter="wipe(right)">
                                      <p:cBhvr>
                                        <p:cTn id="54" dur="500"/>
                                        <p:tgtEl>
                                          <p:spTgt spid="84"/>
                                        </p:tgtEl>
                                      </p:cBhvr>
                                    </p:animEffect>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78"/>
                                        </p:tgtEl>
                                        <p:attrNameLst>
                                          <p:attrName>style.visibility</p:attrName>
                                        </p:attrNameLst>
                                      </p:cBhvr>
                                      <p:to>
                                        <p:strVal val="visible"/>
                                      </p:to>
                                    </p:set>
                                    <p:animEffect transition="in" filter="fade">
                                      <p:cBhvr>
                                        <p:cTn id="58" dur="1000"/>
                                        <p:tgtEl>
                                          <p:spTgt spid="78"/>
                                        </p:tgtEl>
                                      </p:cBhvr>
                                    </p:animEffect>
                                    <p:anim calcmode="lin" valueType="num">
                                      <p:cBhvr>
                                        <p:cTn id="59" dur="1000" fill="hold"/>
                                        <p:tgtEl>
                                          <p:spTgt spid="78"/>
                                        </p:tgtEl>
                                        <p:attrNameLst>
                                          <p:attrName>ppt_x</p:attrName>
                                        </p:attrNameLst>
                                      </p:cBhvr>
                                      <p:tavLst>
                                        <p:tav tm="0">
                                          <p:val>
                                            <p:strVal val="#ppt_x"/>
                                          </p:val>
                                        </p:tav>
                                        <p:tav tm="100000">
                                          <p:val>
                                            <p:strVal val="#ppt_x"/>
                                          </p:val>
                                        </p:tav>
                                      </p:tavLst>
                                    </p:anim>
                                    <p:anim calcmode="lin" valueType="num">
                                      <p:cBhvr>
                                        <p:cTn id="60" dur="1000" fill="hold"/>
                                        <p:tgtEl>
                                          <p:spTgt spid="78"/>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53" presetClass="entr" presetSubtype="16"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500" fill="hold"/>
                                        <p:tgtEl>
                                          <p:spTgt spid="15"/>
                                        </p:tgtEl>
                                        <p:attrNameLst>
                                          <p:attrName>ppt_w</p:attrName>
                                        </p:attrNameLst>
                                      </p:cBhvr>
                                      <p:tavLst>
                                        <p:tav tm="0">
                                          <p:val>
                                            <p:fltVal val="0"/>
                                          </p:val>
                                        </p:tav>
                                        <p:tav tm="100000">
                                          <p:val>
                                            <p:strVal val="#ppt_w"/>
                                          </p:val>
                                        </p:tav>
                                      </p:tavLst>
                                    </p:anim>
                                    <p:anim calcmode="lin" valueType="num">
                                      <p:cBhvr>
                                        <p:cTn id="65" dur="500" fill="hold"/>
                                        <p:tgtEl>
                                          <p:spTgt spid="15"/>
                                        </p:tgtEl>
                                        <p:attrNameLst>
                                          <p:attrName>ppt_h</p:attrName>
                                        </p:attrNameLst>
                                      </p:cBhvr>
                                      <p:tavLst>
                                        <p:tav tm="0">
                                          <p:val>
                                            <p:fltVal val="0"/>
                                          </p:val>
                                        </p:tav>
                                        <p:tav tm="100000">
                                          <p:val>
                                            <p:strVal val="#ppt_h"/>
                                          </p:val>
                                        </p:tav>
                                      </p:tavLst>
                                    </p:anim>
                                    <p:animEffect transition="in" filter="fade">
                                      <p:cBhvr>
                                        <p:cTn id="66" dur="500"/>
                                        <p:tgtEl>
                                          <p:spTgt spid="15"/>
                                        </p:tgtEl>
                                      </p:cBhvr>
                                    </p:animEffect>
                                  </p:childTnLst>
                                </p:cTn>
                              </p:par>
                            </p:childTnLst>
                          </p:cTn>
                        </p:par>
                        <p:par>
                          <p:cTn id="67" fill="hold">
                            <p:stCondLst>
                              <p:cond delay="8000"/>
                            </p:stCondLst>
                            <p:childTnLst>
                              <p:par>
                                <p:cTn id="68" presetID="22" presetClass="entr" presetSubtype="8" fill="hold" nodeType="afterEffect">
                                  <p:stCondLst>
                                    <p:cond delay="0"/>
                                  </p:stCondLst>
                                  <p:childTnLst>
                                    <p:set>
                                      <p:cBhvr>
                                        <p:cTn id="69" dur="1" fill="hold">
                                          <p:stCondLst>
                                            <p:cond delay="0"/>
                                          </p:stCondLst>
                                        </p:cTn>
                                        <p:tgtEl>
                                          <p:spTgt spid="87"/>
                                        </p:tgtEl>
                                        <p:attrNameLst>
                                          <p:attrName>style.visibility</p:attrName>
                                        </p:attrNameLst>
                                      </p:cBhvr>
                                      <p:to>
                                        <p:strVal val="visible"/>
                                      </p:to>
                                    </p:set>
                                    <p:animEffect transition="in" filter="wipe(left)">
                                      <p:cBhvr>
                                        <p:cTn id="70" dur="500"/>
                                        <p:tgtEl>
                                          <p:spTgt spid="87"/>
                                        </p:tgtEl>
                                      </p:cBhvr>
                                    </p:animEffect>
                                  </p:childTnLst>
                                </p:cTn>
                              </p:par>
                            </p:childTnLst>
                          </p:cTn>
                        </p:par>
                        <p:par>
                          <p:cTn id="71" fill="hold">
                            <p:stCondLst>
                              <p:cond delay="8500"/>
                            </p:stCondLst>
                            <p:childTnLst>
                              <p:par>
                                <p:cTn id="72" presetID="42" presetClass="entr" presetSubtype="0" fill="hold" grpId="0" nodeType="afterEffect">
                                  <p:stCondLst>
                                    <p:cond delay="0"/>
                                  </p:stCondLst>
                                  <p:childTnLst>
                                    <p:set>
                                      <p:cBhvr>
                                        <p:cTn id="73" dur="1" fill="hold">
                                          <p:stCondLst>
                                            <p:cond delay="0"/>
                                          </p:stCondLst>
                                        </p:cTn>
                                        <p:tgtEl>
                                          <p:spTgt spid="77"/>
                                        </p:tgtEl>
                                        <p:attrNameLst>
                                          <p:attrName>style.visibility</p:attrName>
                                        </p:attrNameLst>
                                      </p:cBhvr>
                                      <p:to>
                                        <p:strVal val="visible"/>
                                      </p:to>
                                    </p:set>
                                    <p:animEffect transition="in" filter="fade">
                                      <p:cBhvr>
                                        <p:cTn id="74" dur="1000"/>
                                        <p:tgtEl>
                                          <p:spTgt spid="77"/>
                                        </p:tgtEl>
                                      </p:cBhvr>
                                    </p:animEffect>
                                    <p:anim calcmode="lin" valueType="num">
                                      <p:cBhvr>
                                        <p:cTn id="75" dur="1000" fill="hold"/>
                                        <p:tgtEl>
                                          <p:spTgt spid="77"/>
                                        </p:tgtEl>
                                        <p:attrNameLst>
                                          <p:attrName>ppt_x</p:attrName>
                                        </p:attrNameLst>
                                      </p:cBhvr>
                                      <p:tavLst>
                                        <p:tav tm="0">
                                          <p:val>
                                            <p:strVal val="#ppt_x"/>
                                          </p:val>
                                        </p:tav>
                                        <p:tav tm="100000">
                                          <p:val>
                                            <p:strVal val="#ppt_x"/>
                                          </p:val>
                                        </p:tav>
                                      </p:tavLst>
                                    </p:anim>
                                    <p:anim calcmode="lin" valueType="num">
                                      <p:cBhvr>
                                        <p:cTn id="76" dur="1000" fill="hold"/>
                                        <p:tgtEl>
                                          <p:spTgt spid="77"/>
                                        </p:tgtEl>
                                        <p:attrNameLst>
                                          <p:attrName>ppt_y</p:attrName>
                                        </p:attrNameLst>
                                      </p:cBhvr>
                                      <p:tavLst>
                                        <p:tav tm="0">
                                          <p:val>
                                            <p:strVal val="#ppt_y+.1"/>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16"/>
                                        </p:tgtEl>
                                        <p:attrNameLst>
                                          <p:attrName>style.visibility</p:attrName>
                                        </p:attrNameLst>
                                      </p:cBhvr>
                                      <p:to>
                                        <p:strVal val="visible"/>
                                      </p:to>
                                    </p:set>
                                    <p:anim calcmode="lin" valueType="num">
                                      <p:cBhvr>
                                        <p:cTn id="80" dur="500" fill="hold"/>
                                        <p:tgtEl>
                                          <p:spTgt spid="16"/>
                                        </p:tgtEl>
                                        <p:attrNameLst>
                                          <p:attrName>ppt_w</p:attrName>
                                        </p:attrNameLst>
                                      </p:cBhvr>
                                      <p:tavLst>
                                        <p:tav tm="0">
                                          <p:val>
                                            <p:fltVal val="0"/>
                                          </p:val>
                                        </p:tav>
                                        <p:tav tm="100000">
                                          <p:val>
                                            <p:strVal val="#ppt_w"/>
                                          </p:val>
                                        </p:tav>
                                      </p:tavLst>
                                    </p:anim>
                                    <p:anim calcmode="lin" valueType="num">
                                      <p:cBhvr>
                                        <p:cTn id="81" dur="500" fill="hold"/>
                                        <p:tgtEl>
                                          <p:spTgt spid="16"/>
                                        </p:tgtEl>
                                        <p:attrNameLst>
                                          <p:attrName>ppt_h</p:attrName>
                                        </p:attrNameLst>
                                      </p:cBhvr>
                                      <p:tavLst>
                                        <p:tav tm="0">
                                          <p:val>
                                            <p:fltVal val="0"/>
                                          </p:val>
                                        </p:tav>
                                        <p:tav tm="100000">
                                          <p:val>
                                            <p:strVal val="#ppt_h"/>
                                          </p:val>
                                        </p:tav>
                                      </p:tavLst>
                                    </p:anim>
                                    <p:animEffect transition="in" filter="fade">
                                      <p:cBhvr>
                                        <p:cTn id="82" dur="500"/>
                                        <p:tgtEl>
                                          <p:spTgt spid="16"/>
                                        </p:tgtEl>
                                      </p:cBhvr>
                                    </p:animEffect>
                                  </p:childTnLst>
                                </p:cTn>
                              </p:par>
                            </p:childTnLst>
                          </p:cTn>
                        </p:par>
                        <p:par>
                          <p:cTn id="83" fill="hold">
                            <p:stCondLst>
                              <p:cond delay="10000"/>
                            </p:stCondLst>
                            <p:childTnLst>
                              <p:par>
                                <p:cTn id="84" presetID="22" presetClass="entr" presetSubtype="8" fill="hold" nodeType="afterEffect">
                                  <p:stCondLst>
                                    <p:cond delay="0"/>
                                  </p:stCondLst>
                                  <p:childTnLst>
                                    <p:set>
                                      <p:cBhvr>
                                        <p:cTn id="85" dur="1" fill="hold">
                                          <p:stCondLst>
                                            <p:cond delay="0"/>
                                          </p:stCondLst>
                                        </p:cTn>
                                        <p:tgtEl>
                                          <p:spTgt spid="88"/>
                                        </p:tgtEl>
                                        <p:attrNameLst>
                                          <p:attrName>style.visibility</p:attrName>
                                        </p:attrNameLst>
                                      </p:cBhvr>
                                      <p:to>
                                        <p:strVal val="visible"/>
                                      </p:to>
                                    </p:set>
                                    <p:animEffect transition="in" filter="wipe(left)">
                                      <p:cBhvr>
                                        <p:cTn id="86" dur="500"/>
                                        <p:tgtEl>
                                          <p:spTgt spid="88"/>
                                        </p:tgtEl>
                                      </p:cBhvr>
                                    </p:animEffect>
                                  </p:childTnLst>
                                </p:cTn>
                              </p:par>
                            </p:childTnLst>
                          </p:cTn>
                        </p:par>
                        <p:par>
                          <p:cTn id="87" fill="hold">
                            <p:stCondLst>
                              <p:cond delay="10500"/>
                            </p:stCondLst>
                            <p:childTnLst>
                              <p:par>
                                <p:cTn id="88" presetID="42" presetClass="entr" presetSubtype="0" fill="hold" grpId="0" nodeType="afterEffect">
                                  <p:stCondLst>
                                    <p:cond delay="0"/>
                                  </p:stCondLst>
                                  <p:childTnLst>
                                    <p:set>
                                      <p:cBhvr>
                                        <p:cTn id="89" dur="1" fill="hold">
                                          <p:stCondLst>
                                            <p:cond delay="0"/>
                                          </p:stCondLst>
                                        </p:cTn>
                                        <p:tgtEl>
                                          <p:spTgt spid="76"/>
                                        </p:tgtEl>
                                        <p:attrNameLst>
                                          <p:attrName>style.visibility</p:attrName>
                                        </p:attrNameLst>
                                      </p:cBhvr>
                                      <p:to>
                                        <p:strVal val="visible"/>
                                      </p:to>
                                    </p:set>
                                    <p:animEffect transition="in" filter="fade">
                                      <p:cBhvr>
                                        <p:cTn id="90" dur="1000"/>
                                        <p:tgtEl>
                                          <p:spTgt spid="76"/>
                                        </p:tgtEl>
                                      </p:cBhvr>
                                    </p:animEffect>
                                    <p:anim calcmode="lin" valueType="num">
                                      <p:cBhvr>
                                        <p:cTn id="91" dur="1000" fill="hold"/>
                                        <p:tgtEl>
                                          <p:spTgt spid="76"/>
                                        </p:tgtEl>
                                        <p:attrNameLst>
                                          <p:attrName>ppt_x</p:attrName>
                                        </p:attrNameLst>
                                      </p:cBhvr>
                                      <p:tavLst>
                                        <p:tav tm="0">
                                          <p:val>
                                            <p:strVal val="#ppt_x"/>
                                          </p:val>
                                        </p:tav>
                                        <p:tav tm="100000">
                                          <p:val>
                                            <p:strVal val="#ppt_x"/>
                                          </p:val>
                                        </p:tav>
                                      </p:tavLst>
                                    </p:anim>
                                    <p:anim calcmode="lin" valueType="num">
                                      <p:cBhvr>
                                        <p:cTn id="92" dur="1000" fill="hold"/>
                                        <p:tgtEl>
                                          <p:spTgt spid="76"/>
                                        </p:tgtEl>
                                        <p:attrNameLst>
                                          <p:attrName>ppt_y</p:attrName>
                                        </p:attrNameLst>
                                      </p:cBhvr>
                                      <p:tavLst>
                                        <p:tav tm="0">
                                          <p:val>
                                            <p:strVal val="#ppt_y+.1"/>
                                          </p:val>
                                        </p:tav>
                                        <p:tav tm="100000">
                                          <p:val>
                                            <p:strVal val="#ppt_y"/>
                                          </p:val>
                                        </p:tav>
                                      </p:tavLst>
                                    </p:anim>
                                  </p:childTnLst>
                                </p:cTn>
                              </p:par>
                            </p:childTnLst>
                          </p:cTn>
                        </p:par>
                        <p:par>
                          <p:cTn id="93" fill="hold">
                            <p:stCondLst>
                              <p:cond delay="11500"/>
                            </p:stCondLst>
                            <p:childTnLst>
                              <p:par>
                                <p:cTn id="94" presetID="53" presetClass="entr" presetSubtype="16" fill="hold" nodeType="afterEffect">
                                  <p:stCondLst>
                                    <p:cond delay="0"/>
                                  </p:stCondLst>
                                  <p:childTnLst>
                                    <p:set>
                                      <p:cBhvr>
                                        <p:cTn id="95" dur="1" fill="hold">
                                          <p:stCondLst>
                                            <p:cond delay="0"/>
                                          </p:stCondLst>
                                        </p:cTn>
                                        <p:tgtEl>
                                          <p:spTgt spid="52"/>
                                        </p:tgtEl>
                                        <p:attrNameLst>
                                          <p:attrName>style.visibility</p:attrName>
                                        </p:attrNameLst>
                                      </p:cBhvr>
                                      <p:to>
                                        <p:strVal val="visible"/>
                                      </p:to>
                                    </p:set>
                                    <p:anim calcmode="lin" valueType="num">
                                      <p:cBhvr>
                                        <p:cTn id="96" dur="500" fill="hold"/>
                                        <p:tgtEl>
                                          <p:spTgt spid="52"/>
                                        </p:tgtEl>
                                        <p:attrNameLst>
                                          <p:attrName>ppt_w</p:attrName>
                                        </p:attrNameLst>
                                      </p:cBhvr>
                                      <p:tavLst>
                                        <p:tav tm="0">
                                          <p:val>
                                            <p:fltVal val="0"/>
                                          </p:val>
                                        </p:tav>
                                        <p:tav tm="100000">
                                          <p:val>
                                            <p:strVal val="#ppt_w"/>
                                          </p:val>
                                        </p:tav>
                                      </p:tavLst>
                                    </p:anim>
                                    <p:anim calcmode="lin" valueType="num">
                                      <p:cBhvr>
                                        <p:cTn id="97" dur="500" fill="hold"/>
                                        <p:tgtEl>
                                          <p:spTgt spid="52"/>
                                        </p:tgtEl>
                                        <p:attrNameLst>
                                          <p:attrName>ppt_h</p:attrName>
                                        </p:attrNameLst>
                                      </p:cBhvr>
                                      <p:tavLst>
                                        <p:tav tm="0">
                                          <p:val>
                                            <p:fltVal val="0"/>
                                          </p:val>
                                        </p:tav>
                                        <p:tav tm="100000">
                                          <p:val>
                                            <p:strVal val="#ppt_h"/>
                                          </p:val>
                                        </p:tav>
                                      </p:tavLst>
                                    </p:anim>
                                    <p:animEffect transition="in" filter="fade">
                                      <p:cBhvr>
                                        <p:cTn id="98" dur="500"/>
                                        <p:tgtEl>
                                          <p:spTgt spid="52"/>
                                        </p:tgtEl>
                                      </p:cBhvr>
                                    </p:animEffect>
                                  </p:childTnLst>
                                </p:cTn>
                              </p:par>
                            </p:childTnLst>
                          </p:cTn>
                        </p:par>
                        <p:par>
                          <p:cTn id="99" fill="hold">
                            <p:stCondLst>
                              <p:cond delay="12000"/>
                            </p:stCondLst>
                            <p:childTnLst>
                              <p:par>
                                <p:cTn id="100" presetID="22" presetClass="entr" presetSubtype="8" fill="hold" nodeType="afterEffect">
                                  <p:stCondLst>
                                    <p:cond delay="0"/>
                                  </p:stCondLst>
                                  <p:childTnLst>
                                    <p:set>
                                      <p:cBhvr>
                                        <p:cTn id="101" dur="1" fill="hold">
                                          <p:stCondLst>
                                            <p:cond delay="0"/>
                                          </p:stCondLst>
                                        </p:cTn>
                                        <p:tgtEl>
                                          <p:spTgt spid="90"/>
                                        </p:tgtEl>
                                        <p:attrNameLst>
                                          <p:attrName>style.visibility</p:attrName>
                                        </p:attrNameLst>
                                      </p:cBhvr>
                                      <p:to>
                                        <p:strVal val="visible"/>
                                      </p:to>
                                    </p:set>
                                    <p:animEffect transition="in" filter="wipe(left)">
                                      <p:cBhvr>
                                        <p:cTn id="102" dur="500"/>
                                        <p:tgtEl>
                                          <p:spTgt spid="90"/>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1000"/>
                                        <p:tgtEl>
                                          <p:spTgt spid="75"/>
                                        </p:tgtEl>
                                      </p:cBhvr>
                                    </p:animEffect>
                                    <p:anim calcmode="lin" valueType="num">
                                      <p:cBhvr>
                                        <p:cTn id="107" dur="1000" fill="hold"/>
                                        <p:tgtEl>
                                          <p:spTgt spid="75"/>
                                        </p:tgtEl>
                                        <p:attrNameLst>
                                          <p:attrName>ppt_x</p:attrName>
                                        </p:attrNameLst>
                                      </p:cBhvr>
                                      <p:tavLst>
                                        <p:tav tm="0">
                                          <p:val>
                                            <p:strVal val="#ppt_x"/>
                                          </p:val>
                                        </p:tav>
                                        <p:tav tm="100000">
                                          <p:val>
                                            <p:strVal val="#ppt_x"/>
                                          </p:val>
                                        </p:tav>
                                      </p:tavLst>
                                    </p:anim>
                                    <p:anim calcmode="lin" valueType="num">
                                      <p:cBhvr>
                                        <p:cTn id="108"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73" grpId="0" animBg="1"/>
      <p:bldP spid="74" grpId="0" animBg="1"/>
      <p:bldP spid="75" grpId="0"/>
      <p:bldP spid="76" grpId="0"/>
      <p:bldP spid="77" grpId="0"/>
      <p:bldP spid="78" grpId="0"/>
      <p:bldP spid="79" grpId="0"/>
      <p:bldP spid="80" grpId="0"/>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2017-10-05T18:42:18Z</dcterms:modified>
</cp:coreProperties>
</file>