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108"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10/5/2017</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8">
    <p:spTree>
      <p:nvGrpSpPr>
        <p:cNvPr id="1" name=""/>
        <p:cNvGrpSpPr/>
        <p:nvPr/>
      </p:nvGrpSpPr>
      <p:grpSpPr>
        <a:xfrm>
          <a:off x="0" y="0"/>
          <a:ext cx="0" cy="0"/>
          <a:chOff x="0" y="0"/>
          <a:chExt cx="0" cy="0"/>
        </a:xfrm>
      </p:grpSpPr>
      <p:sp>
        <p:nvSpPr>
          <p:cNvPr id="5" name="Номер слайда 4"/>
          <p:cNvSpPr>
            <a:spLocks noGrp="1"/>
          </p:cNvSpPr>
          <p:nvPr>
            <p:ph type="sldNum" sz="quarter" idx="12"/>
          </p:nvPr>
        </p:nvSpPr>
        <p:spPr>
          <a:xfrm>
            <a:off x="10802814" y="6286012"/>
            <a:ext cx="550985" cy="365125"/>
          </a:xfrm>
          <a:prstGeom prst="rect">
            <a:avLst/>
          </a:prstGeom>
        </p:spPr>
        <p:txBody>
          <a:bodyPr/>
          <a:lstStyle/>
          <a:p>
            <a:fld id="{C73A5C34-6B76-4AF1-BC39-A0EE85CE817B}" type="slidenum">
              <a:rPr lang="ru-RU" smtClean="0"/>
              <a:t>‹#›</a:t>
            </a:fld>
            <a:endParaRPr lang="ru-RU"/>
          </a:p>
        </p:txBody>
      </p:sp>
    </p:spTree>
    <p:extLst>
      <p:ext uri="{BB962C8B-B14F-4D97-AF65-F5344CB8AC3E}">
        <p14:creationId xmlns:p14="http://schemas.microsoft.com/office/powerpoint/2010/main" val="40209065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10/5/2017</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10/5/2017</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10/5/2017</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10/5/2017</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10/5/2017</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10/5/2017</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Freeform 175"/>
          <p:cNvSpPr>
            <a:spLocks noChangeArrowheads="1"/>
          </p:cNvSpPr>
          <p:nvPr/>
        </p:nvSpPr>
        <p:spPr bwMode="auto">
          <a:xfrm>
            <a:off x="7399326" y="1032360"/>
            <a:ext cx="2360489" cy="1515291"/>
          </a:xfrm>
          <a:custGeom>
            <a:avLst/>
            <a:gdLst>
              <a:gd name="T0" fmla="*/ 4322864 w 5991"/>
              <a:gd name="T1" fmla="*/ 1342383 h 3848"/>
              <a:gd name="T2" fmla="*/ 2207620 w 5991"/>
              <a:gd name="T3" fmla="*/ 0 h 3848"/>
              <a:gd name="T4" fmla="*/ 0 w 5991"/>
              <a:gd name="T5" fmla="*/ 1342383 h 3848"/>
              <a:gd name="T6" fmla="*/ 516723 w 5991"/>
              <a:gd name="T7" fmla="*/ 1342383 h 3848"/>
              <a:gd name="T8" fmla="*/ 516723 w 5991"/>
              <a:gd name="T9" fmla="*/ 2773441 h 3848"/>
              <a:gd name="T10" fmla="*/ 3902846 w 5991"/>
              <a:gd name="T11" fmla="*/ 2773441 h 3848"/>
              <a:gd name="T12" fmla="*/ 3902846 w 5991"/>
              <a:gd name="T13" fmla="*/ 1342383 h 3848"/>
              <a:gd name="T14" fmla="*/ 4322864 w 5991"/>
              <a:gd name="T15" fmla="*/ 1342383 h 3848"/>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5991" h="3848">
                <a:moveTo>
                  <a:pt x="5990" y="1862"/>
                </a:moveTo>
                <a:lnTo>
                  <a:pt x="3059" y="0"/>
                </a:lnTo>
                <a:lnTo>
                  <a:pt x="0" y="1862"/>
                </a:lnTo>
                <a:lnTo>
                  <a:pt x="716" y="1862"/>
                </a:lnTo>
                <a:lnTo>
                  <a:pt x="716" y="3847"/>
                </a:lnTo>
                <a:lnTo>
                  <a:pt x="5408" y="3847"/>
                </a:lnTo>
                <a:lnTo>
                  <a:pt x="5408" y="1862"/>
                </a:lnTo>
                <a:lnTo>
                  <a:pt x="5990" y="1862"/>
                </a:lnTo>
              </a:path>
            </a:pathLst>
          </a:custGeom>
          <a:solidFill>
            <a:srgbClr val="01AA8D"/>
          </a:solidFill>
          <a:ln>
            <a:noFill/>
          </a:ln>
          <a:effectLst>
            <a:outerShdw blurRad="50800" dist="38100" dir="16200000" rotWithShape="0">
              <a:prstClr val="black">
                <a:alpha val="40000"/>
              </a:prstClr>
            </a:outerShdw>
          </a:effectLst>
          <a:extLst/>
        </p:spPr>
        <p:txBody>
          <a:bodyPr wrap="none" anchor="ctr" anchorCtr="1"/>
          <a:lstStyle/>
          <a:p>
            <a:pPr algn="ctr"/>
            <a:r>
              <a:rPr lang="en-US" sz="2800" dirty="0">
                <a:solidFill>
                  <a:schemeClr val="bg1"/>
                </a:solidFill>
                <a:latin typeface="Lato"/>
              </a:rPr>
              <a:t>$724</a:t>
            </a:r>
            <a:endParaRPr lang="ru-RU" sz="2800" dirty="0">
              <a:solidFill>
                <a:schemeClr val="bg1"/>
              </a:solidFill>
              <a:latin typeface="Lato"/>
            </a:endParaRPr>
          </a:p>
        </p:txBody>
      </p:sp>
      <p:sp>
        <p:nvSpPr>
          <p:cNvPr id="15" name="Freeform 176"/>
          <p:cNvSpPr>
            <a:spLocks noChangeArrowheads="1"/>
          </p:cNvSpPr>
          <p:nvPr/>
        </p:nvSpPr>
        <p:spPr bwMode="auto">
          <a:xfrm>
            <a:off x="7684526" y="2330934"/>
            <a:ext cx="1847302" cy="1465013"/>
          </a:xfrm>
          <a:custGeom>
            <a:avLst/>
            <a:gdLst>
              <a:gd name="T0" fmla="*/ 2005424 w 4693"/>
              <a:gd name="T1" fmla="*/ 357655 h 3719"/>
              <a:gd name="T2" fmla="*/ 1668784 w 4693"/>
              <a:gd name="T3" fmla="*/ 0 h 3719"/>
              <a:gd name="T4" fmla="*/ 1331423 w 4693"/>
              <a:gd name="T5" fmla="*/ 357655 h 3719"/>
              <a:gd name="T6" fmla="*/ 0 w 4693"/>
              <a:gd name="T7" fmla="*/ 357655 h 3719"/>
              <a:gd name="T8" fmla="*/ 0 w 4693"/>
              <a:gd name="T9" fmla="*/ 2680970 h 3719"/>
              <a:gd name="T10" fmla="*/ 3382261 w 4693"/>
              <a:gd name="T11" fmla="*/ 2680970 h 3719"/>
              <a:gd name="T12" fmla="*/ 3382261 w 4693"/>
              <a:gd name="T13" fmla="*/ 357655 h 3719"/>
              <a:gd name="T14" fmla="*/ 2005424 w 4693"/>
              <a:gd name="T15" fmla="*/ 357655 h 3719"/>
              <a:gd name="T16" fmla="*/ 0 60000 65536"/>
              <a:gd name="T17" fmla="*/ 0 60000 65536"/>
              <a:gd name="T18" fmla="*/ 0 60000 65536"/>
              <a:gd name="T19" fmla="*/ 0 60000 65536"/>
              <a:gd name="T20" fmla="*/ 0 60000 65536"/>
              <a:gd name="T21" fmla="*/ 0 60000 65536"/>
              <a:gd name="T22" fmla="*/ 0 60000 65536"/>
              <a:gd name="T23" fmla="*/ 0 60000 65536"/>
            </a:gdLst>
            <a:ahLst/>
            <a:cxnLst>
              <a:cxn ang="T16">
                <a:pos x="T0" y="T1"/>
              </a:cxn>
              <a:cxn ang="T17">
                <a:pos x="T2" y="T3"/>
              </a:cxn>
              <a:cxn ang="T18">
                <a:pos x="T4" y="T5"/>
              </a:cxn>
              <a:cxn ang="T19">
                <a:pos x="T6" y="T7"/>
              </a:cxn>
              <a:cxn ang="T20">
                <a:pos x="T8" y="T9"/>
              </a:cxn>
              <a:cxn ang="T21">
                <a:pos x="T10" y="T11"/>
              </a:cxn>
              <a:cxn ang="T22">
                <a:pos x="T12" y="T13"/>
              </a:cxn>
              <a:cxn ang="T23">
                <a:pos x="T14" y="T15"/>
              </a:cxn>
            </a:cxnLst>
            <a:rect l="0" t="0" r="r" b="b"/>
            <a:pathLst>
              <a:path w="4693" h="3719">
                <a:moveTo>
                  <a:pt x="2782" y="496"/>
                </a:moveTo>
                <a:lnTo>
                  <a:pt x="2315" y="0"/>
                </a:lnTo>
                <a:lnTo>
                  <a:pt x="1847" y="496"/>
                </a:lnTo>
                <a:lnTo>
                  <a:pt x="0" y="496"/>
                </a:lnTo>
                <a:lnTo>
                  <a:pt x="0" y="3718"/>
                </a:lnTo>
                <a:lnTo>
                  <a:pt x="4692" y="3718"/>
                </a:lnTo>
                <a:lnTo>
                  <a:pt x="4692" y="496"/>
                </a:lnTo>
                <a:lnTo>
                  <a:pt x="2782" y="496"/>
                </a:lnTo>
              </a:path>
            </a:pathLst>
          </a:custGeom>
          <a:solidFill>
            <a:srgbClr val="3EB8CD"/>
          </a:solidFill>
          <a:ln>
            <a:noFill/>
          </a:ln>
          <a:effectLst>
            <a:outerShdw blurRad="50800" dist="38100" dir="16200000" rotWithShape="0">
              <a:prstClr val="black">
                <a:alpha val="40000"/>
              </a:prstClr>
            </a:outerShdw>
          </a:effectLst>
          <a:extLst/>
        </p:spPr>
        <p:txBody>
          <a:bodyPr wrap="none" anchor="ctr" anchorCtr="1"/>
          <a:lstStyle/>
          <a:p>
            <a:r>
              <a:rPr lang="en-US" sz="2800" dirty="0">
                <a:solidFill>
                  <a:schemeClr val="bg1"/>
                </a:solidFill>
                <a:latin typeface="Lato"/>
              </a:rPr>
              <a:t>$618</a:t>
            </a:r>
            <a:endParaRPr lang="ru-RU" sz="2800" dirty="0">
              <a:solidFill>
                <a:schemeClr val="bg1"/>
              </a:solidFill>
              <a:latin typeface="Lato"/>
            </a:endParaRPr>
          </a:p>
        </p:txBody>
      </p:sp>
      <p:sp>
        <p:nvSpPr>
          <p:cNvPr id="16" name="Freeform 177"/>
          <p:cNvSpPr>
            <a:spLocks noChangeArrowheads="1"/>
          </p:cNvSpPr>
          <p:nvPr/>
        </p:nvSpPr>
        <p:spPr bwMode="auto">
          <a:xfrm>
            <a:off x="7684526" y="3604368"/>
            <a:ext cx="1847302" cy="1462412"/>
          </a:xfrm>
          <a:custGeom>
            <a:avLst/>
            <a:gdLst>
              <a:gd name="T0" fmla="*/ 2782 w 4693"/>
              <a:gd name="T1" fmla="*/ 492 h 3715"/>
              <a:gd name="T2" fmla="*/ 2315 w 4693"/>
              <a:gd name="T3" fmla="*/ 0 h 3715"/>
              <a:gd name="T4" fmla="*/ 1847 w 4693"/>
              <a:gd name="T5" fmla="*/ 492 h 3715"/>
              <a:gd name="T6" fmla="*/ 0 w 4693"/>
              <a:gd name="T7" fmla="*/ 492 h 3715"/>
              <a:gd name="T8" fmla="*/ 0 w 4693"/>
              <a:gd name="T9" fmla="*/ 3714 h 3715"/>
              <a:gd name="T10" fmla="*/ 4692 w 4693"/>
              <a:gd name="T11" fmla="*/ 3714 h 3715"/>
              <a:gd name="T12" fmla="*/ 4692 w 4693"/>
              <a:gd name="T13" fmla="*/ 492 h 3715"/>
              <a:gd name="T14" fmla="*/ 2782 w 4693"/>
              <a:gd name="T15" fmla="*/ 492 h 3715"/>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15">
                <a:moveTo>
                  <a:pt x="2782" y="492"/>
                </a:moveTo>
                <a:lnTo>
                  <a:pt x="2315" y="0"/>
                </a:lnTo>
                <a:lnTo>
                  <a:pt x="1847" y="492"/>
                </a:lnTo>
                <a:lnTo>
                  <a:pt x="0" y="492"/>
                </a:lnTo>
                <a:lnTo>
                  <a:pt x="0" y="3714"/>
                </a:lnTo>
                <a:lnTo>
                  <a:pt x="4692" y="3714"/>
                </a:lnTo>
                <a:lnTo>
                  <a:pt x="4692" y="492"/>
                </a:lnTo>
                <a:lnTo>
                  <a:pt x="2782" y="492"/>
                </a:lnTo>
              </a:path>
            </a:pathLst>
          </a:custGeom>
          <a:solidFill>
            <a:srgbClr val="85C401"/>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$482</a:t>
            </a:r>
          </a:p>
        </p:txBody>
      </p:sp>
      <p:sp>
        <p:nvSpPr>
          <p:cNvPr id="17" name="Freeform 178"/>
          <p:cNvSpPr>
            <a:spLocks noChangeArrowheads="1"/>
          </p:cNvSpPr>
          <p:nvPr/>
        </p:nvSpPr>
        <p:spPr bwMode="auto">
          <a:xfrm>
            <a:off x="7684526" y="4871734"/>
            <a:ext cx="1847302" cy="1464146"/>
          </a:xfrm>
          <a:custGeom>
            <a:avLst/>
            <a:gdLst>
              <a:gd name="T0" fmla="*/ 2782 w 4693"/>
              <a:gd name="T1" fmla="*/ 491 h 3724"/>
              <a:gd name="T2" fmla="*/ 2315 w 4693"/>
              <a:gd name="T3" fmla="*/ 0 h 3724"/>
              <a:gd name="T4" fmla="*/ 1847 w 4693"/>
              <a:gd name="T5" fmla="*/ 491 h 3724"/>
              <a:gd name="T6" fmla="*/ 0 w 4693"/>
              <a:gd name="T7" fmla="*/ 491 h 3724"/>
              <a:gd name="T8" fmla="*/ 0 w 4693"/>
              <a:gd name="T9" fmla="*/ 3723 h 3724"/>
              <a:gd name="T10" fmla="*/ 4692 w 4693"/>
              <a:gd name="T11" fmla="*/ 3723 h 3724"/>
              <a:gd name="T12" fmla="*/ 4692 w 4693"/>
              <a:gd name="T13" fmla="*/ 491 h 3724"/>
              <a:gd name="T14" fmla="*/ 2782 w 4693"/>
              <a:gd name="T15" fmla="*/ 491 h 3724"/>
            </a:gdLst>
            <a:ahLst/>
            <a:cxnLst>
              <a:cxn ang="0">
                <a:pos x="T0" y="T1"/>
              </a:cxn>
              <a:cxn ang="0">
                <a:pos x="T2" y="T3"/>
              </a:cxn>
              <a:cxn ang="0">
                <a:pos x="T4" y="T5"/>
              </a:cxn>
              <a:cxn ang="0">
                <a:pos x="T6" y="T7"/>
              </a:cxn>
              <a:cxn ang="0">
                <a:pos x="T8" y="T9"/>
              </a:cxn>
              <a:cxn ang="0">
                <a:pos x="T10" y="T11"/>
              </a:cxn>
              <a:cxn ang="0">
                <a:pos x="T12" y="T13"/>
              </a:cxn>
              <a:cxn ang="0">
                <a:pos x="T14" y="T15"/>
              </a:cxn>
            </a:cxnLst>
            <a:rect l="0" t="0" r="r" b="b"/>
            <a:pathLst>
              <a:path w="4693" h="3724">
                <a:moveTo>
                  <a:pt x="2782" y="491"/>
                </a:moveTo>
                <a:lnTo>
                  <a:pt x="2315" y="0"/>
                </a:lnTo>
                <a:lnTo>
                  <a:pt x="1847" y="491"/>
                </a:lnTo>
                <a:lnTo>
                  <a:pt x="0" y="491"/>
                </a:lnTo>
                <a:lnTo>
                  <a:pt x="0" y="3723"/>
                </a:lnTo>
                <a:lnTo>
                  <a:pt x="4692" y="3723"/>
                </a:lnTo>
                <a:lnTo>
                  <a:pt x="4692" y="491"/>
                </a:lnTo>
                <a:lnTo>
                  <a:pt x="2782" y="491"/>
                </a:lnTo>
              </a:path>
            </a:pathLst>
          </a:custGeom>
          <a:solidFill>
            <a:srgbClr val="FF2B2A"/>
          </a:solidFill>
          <a:ln>
            <a:noFill/>
          </a:ln>
          <a:effectLst>
            <a:outerShdw blurRad="50800" dist="38100" dir="16200000" rotWithShape="0">
              <a:prstClr val="black">
                <a:alpha val="40000"/>
              </a:prstClr>
            </a:outerShdw>
          </a:effectLst>
        </p:spPr>
        <p:txBody>
          <a:bodyPr wrap="none" anchor="ctr" anchorCtr="1"/>
          <a:lstStyle/>
          <a:p>
            <a:pPr defTabSz="1828434" fontAlgn="auto">
              <a:spcBef>
                <a:spcPts val="0"/>
              </a:spcBef>
              <a:spcAft>
                <a:spcPts val="0"/>
              </a:spcAft>
              <a:defRPr/>
            </a:pPr>
            <a:r>
              <a:rPr lang="en-US" sz="2800" dirty="0">
                <a:solidFill>
                  <a:schemeClr val="bg1"/>
                </a:solidFill>
                <a:latin typeface="Lato"/>
              </a:rPr>
              <a:t>$216</a:t>
            </a:r>
          </a:p>
        </p:txBody>
      </p:sp>
      <p:sp>
        <p:nvSpPr>
          <p:cNvPr id="53" name="TextBox 52"/>
          <p:cNvSpPr txBox="1"/>
          <p:nvPr/>
        </p:nvSpPr>
        <p:spPr>
          <a:xfrm>
            <a:off x="2884097" y="2006226"/>
            <a:ext cx="3657600" cy="929485"/>
          </a:xfrm>
          <a:prstGeom prst="rect">
            <a:avLst/>
          </a:prstGeom>
          <a:noFill/>
        </p:spPr>
        <p:txBody>
          <a:bodyPr wrap="square" rtlCol="0">
            <a:spAutoFit/>
          </a:bodyPr>
          <a:lstStyle/>
          <a:p>
            <a:pPr defTabSz="1219170">
              <a:spcBef>
                <a:spcPct val="20000"/>
              </a:spcBef>
              <a:defRPr/>
            </a:pPr>
            <a:r>
              <a:rPr lang="en-US" sz="1600" b="1" dirty="0">
                <a:solidFill>
                  <a:srgbClr val="FF2B2A"/>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5" name="TextBox 54"/>
          <p:cNvSpPr txBox="1"/>
          <p:nvPr/>
        </p:nvSpPr>
        <p:spPr>
          <a:xfrm>
            <a:off x="2884097" y="3145208"/>
            <a:ext cx="3657600" cy="929485"/>
          </a:xfrm>
          <a:prstGeom prst="rect">
            <a:avLst/>
          </a:prstGeom>
          <a:noFill/>
        </p:spPr>
        <p:txBody>
          <a:bodyPr wrap="square" rtlCol="0">
            <a:spAutoFit/>
          </a:bodyPr>
          <a:lstStyle/>
          <a:p>
            <a:pPr defTabSz="1219170">
              <a:spcBef>
                <a:spcPct val="20000"/>
              </a:spcBef>
              <a:defRPr/>
            </a:pPr>
            <a:r>
              <a:rPr lang="en-US" sz="1600" b="1" dirty="0">
                <a:solidFill>
                  <a:srgbClr val="85C401"/>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56" name="TextBox 55"/>
          <p:cNvSpPr txBox="1"/>
          <p:nvPr/>
        </p:nvSpPr>
        <p:spPr>
          <a:xfrm>
            <a:off x="2884097" y="4284351"/>
            <a:ext cx="3657600" cy="929485"/>
          </a:xfrm>
          <a:prstGeom prst="rect">
            <a:avLst/>
          </a:prstGeom>
          <a:noFill/>
        </p:spPr>
        <p:txBody>
          <a:bodyPr wrap="square" rtlCol="0">
            <a:spAutoFit/>
          </a:bodyPr>
          <a:lstStyle/>
          <a:p>
            <a:pPr defTabSz="1219170">
              <a:spcBef>
                <a:spcPct val="20000"/>
              </a:spcBef>
              <a:defRPr/>
            </a:pPr>
            <a:r>
              <a:rPr lang="en-US" sz="1600" b="1" dirty="0">
                <a:solidFill>
                  <a:srgbClr val="3EB8C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1" name="TextBox 60"/>
          <p:cNvSpPr txBox="1"/>
          <p:nvPr/>
        </p:nvSpPr>
        <p:spPr>
          <a:xfrm>
            <a:off x="2896649" y="5387526"/>
            <a:ext cx="3657600" cy="929485"/>
          </a:xfrm>
          <a:prstGeom prst="rect">
            <a:avLst/>
          </a:prstGeom>
          <a:noFill/>
        </p:spPr>
        <p:txBody>
          <a:bodyPr wrap="square" rtlCol="0">
            <a:spAutoFit/>
          </a:bodyPr>
          <a:lstStyle/>
          <a:p>
            <a:pPr defTabSz="1219170">
              <a:spcBef>
                <a:spcPct val="20000"/>
              </a:spcBef>
              <a:defRPr/>
            </a:pPr>
            <a:r>
              <a:rPr lang="en-US" sz="1600" b="1" dirty="0">
                <a:solidFill>
                  <a:srgbClr val="01AA8D"/>
                </a:solidFill>
                <a:latin typeface="Candara" panose="020E0502030303020204" pitchFamily="34" charset="0"/>
              </a:rPr>
              <a:t>LOREM IPSUM</a:t>
            </a:r>
          </a:p>
          <a:p>
            <a:pPr defTabSz="1219170">
              <a:spcBef>
                <a:spcPct val="20000"/>
              </a:spcBef>
              <a:defRPr/>
            </a:pPr>
            <a:r>
              <a:rPr lang="en-US" sz="1200" dirty="0">
                <a:solidFill>
                  <a:schemeClr val="bg2">
                    <a:lumMod val="25000"/>
                  </a:schemeClr>
                </a:solidFill>
                <a:latin typeface="Candara" panose="020E0502030303020204" pitchFamily="34" charset="0"/>
              </a:rPr>
              <a:t>Lorem ipsum dolor sit amet, consectetur adipiscing elit, sed do eiusmod tempor incididunt ut labore et dolore magna aliqua. </a:t>
            </a:r>
          </a:p>
        </p:txBody>
      </p:sp>
      <p:sp>
        <p:nvSpPr>
          <p:cNvPr id="62" name="Oval 10"/>
          <p:cNvSpPr>
            <a:spLocks noChangeAspect="1" noChangeArrowheads="1"/>
          </p:cNvSpPr>
          <p:nvPr/>
        </p:nvSpPr>
        <p:spPr bwMode="auto">
          <a:xfrm rot="16200000" flipH="1">
            <a:off x="1736160" y="2047054"/>
            <a:ext cx="888742" cy="914400"/>
          </a:xfrm>
          <a:prstGeom prst="ellipse">
            <a:avLst/>
          </a:prstGeom>
          <a:solidFill>
            <a:srgbClr val="FF2B2A"/>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3" name="Oval 10"/>
          <p:cNvSpPr>
            <a:spLocks noChangeAspect="1" noChangeArrowheads="1"/>
          </p:cNvSpPr>
          <p:nvPr/>
        </p:nvSpPr>
        <p:spPr bwMode="auto">
          <a:xfrm rot="5400000">
            <a:off x="1718770" y="3180093"/>
            <a:ext cx="888742" cy="914400"/>
          </a:xfrm>
          <a:prstGeom prst="ellipse">
            <a:avLst/>
          </a:prstGeom>
          <a:solidFill>
            <a:srgbClr val="85C401"/>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7" name="Oval 10"/>
          <p:cNvSpPr>
            <a:spLocks noChangeAspect="1" noChangeArrowheads="1"/>
          </p:cNvSpPr>
          <p:nvPr/>
        </p:nvSpPr>
        <p:spPr bwMode="auto">
          <a:xfrm rot="5400000" flipH="1" flipV="1">
            <a:off x="1736160" y="4318600"/>
            <a:ext cx="888742" cy="914400"/>
          </a:xfrm>
          <a:prstGeom prst="ellipse">
            <a:avLst/>
          </a:prstGeom>
          <a:solidFill>
            <a:srgbClr val="3EB8C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68" name="Oval 10"/>
          <p:cNvSpPr>
            <a:spLocks noChangeAspect="1" noChangeArrowheads="1"/>
          </p:cNvSpPr>
          <p:nvPr/>
        </p:nvSpPr>
        <p:spPr bwMode="auto">
          <a:xfrm rot="16200000" flipV="1">
            <a:off x="1718770" y="5457108"/>
            <a:ext cx="888742" cy="914400"/>
          </a:xfrm>
          <a:prstGeom prst="ellipse">
            <a:avLst/>
          </a:prstGeom>
          <a:solidFill>
            <a:srgbClr val="01AA8D"/>
          </a:solidFill>
          <a:ln w="50800">
            <a:solidFill>
              <a:schemeClr val="bg1"/>
            </a:solidFill>
            <a:round/>
            <a:headEnd/>
            <a:tailEnd/>
          </a:ln>
          <a:effectLst>
            <a:outerShdw blurRad="63500" sx="102000" sy="102000" algn="ctr" rotWithShape="0">
              <a:prstClr val="black">
                <a:alpha val="40000"/>
              </a:prstClr>
            </a:outerShdw>
          </a:effectLst>
        </p:spPr>
        <p:txBody>
          <a:bodyPr vert="horz" wrap="square" lIns="121920" tIns="60960" rIns="121920" bIns="60960" numCol="1" anchor="t" anchorCtr="0" compatLnSpc="1">
            <a:prstTxWarp prst="textNoShape">
              <a:avLst/>
            </a:prstTxWarp>
          </a:bodyPr>
          <a:lstStyle/>
          <a:p>
            <a:endParaRPr lang="en-US" sz="2400"/>
          </a:p>
        </p:txBody>
      </p:sp>
      <p:sp>
        <p:nvSpPr>
          <p:cNvPr id="72" name="Freeform 37"/>
          <p:cNvSpPr>
            <a:spLocks noChangeAspect="1" noEditPoints="1"/>
          </p:cNvSpPr>
          <p:nvPr/>
        </p:nvSpPr>
        <p:spPr bwMode="auto">
          <a:xfrm>
            <a:off x="2022397" y="2315906"/>
            <a:ext cx="332509" cy="365760"/>
          </a:xfrm>
          <a:custGeom>
            <a:avLst/>
            <a:gdLst>
              <a:gd name="T0" fmla="*/ 90 w 110"/>
              <a:gd name="T1" fmla="*/ 25 h 121"/>
              <a:gd name="T2" fmla="*/ 78 w 110"/>
              <a:gd name="T3" fmla="*/ 37 h 121"/>
              <a:gd name="T4" fmla="*/ 90 w 110"/>
              <a:gd name="T5" fmla="*/ 50 h 121"/>
              <a:gd name="T6" fmla="*/ 102 w 110"/>
              <a:gd name="T7" fmla="*/ 37 h 121"/>
              <a:gd name="T8" fmla="*/ 90 w 110"/>
              <a:gd name="T9" fmla="*/ 25 h 121"/>
              <a:gd name="T10" fmla="*/ 26 w 110"/>
              <a:gd name="T11" fmla="*/ 121 h 121"/>
              <a:gd name="T12" fmla="*/ 84 w 110"/>
              <a:gd name="T13" fmla="*/ 121 h 121"/>
              <a:gd name="T14" fmla="*/ 84 w 110"/>
              <a:gd name="T15" fmla="*/ 70 h 121"/>
              <a:gd name="T16" fmla="*/ 55 w 110"/>
              <a:gd name="T17" fmla="*/ 41 h 121"/>
              <a:gd name="T18" fmla="*/ 26 w 110"/>
              <a:gd name="T19" fmla="*/ 70 h 121"/>
              <a:gd name="T20" fmla="*/ 26 w 110"/>
              <a:gd name="T21" fmla="*/ 121 h 121"/>
              <a:gd name="T22" fmla="*/ 21 w 110"/>
              <a:gd name="T23" fmla="*/ 70 h 121"/>
              <a:gd name="T24" fmla="*/ 21 w 110"/>
              <a:gd name="T25" fmla="*/ 110 h 121"/>
              <a:gd name="T26" fmla="*/ 0 w 110"/>
              <a:gd name="T27" fmla="*/ 110 h 121"/>
              <a:gd name="T28" fmla="*/ 0 w 110"/>
              <a:gd name="T29" fmla="*/ 74 h 121"/>
              <a:gd name="T30" fmla="*/ 20 w 110"/>
              <a:gd name="T31" fmla="*/ 54 h 121"/>
              <a:gd name="T32" fmla="*/ 25 w 110"/>
              <a:gd name="T33" fmla="*/ 55 h 121"/>
              <a:gd name="T34" fmla="*/ 21 w 110"/>
              <a:gd name="T35" fmla="*/ 70 h 121"/>
              <a:gd name="T36" fmla="*/ 110 w 110"/>
              <a:gd name="T37" fmla="*/ 110 h 121"/>
              <a:gd name="T38" fmla="*/ 88 w 110"/>
              <a:gd name="T39" fmla="*/ 110 h 121"/>
              <a:gd name="T40" fmla="*/ 88 w 110"/>
              <a:gd name="T41" fmla="*/ 70 h 121"/>
              <a:gd name="T42" fmla="*/ 84 w 110"/>
              <a:gd name="T43" fmla="*/ 55 h 121"/>
              <a:gd name="T44" fmla="*/ 90 w 110"/>
              <a:gd name="T45" fmla="*/ 54 h 121"/>
              <a:gd name="T46" fmla="*/ 110 w 110"/>
              <a:gd name="T47" fmla="*/ 74 h 121"/>
              <a:gd name="T48" fmla="*/ 110 w 110"/>
              <a:gd name="T49" fmla="*/ 110 h 121"/>
              <a:gd name="T50" fmla="*/ 55 w 110"/>
              <a:gd name="T51" fmla="*/ 0 h 121"/>
              <a:gd name="T52" fmla="*/ 36 w 110"/>
              <a:gd name="T53" fmla="*/ 18 h 121"/>
              <a:gd name="T54" fmla="*/ 55 w 110"/>
              <a:gd name="T55" fmla="*/ 37 h 121"/>
              <a:gd name="T56" fmla="*/ 73 w 110"/>
              <a:gd name="T57" fmla="*/ 18 h 121"/>
              <a:gd name="T58" fmla="*/ 55 w 110"/>
              <a:gd name="T59" fmla="*/ 0 h 121"/>
              <a:gd name="T60" fmla="*/ 20 w 110"/>
              <a:gd name="T61" fmla="*/ 25 h 121"/>
              <a:gd name="T62" fmla="*/ 7 w 110"/>
              <a:gd name="T63" fmla="*/ 37 h 121"/>
              <a:gd name="T64" fmla="*/ 20 w 110"/>
              <a:gd name="T65" fmla="*/ 50 h 121"/>
              <a:gd name="T66" fmla="*/ 32 w 110"/>
              <a:gd name="T67" fmla="*/ 37 h 121"/>
              <a:gd name="T68" fmla="*/ 20 w 110"/>
              <a:gd name="T69" fmla="*/ 25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 ang="0">
                <a:pos x="T50" y="T51"/>
              </a:cxn>
              <a:cxn ang="0">
                <a:pos x="T52" y="T53"/>
              </a:cxn>
              <a:cxn ang="0">
                <a:pos x="T54" y="T55"/>
              </a:cxn>
              <a:cxn ang="0">
                <a:pos x="T56" y="T57"/>
              </a:cxn>
              <a:cxn ang="0">
                <a:pos x="T58" y="T59"/>
              </a:cxn>
              <a:cxn ang="0">
                <a:pos x="T60" y="T61"/>
              </a:cxn>
              <a:cxn ang="0">
                <a:pos x="T62" y="T63"/>
              </a:cxn>
              <a:cxn ang="0">
                <a:pos x="T64" y="T65"/>
              </a:cxn>
              <a:cxn ang="0">
                <a:pos x="T66" y="T67"/>
              </a:cxn>
              <a:cxn ang="0">
                <a:pos x="T68" y="T69"/>
              </a:cxn>
            </a:cxnLst>
            <a:rect l="0" t="0" r="r" b="b"/>
            <a:pathLst>
              <a:path w="110" h="121">
                <a:moveTo>
                  <a:pt x="90" y="25"/>
                </a:moveTo>
                <a:cubicBezTo>
                  <a:pt x="83" y="25"/>
                  <a:pt x="78" y="30"/>
                  <a:pt x="78" y="37"/>
                </a:cubicBezTo>
                <a:cubicBezTo>
                  <a:pt x="78" y="44"/>
                  <a:pt x="83" y="50"/>
                  <a:pt x="90" y="50"/>
                </a:cubicBezTo>
                <a:cubicBezTo>
                  <a:pt x="97" y="50"/>
                  <a:pt x="102" y="44"/>
                  <a:pt x="102" y="37"/>
                </a:cubicBezTo>
                <a:cubicBezTo>
                  <a:pt x="102" y="30"/>
                  <a:pt x="97" y="25"/>
                  <a:pt x="90" y="25"/>
                </a:cubicBezTo>
                <a:close/>
                <a:moveTo>
                  <a:pt x="26" y="121"/>
                </a:moveTo>
                <a:cubicBezTo>
                  <a:pt x="84" y="121"/>
                  <a:pt x="84" y="121"/>
                  <a:pt x="84" y="121"/>
                </a:cubicBezTo>
                <a:cubicBezTo>
                  <a:pt x="84" y="70"/>
                  <a:pt x="84" y="70"/>
                  <a:pt x="84" y="70"/>
                </a:cubicBezTo>
                <a:cubicBezTo>
                  <a:pt x="84" y="54"/>
                  <a:pt x="71" y="41"/>
                  <a:pt x="55" y="41"/>
                </a:cubicBezTo>
                <a:cubicBezTo>
                  <a:pt x="39" y="41"/>
                  <a:pt x="26" y="54"/>
                  <a:pt x="26" y="70"/>
                </a:cubicBezTo>
                <a:cubicBezTo>
                  <a:pt x="26" y="121"/>
                  <a:pt x="26" y="121"/>
                  <a:pt x="26" y="121"/>
                </a:cubicBezTo>
                <a:close/>
                <a:moveTo>
                  <a:pt x="21" y="70"/>
                </a:moveTo>
                <a:cubicBezTo>
                  <a:pt x="21" y="110"/>
                  <a:pt x="21" y="110"/>
                  <a:pt x="21" y="110"/>
                </a:cubicBezTo>
                <a:cubicBezTo>
                  <a:pt x="0" y="110"/>
                  <a:pt x="0" y="110"/>
                  <a:pt x="0" y="110"/>
                </a:cubicBezTo>
                <a:cubicBezTo>
                  <a:pt x="0" y="74"/>
                  <a:pt x="0" y="74"/>
                  <a:pt x="0" y="74"/>
                </a:cubicBezTo>
                <a:cubicBezTo>
                  <a:pt x="0" y="63"/>
                  <a:pt x="9" y="54"/>
                  <a:pt x="20" y="54"/>
                </a:cubicBezTo>
                <a:cubicBezTo>
                  <a:pt x="22" y="54"/>
                  <a:pt x="23" y="55"/>
                  <a:pt x="25" y="55"/>
                </a:cubicBezTo>
                <a:cubicBezTo>
                  <a:pt x="23" y="60"/>
                  <a:pt x="21" y="65"/>
                  <a:pt x="21" y="70"/>
                </a:cubicBezTo>
                <a:close/>
                <a:moveTo>
                  <a:pt x="110" y="110"/>
                </a:moveTo>
                <a:cubicBezTo>
                  <a:pt x="88" y="110"/>
                  <a:pt x="88" y="110"/>
                  <a:pt x="88" y="110"/>
                </a:cubicBezTo>
                <a:cubicBezTo>
                  <a:pt x="88" y="70"/>
                  <a:pt x="88" y="70"/>
                  <a:pt x="88" y="70"/>
                </a:cubicBezTo>
                <a:cubicBezTo>
                  <a:pt x="88" y="65"/>
                  <a:pt x="87" y="60"/>
                  <a:pt x="84" y="55"/>
                </a:cubicBezTo>
                <a:cubicBezTo>
                  <a:pt x="86" y="55"/>
                  <a:pt x="88" y="54"/>
                  <a:pt x="90" y="54"/>
                </a:cubicBezTo>
                <a:cubicBezTo>
                  <a:pt x="101" y="54"/>
                  <a:pt x="110" y="63"/>
                  <a:pt x="110" y="74"/>
                </a:cubicBezTo>
                <a:cubicBezTo>
                  <a:pt x="110" y="110"/>
                  <a:pt x="110" y="110"/>
                  <a:pt x="110" y="110"/>
                </a:cubicBezTo>
                <a:close/>
                <a:moveTo>
                  <a:pt x="55" y="0"/>
                </a:moveTo>
                <a:cubicBezTo>
                  <a:pt x="45" y="0"/>
                  <a:pt x="36" y="8"/>
                  <a:pt x="36" y="18"/>
                </a:cubicBezTo>
                <a:cubicBezTo>
                  <a:pt x="36" y="28"/>
                  <a:pt x="45" y="37"/>
                  <a:pt x="55" y="37"/>
                </a:cubicBezTo>
                <a:cubicBezTo>
                  <a:pt x="65" y="37"/>
                  <a:pt x="73" y="28"/>
                  <a:pt x="73" y="18"/>
                </a:cubicBezTo>
                <a:cubicBezTo>
                  <a:pt x="73" y="8"/>
                  <a:pt x="65" y="0"/>
                  <a:pt x="55" y="0"/>
                </a:cubicBezTo>
                <a:close/>
                <a:moveTo>
                  <a:pt x="20" y="25"/>
                </a:moveTo>
                <a:cubicBezTo>
                  <a:pt x="13" y="25"/>
                  <a:pt x="7" y="30"/>
                  <a:pt x="7" y="37"/>
                </a:cubicBezTo>
                <a:cubicBezTo>
                  <a:pt x="7" y="44"/>
                  <a:pt x="13" y="50"/>
                  <a:pt x="20" y="50"/>
                </a:cubicBezTo>
                <a:cubicBezTo>
                  <a:pt x="26" y="50"/>
                  <a:pt x="32" y="44"/>
                  <a:pt x="32" y="37"/>
                </a:cubicBezTo>
                <a:cubicBezTo>
                  <a:pt x="32" y="30"/>
                  <a:pt x="26" y="25"/>
                  <a:pt x="20" y="25"/>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sp>
        <p:nvSpPr>
          <p:cNvPr id="73" name="Freeform 172"/>
          <p:cNvSpPr>
            <a:spLocks noChangeAspect="1" noEditPoints="1"/>
          </p:cNvSpPr>
          <p:nvPr/>
        </p:nvSpPr>
        <p:spPr bwMode="auto">
          <a:xfrm>
            <a:off x="2032736" y="5731428"/>
            <a:ext cx="266007" cy="365760"/>
          </a:xfrm>
          <a:custGeom>
            <a:avLst/>
            <a:gdLst>
              <a:gd name="T0" fmla="*/ 67 w 88"/>
              <a:gd name="T1" fmla="*/ 53 h 121"/>
              <a:gd name="T2" fmla="*/ 21 w 88"/>
              <a:gd name="T3" fmla="*/ 53 h 121"/>
              <a:gd name="T4" fmla="*/ 21 w 88"/>
              <a:gd name="T5" fmla="*/ 37 h 121"/>
              <a:gd name="T6" fmla="*/ 44 w 88"/>
              <a:gd name="T7" fmla="*/ 14 h 121"/>
              <a:gd name="T8" fmla="*/ 67 w 88"/>
              <a:gd name="T9" fmla="*/ 37 h 121"/>
              <a:gd name="T10" fmla="*/ 67 w 88"/>
              <a:gd name="T11" fmla="*/ 53 h 121"/>
              <a:gd name="T12" fmla="*/ 52 w 88"/>
              <a:gd name="T13" fmla="*/ 89 h 121"/>
              <a:gd name="T14" fmla="*/ 52 w 88"/>
              <a:gd name="T15" fmla="*/ 103 h 121"/>
              <a:gd name="T16" fmla="*/ 46 w 88"/>
              <a:gd name="T17" fmla="*/ 110 h 121"/>
              <a:gd name="T18" fmla="*/ 39 w 88"/>
              <a:gd name="T19" fmla="*/ 103 h 121"/>
              <a:gd name="T20" fmla="*/ 39 w 88"/>
              <a:gd name="T21" fmla="*/ 89 h 121"/>
              <a:gd name="T22" fmla="*/ 35 w 88"/>
              <a:gd name="T23" fmla="*/ 80 h 121"/>
              <a:gd name="T24" fmla="*/ 46 w 88"/>
              <a:gd name="T25" fmla="*/ 70 h 121"/>
              <a:gd name="T26" fmla="*/ 56 w 88"/>
              <a:gd name="T27" fmla="*/ 80 h 121"/>
              <a:gd name="T28" fmla="*/ 52 w 88"/>
              <a:gd name="T29" fmla="*/ 89 h 121"/>
              <a:gd name="T30" fmla="*/ 81 w 88"/>
              <a:gd name="T31" fmla="*/ 53 h 121"/>
              <a:gd name="T32" fmla="*/ 81 w 88"/>
              <a:gd name="T33" fmla="*/ 37 h 121"/>
              <a:gd name="T34" fmla="*/ 44 w 88"/>
              <a:gd name="T35" fmla="*/ 0 h 121"/>
              <a:gd name="T36" fmla="*/ 7 w 88"/>
              <a:gd name="T37" fmla="*/ 37 h 121"/>
              <a:gd name="T38" fmla="*/ 7 w 88"/>
              <a:gd name="T39" fmla="*/ 53 h 121"/>
              <a:gd name="T40" fmla="*/ 0 w 88"/>
              <a:gd name="T41" fmla="*/ 53 h 121"/>
              <a:gd name="T42" fmla="*/ 0 w 88"/>
              <a:gd name="T43" fmla="*/ 121 h 121"/>
              <a:gd name="T44" fmla="*/ 88 w 88"/>
              <a:gd name="T45" fmla="*/ 121 h 121"/>
              <a:gd name="T46" fmla="*/ 88 w 88"/>
              <a:gd name="T47" fmla="*/ 53 h 121"/>
              <a:gd name="T48" fmla="*/ 81 w 88"/>
              <a:gd name="T49" fmla="*/ 53 h 121"/>
            </a:gdLst>
            <a:ahLst/>
            <a:cxnLst>
              <a:cxn ang="0">
                <a:pos x="T0" y="T1"/>
              </a:cxn>
              <a:cxn ang="0">
                <a:pos x="T2" y="T3"/>
              </a:cxn>
              <a:cxn ang="0">
                <a:pos x="T4" y="T5"/>
              </a:cxn>
              <a:cxn ang="0">
                <a:pos x="T6" y="T7"/>
              </a:cxn>
              <a:cxn ang="0">
                <a:pos x="T8" y="T9"/>
              </a:cxn>
              <a:cxn ang="0">
                <a:pos x="T10" y="T11"/>
              </a:cxn>
              <a:cxn ang="0">
                <a:pos x="T12" y="T13"/>
              </a:cxn>
              <a:cxn ang="0">
                <a:pos x="T14" y="T15"/>
              </a:cxn>
              <a:cxn ang="0">
                <a:pos x="T16" y="T17"/>
              </a:cxn>
              <a:cxn ang="0">
                <a:pos x="T18" y="T19"/>
              </a:cxn>
              <a:cxn ang="0">
                <a:pos x="T20" y="T21"/>
              </a:cxn>
              <a:cxn ang="0">
                <a:pos x="T22" y="T23"/>
              </a:cxn>
              <a:cxn ang="0">
                <a:pos x="T24" y="T25"/>
              </a:cxn>
              <a:cxn ang="0">
                <a:pos x="T26" y="T27"/>
              </a:cxn>
              <a:cxn ang="0">
                <a:pos x="T28" y="T29"/>
              </a:cxn>
              <a:cxn ang="0">
                <a:pos x="T30" y="T31"/>
              </a:cxn>
              <a:cxn ang="0">
                <a:pos x="T32" y="T33"/>
              </a:cxn>
              <a:cxn ang="0">
                <a:pos x="T34" y="T35"/>
              </a:cxn>
              <a:cxn ang="0">
                <a:pos x="T36" y="T37"/>
              </a:cxn>
              <a:cxn ang="0">
                <a:pos x="T38" y="T39"/>
              </a:cxn>
              <a:cxn ang="0">
                <a:pos x="T40" y="T41"/>
              </a:cxn>
              <a:cxn ang="0">
                <a:pos x="T42" y="T43"/>
              </a:cxn>
              <a:cxn ang="0">
                <a:pos x="T44" y="T45"/>
              </a:cxn>
              <a:cxn ang="0">
                <a:pos x="T46" y="T47"/>
              </a:cxn>
              <a:cxn ang="0">
                <a:pos x="T48" y="T49"/>
              </a:cxn>
            </a:cxnLst>
            <a:rect l="0" t="0" r="r" b="b"/>
            <a:pathLst>
              <a:path w="88" h="121">
                <a:moveTo>
                  <a:pt x="67" y="53"/>
                </a:moveTo>
                <a:cubicBezTo>
                  <a:pt x="21" y="53"/>
                  <a:pt x="21" y="53"/>
                  <a:pt x="21" y="53"/>
                </a:cubicBezTo>
                <a:cubicBezTo>
                  <a:pt x="21" y="37"/>
                  <a:pt x="21" y="37"/>
                  <a:pt x="21" y="37"/>
                </a:cubicBezTo>
                <a:cubicBezTo>
                  <a:pt x="21" y="24"/>
                  <a:pt x="31" y="14"/>
                  <a:pt x="44" y="14"/>
                </a:cubicBezTo>
                <a:cubicBezTo>
                  <a:pt x="57" y="14"/>
                  <a:pt x="67" y="24"/>
                  <a:pt x="67" y="37"/>
                </a:cubicBezTo>
                <a:cubicBezTo>
                  <a:pt x="67" y="53"/>
                  <a:pt x="67" y="53"/>
                  <a:pt x="67" y="53"/>
                </a:cubicBezTo>
                <a:close/>
                <a:moveTo>
                  <a:pt x="52" y="89"/>
                </a:moveTo>
                <a:cubicBezTo>
                  <a:pt x="52" y="103"/>
                  <a:pt x="52" y="103"/>
                  <a:pt x="52" y="103"/>
                </a:cubicBezTo>
                <a:cubicBezTo>
                  <a:pt x="52" y="107"/>
                  <a:pt x="49" y="110"/>
                  <a:pt x="46" y="110"/>
                </a:cubicBezTo>
                <a:cubicBezTo>
                  <a:pt x="42" y="110"/>
                  <a:pt x="39" y="107"/>
                  <a:pt x="39" y="103"/>
                </a:cubicBezTo>
                <a:cubicBezTo>
                  <a:pt x="39" y="89"/>
                  <a:pt x="39" y="89"/>
                  <a:pt x="39" y="89"/>
                </a:cubicBezTo>
                <a:cubicBezTo>
                  <a:pt x="37" y="87"/>
                  <a:pt x="35" y="84"/>
                  <a:pt x="35" y="80"/>
                </a:cubicBezTo>
                <a:cubicBezTo>
                  <a:pt x="35" y="74"/>
                  <a:pt x="40" y="70"/>
                  <a:pt x="46" y="70"/>
                </a:cubicBezTo>
                <a:cubicBezTo>
                  <a:pt x="52" y="70"/>
                  <a:pt x="56" y="74"/>
                  <a:pt x="56" y="80"/>
                </a:cubicBezTo>
                <a:cubicBezTo>
                  <a:pt x="56" y="84"/>
                  <a:pt x="55" y="87"/>
                  <a:pt x="52" y="89"/>
                </a:cubicBezTo>
                <a:close/>
                <a:moveTo>
                  <a:pt x="81" y="53"/>
                </a:moveTo>
                <a:cubicBezTo>
                  <a:pt x="81" y="37"/>
                  <a:pt x="81" y="37"/>
                  <a:pt x="81" y="37"/>
                </a:cubicBezTo>
                <a:cubicBezTo>
                  <a:pt x="81" y="17"/>
                  <a:pt x="64" y="0"/>
                  <a:pt x="44" y="0"/>
                </a:cubicBezTo>
                <a:cubicBezTo>
                  <a:pt x="24" y="0"/>
                  <a:pt x="7" y="17"/>
                  <a:pt x="7" y="37"/>
                </a:cubicBezTo>
                <a:cubicBezTo>
                  <a:pt x="7" y="53"/>
                  <a:pt x="7" y="53"/>
                  <a:pt x="7" y="53"/>
                </a:cubicBezTo>
                <a:cubicBezTo>
                  <a:pt x="0" y="53"/>
                  <a:pt x="0" y="53"/>
                  <a:pt x="0" y="53"/>
                </a:cubicBezTo>
                <a:cubicBezTo>
                  <a:pt x="0" y="121"/>
                  <a:pt x="0" y="121"/>
                  <a:pt x="0" y="121"/>
                </a:cubicBezTo>
                <a:cubicBezTo>
                  <a:pt x="88" y="121"/>
                  <a:pt x="88" y="121"/>
                  <a:pt x="88" y="121"/>
                </a:cubicBezTo>
                <a:cubicBezTo>
                  <a:pt x="88" y="53"/>
                  <a:pt x="88" y="53"/>
                  <a:pt x="88" y="53"/>
                </a:cubicBezTo>
                <a:cubicBezTo>
                  <a:pt x="81" y="53"/>
                  <a:pt x="81" y="53"/>
                  <a:pt x="81" y="53"/>
                </a:cubicBezTo>
                <a:close/>
              </a:path>
            </a:pathLst>
          </a:custGeom>
          <a:solidFill>
            <a:schemeClr val="bg1"/>
          </a:solidFill>
          <a:ln>
            <a:noFill/>
          </a:ln>
          <a:effectLst>
            <a:outerShdw blurRad="50800" dist="38100" dir="2700000" algn="tl" rotWithShape="0">
              <a:prstClr val="black">
                <a:alpha val="40000"/>
              </a:prstClr>
            </a:outerShdw>
          </a:effectLst>
        </p:spPr>
        <p:txBody>
          <a:bodyPr vert="horz" wrap="square" lIns="91440" tIns="45720" rIns="91440" bIns="45720" numCol="1" anchor="t" anchorCtr="0" compatLnSpc="1">
            <a:prstTxWarp prst="textNoShape">
              <a:avLst/>
            </a:prstTxWarp>
          </a:bodyPr>
          <a:lstStyle/>
          <a:p>
            <a:endParaRPr lang="en-US"/>
          </a:p>
        </p:txBody>
      </p:sp>
      <p:grpSp>
        <p:nvGrpSpPr>
          <p:cNvPr id="78" name="Group 77"/>
          <p:cNvGrpSpPr>
            <a:grpSpLocks noChangeAspect="1"/>
          </p:cNvGrpSpPr>
          <p:nvPr/>
        </p:nvGrpSpPr>
        <p:grpSpPr>
          <a:xfrm>
            <a:off x="1988367" y="4592920"/>
            <a:ext cx="365760" cy="365760"/>
            <a:chOff x="3878263" y="2220913"/>
            <a:chExt cx="547687" cy="547687"/>
          </a:xfrm>
          <a:solidFill>
            <a:schemeClr val="bg1"/>
          </a:solidFill>
          <a:effectLst>
            <a:outerShdw blurRad="50800" dist="38100" dir="2700000" algn="tl" rotWithShape="0">
              <a:prstClr val="black">
                <a:alpha val="40000"/>
              </a:prstClr>
            </a:outerShdw>
          </a:effectLst>
        </p:grpSpPr>
        <p:sp>
          <p:nvSpPr>
            <p:cNvPr id="79" name="Freeform 14"/>
            <p:cNvSpPr>
              <a:spLocks/>
            </p:cNvSpPr>
            <p:nvPr/>
          </p:nvSpPr>
          <p:spPr bwMode="auto">
            <a:xfrm>
              <a:off x="4035425" y="2376488"/>
              <a:ext cx="115887" cy="130175"/>
            </a:xfrm>
            <a:custGeom>
              <a:avLst/>
              <a:gdLst/>
              <a:ahLst/>
              <a:cxnLst>
                <a:cxn ang="0">
                  <a:pos x="73" y="63"/>
                </a:cxn>
                <a:cxn ang="0">
                  <a:pos x="53" y="82"/>
                </a:cxn>
                <a:cxn ang="0">
                  <a:pos x="0" y="18"/>
                </a:cxn>
                <a:cxn ang="0">
                  <a:pos x="1" y="0"/>
                </a:cxn>
                <a:cxn ang="0">
                  <a:pos x="21" y="0"/>
                </a:cxn>
                <a:cxn ang="0">
                  <a:pos x="73" y="63"/>
                </a:cxn>
              </a:cxnLst>
              <a:rect l="0" t="0" r="r" b="b"/>
              <a:pathLst>
                <a:path w="73" h="82">
                  <a:moveTo>
                    <a:pt x="73" y="63"/>
                  </a:moveTo>
                  <a:lnTo>
                    <a:pt x="53" y="82"/>
                  </a:lnTo>
                  <a:lnTo>
                    <a:pt x="0" y="18"/>
                  </a:lnTo>
                  <a:lnTo>
                    <a:pt x="1" y="0"/>
                  </a:lnTo>
                  <a:lnTo>
                    <a:pt x="21" y="0"/>
                  </a:lnTo>
                  <a:lnTo>
                    <a:pt x="73" y="63"/>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0" name="Freeform 15"/>
            <p:cNvSpPr>
              <a:spLocks/>
            </p:cNvSpPr>
            <p:nvPr/>
          </p:nvSpPr>
          <p:spPr bwMode="auto">
            <a:xfrm>
              <a:off x="4165600" y="2424113"/>
              <a:ext cx="149225" cy="87312"/>
            </a:xfrm>
            <a:custGeom>
              <a:avLst/>
              <a:gdLst/>
              <a:ahLst/>
              <a:cxnLst>
                <a:cxn ang="0">
                  <a:pos x="10" y="55"/>
                </a:cxn>
                <a:cxn ang="0">
                  <a:pos x="0" y="30"/>
                </a:cxn>
                <a:cxn ang="0">
                  <a:pos x="77" y="0"/>
                </a:cxn>
                <a:cxn ang="0">
                  <a:pos x="94" y="8"/>
                </a:cxn>
                <a:cxn ang="0">
                  <a:pos x="87" y="27"/>
                </a:cxn>
                <a:cxn ang="0">
                  <a:pos x="10" y="55"/>
                </a:cxn>
              </a:cxnLst>
              <a:rect l="0" t="0" r="r" b="b"/>
              <a:pathLst>
                <a:path w="94" h="55">
                  <a:moveTo>
                    <a:pt x="10" y="55"/>
                  </a:moveTo>
                  <a:lnTo>
                    <a:pt x="0" y="30"/>
                  </a:lnTo>
                  <a:lnTo>
                    <a:pt x="77" y="0"/>
                  </a:lnTo>
                  <a:lnTo>
                    <a:pt x="94" y="8"/>
                  </a:lnTo>
                  <a:lnTo>
                    <a:pt x="87" y="27"/>
                  </a:lnTo>
                  <a:lnTo>
                    <a:pt x="10" y="5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81" name="Freeform 16"/>
            <p:cNvSpPr>
              <a:spLocks noEditPoints="1"/>
            </p:cNvSpPr>
            <p:nvPr/>
          </p:nvSpPr>
          <p:spPr bwMode="auto">
            <a:xfrm>
              <a:off x="3878263" y="2220913"/>
              <a:ext cx="547687" cy="547687"/>
            </a:xfrm>
            <a:custGeom>
              <a:avLst/>
              <a:gdLst/>
              <a:ahLst/>
              <a:cxnLst>
                <a:cxn ang="0">
                  <a:pos x="103" y="206"/>
                </a:cxn>
                <a:cxn ang="0">
                  <a:pos x="0" y="103"/>
                </a:cxn>
                <a:cxn ang="0">
                  <a:pos x="103" y="0"/>
                </a:cxn>
                <a:cxn ang="0">
                  <a:pos x="206" y="103"/>
                </a:cxn>
                <a:cxn ang="0">
                  <a:pos x="103" y="206"/>
                </a:cxn>
                <a:cxn ang="0">
                  <a:pos x="103" y="22"/>
                </a:cxn>
                <a:cxn ang="0">
                  <a:pos x="22" y="103"/>
                </a:cxn>
                <a:cxn ang="0">
                  <a:pos x="103" y="184"/>
                </a:cxn>
                <a:cxn ang="0">
                  <a:pos x="184" y="103"/>
                </a:cxn>
                <a:cxn ang="0">
                  <a:pos x="103" y="22"/>
                </a:cxn>
              </a:cxnLst>
              <a:rect l="0" t="0" r="r" b="b"/>
              <a:pathLst>
                <a:path w="206" h="206">
                  <a:moveTo>
                    <a:pt x="103" y="206"/>
                  </a:moveTo>
                  <a:cubicBezTo>
                    <a:pt x="46" y="206"/>
                    <a:pt x="0" y="160"/>
                    <a:pt x="0" y="103"/>
                  </a:cubicBezTo>
                  <a:cubicBezTo>
                    <a:pt x="0" y="46"/>
                    <a:pt x="46" y="0"/>
                    <a:pt x="103" y="0"/>
                  </a:cubicBezTo>
                  <a:cubicBezTo>
                    <a:pt x="160" y="0"/>
                    <a:pt x="206" y="46"/>
                    <a:pt x="206" y="103"/>
                  </a:cubicBezTo>
                  <a:cubicBezTo>
                    <a:pt x="206" y="160"/>
                    <a:pt x="160" y="206"/>
                    <a:pt x="103" y="206"/>
                  </a:cubicBezTo>
                  <a:close/>
                  <a:moveTo>
                    <a:pt x="103" y="22"/>
                  </a:moveTo>
                  <a:cubicBezTo>
                    <a:pt x="58" y="22"/>
                    <a:pt x="22" y="58"/>
                    <a:pt x="22" y="103"/>
                  </a:cubicBezTo>
                  <a:cubicBezTo>
                    <a:pt x="22" y="148"/>
                    <a:pt x="58" y="184"/>
                    <a:pt x="103" y="184"/>
                  </a:cubicBezTo>
                  <a:cubicBezTo>
                    <a:pt x="148" y="184"/>
                    <a:pt x="184" y="148"/>
                    <a:pt x="184" y="103"/>
                  </a:cubicBezTo>
                  <a:cubicBezTo>
                    <a:pt x="184" y="58"/>
                    <a:pt x="148" y="22"/>
                    <a:pt x="103" y="22"/>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dirty="0"/>
            </a:p>
          </p:txBody>
        </p:sp>
        <p:sp>
          <p:nvSpPr>
            <p:cNvPr id="91" name="Oval 17"/>
            <p:cNvSpPr>
              <a:spLocks noChangeArrowheads="1"/>
            </p:cNvSpPr>
            <p:nvPr/>
          </p:nvSpPr>
          <p:spPr bwMode="auto">
            <a:xfrm>
              <a:off x="4111625" y="2455863"/>
              <a:ext cx="79375" cy="79375"/>
            </a:xfrm>
            <a:prstGeom prst="ellipse">
              <a:avLst/>
            </a:pr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2" name="Freeform 18"/>
            <p:cNvSpPr>
              <a:spLocks/>
            </p:cNvSpPr>
            <p:nvPr/>
          </p:nvSpPr>
          <p:spPr bwMode="auto">
            <a:xfrm>
              <a:off x="4135438" y="2654300"/>
              <a:ext cx="31750" cy="106362"/>
            </a:xfrm>
            <a:custGeom>
              <a:avLst/>
              <a:gdLst/>
              <a:ahLst/>
              <a:cxnLst>
                <a:cxn ang="0">
                  <a:pos x="12" y="34"/>
                </a:cxn>
                <a:cxn ang="0">
                  <a:pos x="6" y="40"/>
                </a:cxn>
                <a:cxn ang="0">
                  <a:pos x="0" y="34"/>
                </a:cxn>
                <a:cxn ang="0">
                  <a:pos x="0" y="6"/>
                </a:cxn>
                <a:cxn ang="0">
                  <a:pos x="6" y="0"/>
                </a:cxn>
                <a:cxn ang="0">
                  <a:pos x="12" y="6"/>
                </a:cxn>
                <a:cxn ang="0">
                  <a:pos x="12" y="34"/>
                </a:cxn>
              </a:cxnLst>
              <a:rect l="0" t="0" r="r" b="b"/>
              <a:pathLst>
                <a:path w="12" h="40">
                  <a:moveTo>
                    <a:pt x="12" y="34"/>
                  </a:moveTo>
                  <a:cubicBezTo>
                    <a:pt x="12" y="38"/>
                    <a:pt x="9" y="40"/>
                    <a:pt x="6" y="40"/>
                  </a:cubicBezTo>
                  <a:cubicBezTo>
                    <a:pt x="3" y="40"/>
                    <a:pt x="0" y="38"/>
                    <a:pt x="0" y="34"/>
                  </a:cubicBezTo>
                  <a:cubicBezTo>
                    <a:pt x="0" y="6"/>
                    <a:pt x="0" y="6"/>
                    <a:pt x="0" y="6"/>
                  </a:cubicBezTo>
                  <a:cubicBezTo>
                    <a:pt x="0" y="2"/>
                    <a:pt x="3" y="0"/>
                    <a:pt x="6" y="0"/>
                  </a:cubicBezTo>
                  <a:cubicBezTo>
                    <a:pt x="9" y="0"/>
                    <a:pt x="12" y="2"/>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3" name="Freeform 19"/>
            <p:cNvSpPr>
              <a:spLocks/>
            </p:cNvSpPr>
            <p:nvPr/>
          </p:nvSpPr>
          <p:spPr bwMode="auto">
            <a:xfrm>
              <a:off x="4135438" y="2230438"/>
              <a:ext cx="31750" cy="107950"/>
            </a:xfrm>
            <a:custGeom>
              <a:avLst/>
              <a:gdLst/>
              <a:ahLst/>
              <a:cxnLst>
                <a:cxn ang="0">
                  <a:pos x="12" y="34"/>
                </a:cxn>
                <a:cxn ang="0">
                  <a:pos x="6" y="41"/>
                </a:cxn>
                <a:cxn ang="0">
                  <a:pos x="0" y="34"/>
                </a:cxn>
                <a:cxn ang="0">
                  <a:pos x="0" y="6"/>
                </a:cxn>
                <a:cxn ang="0">
                  <a:pos x="6" y="0"/>
                </a:cxn>
                <a:cxn ang="0">
                  <a:pos x="12" y="6"/>
                </a:cxn>
                <a:cxn ang="0">
                  <a:pos x="12" y="34"/>
                </a:cxn>
              </a:cxnLst>
              <a:rect l="0" t="0" r="r" b="b"/>
              <a:pathLst>
                <a:path w="12" h="41">
                  <a:moveTo>
                    <a:pt x="12" y="34"/>
                  </a:moveTo>
                  <a:cubicBezTo>
                    <a:pt x="12" y="38"/>
                    <a:pt x="9" y="41"/>
                    <a:pt x="6" y="41"/>
                  </a:cubicBezTo>
                  <a:cubicBezTo>
                    <a:pt x="3" y="41"/>
                    <a:pt x="0" y="38"/>
                    <a:pt x="0" y="34"/>
                  </a:cubicBezTo>
                  <a:cubicBezTo>
                    <a:pt x="0" y="6"/>
                    <a:pt x="0" y="6"/>
                    <a:pt x="0" y="6"/>
                  </a:cubicBezTo>
                  <a:cubicBezTo>
                    <a:pt x="0" y="3"/>
                    <a:pt x="3" y="0"/>
                    <a:pt x="6" y="0"/>
                  </a:cubicBezTo>
                  <a:cubicBezTo>
                    <a:pt x="9" y="0"/>
                    <a:pt x="12" y="3"/>
                    <a:pt x="12" y="6"/>
                  </a:cubicBezTo>
                  <a:lnTo>
                    <a:pt x="12" y="34"/>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4" name="Freeform 20"/>
            <p:cNvSpPr>
              <a:spLocks/>
            </p:cNvSpPr>
            <p:nvPr/>
          </p:nvSpPr>
          <p:spPr bwMode="auto">
            <a:xfrm>
              <a:off x="4308475" y="2479675"/>
              <a:ext cx="109537" cy="31750"/>
            </a:xfrm>
            <a:custGeom>
              <a:avLst/>
              <a:gdLst/>
              <a:ahLst/>
              <a:cxnLst>
                <a:cxn ang="0">
                  <a:pos x="35" y="0"/>
                </a:cxn>
                <a:cxn ang="0">
                  <a:pos x="41" y="6"/>
                </a:cxn>
                <a:cxn ang="0">
                  <a:pos x="35" y="12"/>
                </a:cxn>
                <a:cxn ang="0">
                  <a:pos x="7" y="12"/>
                </a:cxn>
                <a:cxn ang="0">
                  <a:pos x="0" y="6"/>
                </a:cxn>
                <a:cxn ang="0">
                  <a:pos x="7" y="0"/>
                </a:cxn>
                <a:cxn ang="0">
                  <a:pos x="35" y="0"/>
                </a:cxn>
              </a:cxnLst>
              <a:rect l="0" t="0" r="r" b="b"/>
              <a:pathLst>
                <a:path w="41" h="12">
                  <a:moveTo>
                    <a:pt x="35" y="0"/>
                  </a:moveTo>
                  <a:cubicBezTo>
                    <a:pt x="39" y="0"/>
                    <a:pt x="41" y="3"/>
                    <a:pt x="41" y="6"/>
                  </a:cubicBezTo>
                  <a:cubicBezTo>
                    <a:pt x="41" y="10"/>
                    <a:pt x="39" y="12"/>
                    <a:pt x="35" y="12"/>
                  </a:cubicBezTo>
                  <a:cubicBezTo>
                    <a:pt x="7" y="12"/>
                    <a:pt x="7" y="12"/>
                    <a:pt x="7" y="12"/>
                  </a:cubicBezTo>
                  <a:cubicBezTo>
                    <a:pt x="3" y="12"/>
                    <a:pt x="0" y="10"/>
                    <a:pt x="0" y="6"/>
                  </a:cubicBezTo>
                  <a:cubicBezTo>
                    <a:pt x="0" y="3"/>
                    <a:pt x="3" y="0"/>
                    <a:pt x="7" y="0"/>
                  </a:cubicBezTo>
                  <a:lnTo>
                    <a:pt x="35"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5" name="Freeform 21"/>
            <p:cNvSpPr>
              <a:spLocks/>
            </p:cNvSpPr>
            <p:nvPr/>
          </p:nvSpPr>
          <p:spPr bwMode="auto">
            <a:xfrm>
              <a:off x="3886200" y="2479675"/>
              <a:ext cx="107950" cy="31750"/>
            </a:xfrm>
            <a:custGeom>
              <a:avLst/>
              <a:gdLst/>
              <a:ahLst/>
              <a:cxnLst>
                <a:cxn ang="0">
                  <a:pos x="34" y="0"/>
                </a:cxn>
                <a:cxn ang="0">
                  <a:pos x="41" y="6"/>
                </a:cxn>
                <a:cxn ang="0">
                  <a:pos x="34" y="12"/>
                </a:cxn>
                <a:cxn ang="0">
                  <a:pos x="6" y="12"/>
                </a:cxn>
                <a:cxn ang="0">
                  <a:pos x="0" y="6"/>
                </a:cxn>
                <a:cxn ang="0">
                  <a:pos x="6" y="0"/>
                </a:cxn>
                <a:cxn ang="0">
                  <a:pos x="34" y="0"/>
                </a:cxn>
              </a:cxnLst>
              <a:rect l="0" t="0" r="r" b="b"/>
              <a:pathLst>
                <a:path w="41" h="12">
                  <a:moveTo>
                    <a:pt x="34" y="0"/>
                  </a:moveTo>
                  <a:cubicBezTo>
                    <a:pt x="38" y="0"/>
                    <a:pt x="41" y="3"/>
                    <a:pt x="41" y="6"/>
                  </a:cubicBezTo>
                  <a:cubicBezTo>
                    <a:pt x="41" y="10"/>
                    <a:pt x="38" y="12"/>
                    <a:pt x="34" y="12"/>
                  </a:cubicBezTo>
                  <a:cubicBezTo>
                    <a:pt x="6" y="12"/>
                    <a:pt x="6" y="12"/>
                    <a:pt x="6" y="12"/>
                  </a:cubicBezTo>
                  <a:cubicBezTo>
                    <a:pt x="2" y="12"/>
                    <a:pt x="0" y="10"/>
                    <a:pt x="0" y="6"/>
                  </a:cubicBezTo>
                  <a:cubicBezTo>
                    <a:pt x="0" y="3"/>
                    <a:pt x="2" y="0"/>
                    <a:pt x="6" y="0"/>
                  </a:cubicBezTo>
                  <a:lnTo>
                    <a:pt x="34" y="0"/>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grpSp>
      <p:grpSp>
        <p:nvGrpSpPr>
          <p:cNvPr id="96" name="Group 95"/>
          <p:cNvGrpSpPr>
            <a:grpSpLocks noChangeAspect="1"/>
          </p:cNvGrpSpPr>
          <p:nvPr/>
        </p:nvGrpSpPr>
        <p:grpSpPr>
          <a:xfrm>
            <a:off x="2022291" y="3454041"/>
            <a:ext cx="296850" cy="365760"/>
            <a:chOff x="4598988" y="3263900"/>
            <a:chExt cx="444500" cy="547688"/>
          </a:xfrm>
          <a:solidFill>
            <a:schemeClr val="bg1"/>
          </a:solidFill>
          <a:effectLst>
            <a:outerShdw blurRad="50800" dist="38100" dir="2700000" algn="tl" rotWithShape="0">
              <a:prstClr val="black">
                <a:alpha val="40000"/>
              </a:prstClr>
            </a:outerShdw>
          </a:effectLst>
        </p:grpSpPr>
        <p:sp>
          <p:nvSpPr>
            <p:cNvPr id="97" name="Freeform 9"/>
            <p:cNvSpPr>
              <a:spLocks/>
            </p:cNvSpPr>
            <p:nvPr/>
          </p:nvSpPr>
          <p:spPr bwMode="auto">
            <a:xfrm>
              <a:off x="4598988" y="3465513"/>
              <a:ext cx="444500" cy="263525"/>
            </a:xfrm>
            <a:custGeom>
              <a:avLst/>
              <a:gdLst/>
              <a:ahLst/>
              <a:cxnLst>
                <a:cxn ang="0">
                  <a:pos x="83" y="99"/>
                </a:cxn>
                <a:cxn ang="0">
                  <a:pos x="0" y="11"/>
                </a:cxn>
                <a:cxn ang="0">
                  <a:pos x="11" y="0"/>
                </a:cxn>
                <a:cxn ang="0">
                  <a:pos x="22" y="11"/>
                </a:cxn>
                <a:cxn ang="0">
                  <a:pos x="83" y="76"/>
                </a:cxn>
                <a:cxn ang="0">
                  <a:pos x="145" y="11"/>
                </a:cxn>
                <a:cxn ang="0">
                  <a:pos x="156" y="0"/>
                </a:cxn>
                <a:cxn ang="0">
                  <a:pos x="167" y="11"/>
                </a:cxn>
                <a:cxn ang="0">
                  <a:pos x="83" y="99"/>
                </a:cxn>
              </a:cxnLst>
              <a:rect l="0" t="0" r="r" b="b"/>
              <a:pathLst>
                <a:path w="167" h="99">
                  <a:moveTo>
                    <a:pt x="83" y="99"/>
                  </a:moveTo>
                  <a:cubicBezTo>
                    <a:pt x="37" y="99"/>
                    <a:pt x="0" y="59"/>
                    <a:pt x="0" y="11"/>
                  </a:cubicBezTo>
                  <a:cubicBezTo>
                    <a:pt x="0" y="5"/>
                    <a:pt x="5" y="0"/>
                    <a:pt x="11" y="0"/>
                  </a:cubicBezTo>
                  <a:cubicBezTo>
                    <a:pt x="17" y="0"/>
                    <a:pt x="22" y="5"/>
                    <a:pt x="22" y="11"/>
                  </a:cubicBezTo>
                  <a:cubicBezTo>
                    <a:pt x="22" y="47"/>
                    <a:pt x="49" y="76"/>
                    <a:pt x="83" y="76"/>
                  </a:cubicBezTo>
                  <a:cubicBezTo>
                    <a:pt x="117" y="76"/>
                    <a:pt x="145" y="47"/>
                    <a:pt x="145" y="11"/>
                  </a:cubicBezTo>
                  <a:cubicBezTo>
                    <a:pt x="145" y="5"/>
                    <a:pt x="150" y="0"/>
                    <a:pt x="156" y="0"/>
                  </a:cubicBezTo>
                  <a:cubicBezTo>
                    <a:pt x="162" y="0"/>
                    <a:pt x="167" y="5"/>
                    <a:pt x="167" y="11"/>
                  </a:cubicBezTo>
                  <a:cubicBezTo>
                    <a:pt x="167" y="59"/>
                    <a:pt x="130" y="99"/>
                    <a:pt x="83" y="99"/>
                  </a:cubicBez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8" name="Freeform 10"/>
            <p:cNvSpPr>
              <a:spLocks/>
            </p:cNvSpPr>
            <p:nvPr/>
          </p:nvSpPr>
          <p:spPr bwMode="auto">
            <a:xfrm>
              <a:off x="4724400" y="3263900"/>
              <a:ext cx="193675" cy="374650"/>
            </a:xfrm>
            <a:custGeom>
              <a:avLst/>
              <a:gdLst/>
              <a:ahLst/>
              <a:cxnLst>
                <a:cxn ang="0">
                  <a:pos x="57" y="95"/>
                </a:cxn>
                <a:cxn ang="0">
                  <a:pos x="57" y="75"/>
                </a:cxn>
                <a:cxn ang="0">
                  <a:pos x="73" y="75"/>
                </a:cxn>
                <a:cxn ang="0">
                  <a:pos x="73" y="62"/>
                </a:cxn>
                <a:cxn ang="0">
                  <a:pos x="57" y="62"/>
                </a:cxn>
                <a:cxn ang="0">
                  <a:pos x="57" y="42"/>
                </a:cxn>
                <a:cxn ang="0">
                  <a:pos x="73" y="42"/>
                </a:cxn>
                <a:cxn ang="0">
                  <a:pos x="73" y="36"/>
                </a:cxn>
                <a:cxn ang="0">
                  <a:pos x="36" y="0"/>
                </a:cxn>
                <a:cxn ang="0">
                  <a:pos x="0" y="36"/>
                </a:cxn>
                <a:cxn ang="0">
                  <a:pos x="0" y="42"/>
                </a:cxn>
                <a:cxn ang="0">
                  <a:pos x="15" y="42"/>
                </a:cxn>
                <a:cxn ang="0">
                  <a:pos x="15" y="62"/>
                </a:cxn>
                <a:cxn ang="0">
                  <a:pos x="0" y="62"/>
                </a:cxn>
                <a:cxn ang="0">
                  <a:pos x="0" y="75"/>
                </a:cxn>
                <a:cxn ang="0">
                  <a:pos x="15" y="75"/>
                </a:cxn>
                <a:cxn ang="0">
                  <a:pos x="15" y="95"/>
                </a:cxn>
                <a:cxn ang="0">
                  <a:pos x="0" y="95"/>
                </a:cxn>
                <a:cxn ang="0">
                  <a:pos x="0" y="104"/>
                </a:cxn>
                <a:cxn ang="0">
                  <a:pos x="36" y="141"/>
                </a:cxn>
                <a:cxn ang="0">
                  <a:pos x="73" y="104"/>
                </a:cxn>
                <a:cxn ang="0">
                  <a:pos x="73" y="95"/>
                </a:cxn>
                <a:cxn ang="0">
                  <a:pos x="57" y="95"/>
                </a:cxn>
              </a:cxnLst>
              <a:rect l="0" t="0" r="r" b="b"/>
              <a:pathLst>
                <a:path w="73" h="141">
                  <a:moveTo>
                    <a:pt x="57" y="95"/>
                  </a:moveTo>
                  <a:cubicBezTo>
                    <a:pt x="57" y="75"/>
                    <a:pt x="57" y="75"/>
                    <a:pt x="57" y="75"/>
                  </a:cubicBezTo>
                  <a:cubicBezTo>
                    <a:pt x="73" y="75"/>
                    <a:pt x="73" y="75"/>
                    <a:pt x="73" y="75"/>
                  </a:cubicBezTo>
                  <a:cubicBezTo>
                    <a:pt x="73" y="62"/>
                    <a:pt x="73" y="62"/>
                    <a:pt x="73" y="62"/>
                  </a:cubicBezTo>
                  <a:cubicBezTo>
                    <a:pt x="57" y="62"/>
                    <a:pt x="57" y="62"/>
                    <a:pt x="57" y="62"/>
                  </a:cubicBezTo>
                  <a:cubicBezTo>
                    <a:pt x="57" y="42"/>
                    <a:pt x="57" y="42"/>
                    <a:pt x="57" y="42"/>
                  </a:cubicBezTo>
                  <a:cubicBezTo>
                    <a:pt x="73" y="42"/>
                    <a:pt x="73" y="42"/>
                    <a:pt x="73" y="42"/>
                  </a:cubicBezTo>
                  <a:cubicBezTo>
                    <a:pt x="73" y="36"/>
                    <a:pt x="73" y="36"/>
                    <a:pt x="73" y="36"/>
                  </a:cubicBezTo>
                  <a:cubicBezTo>
                    <a:pt x="73" y="16"/>
                    <a:pt x="57" y="0"/>
                    <a:pt x="36" y="0"/>
                  </a:cubicBezTo>
                  <a:cubicBezTo>
                    <a:pt x="16" y="0"/>
                    <a:pt x="0" y="16"/>
                    <a:pt x="0" y="36"/>
                  </a:cubicBezTo>
                  <a:cubicBezTo>
                    <a:pt x="0" y="42"/>
                    <a:pt x="0" y="42"/>
                    <a:pt x="0" y="42"/>
                  </a:cubicBezTo>
                  <a:cubicBezTo>
                    <a:pt x="15" y="42"/>
                    <a:pt x="15" y="42"/>
                    <a:pt x="15" y="42"/>
                  </a:cubicBezTo>
                  <a:cubicBezTo>
                    <a:pt x="15" y="62"/>
                    <a:pt x="15" y="62"/>
                    <a:pt x="15" y="62"/>
                  </a:cubicBezTo>
                  <a:cubicBezTo>
                    <a:pt x="0" y="62"/>
                    <a:pt x="0" y="62"/>
                    <a:pt x="0" y="62"/>
                  </a:cubicBezTo>
                  <a:cubicBezTo>
                    <a:pt x="0" y="75"/>
                    <a:pt x="0" y="75"/>
                    <a:pt x="0" y="75"/>
                  </a:cubicBezTo>
                  <a:cubicBezTo>
                    <a:pt x="15" y="75"/>
                    <a:pt x="15" y="75"/>
                    <a:pt x="15" y="75"/>
                  </a:cubicBezTo>
                  <a:cubicBezTo>
                    <a:pt x="15" y="95"/>
                    <a:pt x="15" y="95"/>
                    <a:pt x="15" y="95"/>
                  </a:cubicBezTo>
                  <a:cubicBezTo>
                    <a:pt x="0" y="95"/>
                    <a:pt x="0" y="95"/>
                    <a:pt x="0" y="95"/>
                  </a:cubicBezTo>
                  <a:cubicBezTo>
                    <a:pt x="0" y="104"/>
                    <a:pt x="0" y="104"/>
                    <a:pt x="0" y="104"/>
                  </a:cubicBezTo>
                  <a:cubicBezTo>
                    <a:pt x="0" y="125"/>
                    <a:pt x="16" y="141"/>
                    <a:pt x="36" y="141"/>
                  </a:cubicBezTo>
                  <a:cubicBezTo>
                    <a:pt x="57" y="141"/>
                    <a:pt x="73" y="125"/>
                    <a:pt x="73" y="104"/>
                  </a:cubicBezTo>
                  <a:cubicBezTo>
                    <a:pt x="73" y="95"/>
                    <a:pt x="73" y="95"/>
                    <a:pt x="73" y="95"/>
                  </a:cubicBezTo>
                  <a:lnTo>
                    <a:pt x="57" y="95"/>
                  </a:lnTo>
                  <a:close/>
                </a:path>
              </a:pathLst>
            </a:custGeom>
            <a:grpFill/>
            <a:ln w="9525">
              <a:noFill/>
              <a:round/>
              <a:headEnd/>
              <a:tailEnd/>
            </a:ln>
          </p:spPr>
          <p:txBody>
            <a:bodyPr vert="horz" wrap="square" lIns="121920" tIns="60960" rIns="121920" bIns="60960" numCol="1" anchor="t" anchorCtr="0" compatLnSpc="1">
              <a:prstTxWarp prst="textNoShape">
                <a:avLst/>
              </a:prstTxWarp>
            </a:bodyPr>
            <a:lstStyle/>
            <a:p>
              <a:endParaRPr lang="en-US" sz="2400"/>
            </a:p>
          </p:txBody>
        </p:sp>
        <p:sp>
          <p:nvSpPr>
            <p:cNvPr id="99" name="Rectangle 11"/>
            <p:cNvSpPr>
              <a:spLocks noChangeArrowheads="1"/>
            </p:cNvSpPr>
            <p:nvPr/>
          </p:nvSpPr>
          <p:spPr bwMode="auto">
            <a:xfrm>
              <a:off x="4783138" y="3705225"/>
              <a:ext cx="76200" cy="71437"/>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sp>
          <p:nvSpPr>
            <p:cNvPr id="100" name="Rectangle 12"/>
            <p:cNvSpPr>
              <a:spLocks noChangeArrowheads="1"/>
            </p:cNvSpPr>
            <p:nvPr/>
          </p:nvSpPr>
          <p:spPr bwMode="auto">
            <a:xfrm>
              <a:off x="4684713" y="3757613"/>
              <a:ext cx="271462" cy="53975"/>
            </a:xfrm>
            <a:prstGeom prst="rect">
              <a:avLst/>
            </a:prstGeom>
            <a:grpFill/>
            <a:ln w="9525">
              <a:noFill/>
              <a:miter lim="800000"/>
              <a:headEnd/>
              <a:tailEnd/>
            </a:ln>
          </p:spPr>
          <p:txBody>
            <a:bodyPr vert="horz" wrap="square" lIns="121920" tIns="60960" rIns="121920" bIns="60960" numCol="1" anchor="t" anchorCtr="0" compatLnSpc="1">
              <a:prstTxWarp prst="textNoShape">
                <a:avLst/>
              </a:prstTxWarp>
            </a:bodyPr>
            <a:lstStyle/>
            <a:p>
              <a:endParaRPr lang="en-US" sz="2400"/>
            </a:p>
          </p:txBody>
        </p:sp>
      </p:grpSp>
      <p:sp>
        <p:nvSpPr>
          <p:cNvPr id="102" name="TextBox 101"/>
          <p:cNvSpPr txBox="1"/>
          <p:nvPr/>
        </p:nvSpPr>
        <p:spPr>
          <a:xfrm>
            <a:off x="370046" y="304456"/>
            <a:ext cx="5943600" cy="1046440"/>
          </a:xfrm>
          <a:prstGeom prst="rect">
            <a:avLst/>
          </a:prstGeom>
          <a:noFill/>
        </p:spPr>
        <p:txBody>
          <a:bodyPr wrap="square" rtlCol="0">
            <a:spAutoFit/>
          </a:bodyPr>
          <a:lstStyle/>
          <a:p>
            <a:r>
              <a:rPr lang="en-US" sz="4400" b="1" dirty="0">
                <a:solidFill>
                  <a:srgbClr val="56595E"/>
                </a:solidFill>
                <a:latin typeface="Candara" panose="020E0502030303020204" pitchFamily="34" charset="0"/>
              </a:rPr>
              <a:t>TITLE GOES HERE</a:t>
            </a:r>
          </a:p>
          <a:p>
            <a:r>
              <a:rPr lang="en-US" dirty="0">
                <a:solidFill>
                  <a:srgbClr val="56595E"/>
                </a:solidFill>
                <a:latin typeface="Candara" panose="020E0502030303020204" pitchFamily="34" charset="0"/>
              </a:rPr>
              <a:t>Your Subtitle</a:t>
            </a:r>
          </a:p>
        </p:txBody>
      </p:sp>
      <p:pic>
        <p:nvPicPr>
          <p:cNvPr id="31" name="Picture 30">
            <a:hlinkClick r:id="rId2"/>
            <a:extLst>
              <a:ext uri="{FF2B5EF4-FFF2-40B4-BE49-F238E27FC236}">
                <a16:creationId xmlns:a16="http://schemas.microsoft.com/office/drawing/2014/main" id="{96EE37C1-B8D2-4A82-8E29-BA532FB3ABE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78309162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102"/>
                                        </p:tgtEl>
                                        <p:attrNameLst>
                                          <p:attrName>style.visibility</p:attrName>
                                        </p:attrNameLst>
                                      </p:cBhvr>
                                      <p:to>
                                        <p:strVal val="visible"/>
                                      </p:to>
                                    </p:set>
                                    <p:animEffect transition="in" filter="wipe(left)">
                                      <p:cBhvr>
                                        <p:cTn id="7" dur="500"/>
                                        <p:tgtEl>
                                          <p:spTgt spid="102"/>
                                        </p:tgtEl>
                                      </p:cBhvr>
                                    </p:animEffect>
                                  </p:childTnLst>
                                </p:cTn>
                              </p:par>
                            </p:childTnLst>
                          </p:cTn>
                        </p:par>
                        <p:par>
                          <p:cTn id="8" fill="hold">
                            <p:stCondLst>
                              <p:cond delay="500"/>
                            </p:stCondLst>
                            <p:childTnLst>
                              <p:par>
                                <p:cTn id="9" presetID="42" presetClass="entr" presetSubtype="0" fill="hold" grpId="0" nodeType="afterEffect">
                                  <p:stCondLst>
                                    <p:cond delay="0"/>
                                  </p:stCondLst>
                                  <p:childTnLst>
                                    <p:set>
                                      <p:cBhvr>
                                        <p:cTn id="10" dur="1" fill="hold">
                                          <p:stCondLst>
                                            <p:cond delay="0"/>
                                          </p:stCondLst>
                                        </p:cTn>
                                        <p:tgtEl>
                                          <p:spTgt spid="17"/>
                                        </p:tgtEl>
                                        <p:attrNameLst>
                                          <p:attrName>style.visibility</p:attrName>
                                        </p:attrNameLst>
                                      </p:cBhvr>
                                      <p:to>
                                        <p:strVal val="visible"/>
                                      </p:to>
                                    </p:set>
                                    <p:animEffect transition="in" filter="fade">
                                      <p:cBhvr>
                                        <p:cTn id="11" dur="1000"/>
                                        <p:tgtEl>
                                          <p:spTgt spid="17"/>
                                        </p:tgtEl>
                                      </p:cBhvr>
                                    </p:animEffect>
                                    <p:anim calcmode="lin" valueType="num">
                                      <p:cBhvr>
                                        <p:cTn id="12" dur="1000" fill="hold"/>
                                        <p:tgtEl>
                                          <p:spTgt spid="17"/>
                                        </p:tgtEl>
                                        <p:attrNameLst>
                                          <p:attrName>ppt_x</p:attrName>
                                        </p:attrNameLst>
                                      </p:cBhvr>
                                      <p:tavLst>
                                        <p:tav tm="0">
                                          <p:val>
                                            <p:strVal val="#ppt_x"/>
                                          </p:val>
                                        </p:tav>
                                        <p:tav tm="100000">
                                          <p:val>
                                            <p:strVal val="#ppt_x"/>
                                          </p:val>
                                        </p:tav>
                                      </p:tavLst>
                                    </p:anim>
                                    <p:anim calcmode="lin" valueType="num">
                                      <p:cBhvr>
                                        <p:cTn id="13" dur="1000" fill="hold"/>
                                        <p:tgtEl>
                                          <p:spTgt spid="17"/>
                                        </p:tgtEl>
                                        <p:attrNameLst>
                                          <p:attrName>ppt_y</p:attrName>
                                        </p:attrNameLst>
                                      </p:cBhvr>
                                      <p:tavLst>
                                        <p:tav tm="0">
                                          <p:val>
                                            <p:strVal val="#ppt_y+.1"/>
                                          </p:val>
                                        </p:tav>
                                        <p:tav tm="100000">
                                          <p:val>
                                            <p:strVal val="#ppt_y"/>
                                          </p:val>
                                        </p:tav>
                                      </p:tavLst>
                                    </p:anim>
                                  </p:childTnLst>
                                </p:cTn>
                              </p:par>
                            </p:childTnLst>
                          </p:cTn>
                        </p:par>
                        <p:par>
                          <p:cTn id="14" fill="hold">
                            <p:stCondLst>
                              <p:cond delay="1500"/>
                            </p:stCondLst>
                            <p:childTnLst>
                              <p:par>
                                <p:cTn id="15" presetID="53" presetClass="entr" presetSubtype="528" fill="hold" grpId="0" nodeType="afterEffect">
                                  <p:stCondLst>
                                    <p:cond delay="0"/>
                                  </p:stCondLst>
                                  <p:childTnLst>
                                    <p:set>
                                      <p:cBhvr>
                                        <p:cTn id="16" dur="1" fill="hold">
                                          <p:stCondLst>
                                            <p:cond delay="0"/>
                                          </p:stCondLst>
                                        </p:cTn>
                                        <p:tgtEl>
                                          <p:spTgt spid="62"/>
                                        </p:tgtEl>
                                        <p:attrNameLst>
                                          <p:attrName>style.visibility</p:attrName>
                                        </p:attrNameLst>
                                      </p:cBhvr>
                                      <p:to>
                                        <p:strVal val="visible"/>
                                      </p:to>
                                    </p:set>
                                    <p:anim calcmode="lin" valueType="num">
                                      <p:cBhvr>
                                        <p:cTn id="17" dur="500" fill="hold"/>
                                        <p:tgtEl>
                                          <p:spTgt spid="62"/>
                                        </p:tgtEl>
                                        <p:attrNameLst>
                                          <p:attrName>ppt_w</p:attrName>
                                        </p:attrNameLst>
                                      </p:cBhvr>
                                      <p:tavLst>
                                        <p:tav tm="0">
                                          <p:val>
                                            <p:fltVal val="0"/>
                                          </p:val>
                                        </p:tav>
                                        <p:tav tm="100000">
                                          <p:val>
                                            <p:strVal val="#ppt_w"/>
                                          </p:val>
                                        </p:tav>
                                      </p:tavLst>
                                    </p:anim>
                                    <p:anim calcmode="lin" valueType="num">
                                      <p:cBhvr>
                                        <p:cTn id="18" dur="500" fill="hold"/>
                                        <p:tgtEl>
                                          <p:spTgt spid="62"/>
                                        </p:tgtEl>
                                        <p:attrNameLst>
                                          <p:attrName>ppt_h</p:attrName>
                                        </p:attrNameLst>
                                      </p:cBhvr>
                                      <p:tavLst>
                                        <p:tav tm="0">
                                          <p:val>
                                            <p:fltVal val="0"/>
                                          </p:val>
                                        </p:tav>
                                        <p:tav tm="100000">
                                          <p:val>
                                            <p:strVal val="#ppt_h"/>
                                          </p:val>
                                        </p:tav>
                                      </p:tavLst>
                                    </p:anim>
                                    <p:animEffect transition="in" filter="fade">
                                      <p:cBhvr>
                                        <p:cTn id="19" dur="500"/>
                                        <p:tgtEl>
                                          <p:spTgt spid="62"/>
                                        </p:tgtEl>
                                      </p:cBhvr>
                                    </p:animEffect>
                                    <p:anim calcmode="lin" valueType="num">
                                      <p:cBhvr>
                                        <p:cTn id="20" dur="500" fill="hold"/>
                                        <p:tgtEl>
                                          <p:spTgt spid="62"/>
                                        </p:tgtEl>
                                        <p:attrNameLst>
                                          <p:attrName>ppt_x</p:attrName>
                                        </p:attrNameLst>
                                      </p:cBhvr>
                                      <p:tavLst>
                                        <p:tav tm="0">
                                          <p:val>
                                            <p:fltVal val="0.5"/>
                                          </p:val>
                                        </p:tav>
                                        <p:tav tm="100000">
                                          <p:val>
                                            <p:strVal val="#ppt_x"/>
                                          </p:val>
                                        </p:tav>
                                      </p:tavLst>
                                    </p:anim>
                                    <p:anim calcmode="lin" valueType="num">
                                      <p:cBhvr>
                                        <p:cTn id="21" dur="500" fill="hold"/>
                                        <p:tgtEl>
                                          <p:spTgt spid="62"/>
                                        </p:tgtEl>
                                        <p:attrNameLst>
                                          <p:attrName>ppt_y</p:attrName>
                                        </p:attrNameLst>
                                      </p:cBhvr>
                                      <p:tavLst>
                                        <p:tav tm="0">
                                          <p:val>
                                            <p:fltVal val="0.5"/>
                                          </p:val>
                                        </p:tav>
                                        <p:tav tm="100000">
                                          <p:val>
                                            <p:strVal val="#ppt_y"/>
                                          </p:val>
                                        </p:tav>
                                      </p:tavLst>
                                    </p:anim>
                                  </p:childTnLst>
                                </p:cTn>
                              </p:par>
                              <p:par>
                                <p:cTn id="22" presetID="53" presetClass="entr" presetSubtype="528" fill="hold" grpId="0" nodeType="withEffect">
                                  <p:stCondLst>
                                    <p:cond delay="250"/>
                                  </p:stCondLst>
                                  <p:childTnLst>
                                    <p:set>
                                      <p:cBhvr>
                                        <p:cTn id="23" dur="1" fill="hold">
                                          <p:stCondLst>
                                            <p:cond delay="0"/>
                                          </p:stCondLst>
                                        </p:cTn>
                                        <p:tgtEl>
                                          <p:spTgt spid="72"/>
                                        </p:tgtEl>
                                        <p:attrNameLst>
                                          <p:attrName>style.visibility</p:attrName>
                                        </p:attrNameLst>
                                      </p:cBhvr>
                                      <p:to>
                                        <p:strVal val="visible"/>
                                      </p:to>
                                    </p:set>
                                    <p:anim calcmode="lin" valueType="num">
                                      <p:cBhvr>
                                        <p:cTn id="24" dur="500" fill="hold"/>
                                        <p:tgtEl>
                                          <p:spTgt spid="72"/>
                                        </p:tgtEl>
                                        <p:attrNameLst>
                                          <p:attrName>ppt_w</p:attrName>
                                        </p:attrNameLst>
                                      </p:cBhvr>
                                      <p:tavLst>
                                        <p:tav tm="0">
                                          <p:val>
                                            <p:fltVal val="0"/>
                                          </p:val>
                                        </p:tav>
                                        <p:tav tm="100000">
                                          <p:val>
                                            <p:strVal val="#ppt_w"/>
                                          </p:val>
                                        </p:tav>
                                      </p:tavLst>
                                    </p:anim>
                                    <p:anim calcmode="lin" valueType="num">
                                      <p:cBhvr>
                                        <p:cTn id="25" dur="500" fill="hold"/>
                                        <p:tgtEl>
                                          <p:spTgt spid="72"/>
                                        </p:tgtEl>
                                        <p:attrNameLst>
                                          <p:attrName>ppt_h</p:attrName>
                                        </p:attrNameLst>
                                      </p:cBhvr>
                                      <p:tavLst>
                                        <p:tav tm="0">
                                          <p:val>
                                            <p:fltVal val="0"/>
                                          </p:val>
                                        </p:tav>
                                        <p:tav tm="100000">
                                          <p:val>
                                            <p:strVal val="#ppt_h"/>
                                          </p:val>
                                        </p:tav>
                                      </p:tavLst>
                                    </p:anim>
                                    <p:animEffect transition="in" filter="fade">
                                      <p:cBhvr>
                                        <p:cTn id="26" dur="500"/>
                                        <p:tgtEl>
                                          <p:spTgt spid="72"/>
                                        </p:tgtEl>
                                      </p:cBhvr>
                                    </p:animEffect>
                                    <p:anim calcmode="lin" valueType="num">
                                      <p:cBhvr>
                                        <p:cTn id="27" dur="500" fill="hold"/>
                                        <p:tgtEl>
                                          <p:spTgt spid="72"/>
                                        </p:tgtEl>
                                        <p:attrNameLst>
                                          <p:attrName>ppt_x</p:attrName>
                                        </p:attrNameLst>
                                      </p:cBhvr>
                                      <p:tavLst>
                                        <p:tav tm="0">
                                          <p:val>
                                            <p:fltVal val="0.5"/>
                                          </p:val>
                                        </p:tav>
                                        <p:tav tm="100000">
                                          <p:val>
                                            <p:strVal val="#ppt_x"/>
                                          </p:val>
                                        </p:tav>
                                      </p:tavLst>
                                    </p:anim>
                                    <p:anim calcmode="lin" valueType="num">
                                      <p:cBhvr>
                                        <p:cTn id="28" dur="500" fill="hold"/>
                                        <p:tgtEl>
                                          <p:spTgt spid="72"/>
                                        </p:tgtEl>
                                        <p:attrNameLst>
                                          <p:attrName>ppt_y</p:attrName>
                                        </p:attrNameLst>
                                      </p:cBhvr>
                                      <p:tavLst>
                                        <p:tav tm="0">
                                          <p:val>
                                            <p:fltVal val="0.5"/>
                                          </p:val>
                                        </p:tav>
                                        <p:tav tm="100000">
                                          <p:val>
                                            <p:strVal val="#ppt_y"/>
                                          </p:val>
                                        </p:tav>
                                      </p:tavLst>
                                    </p:anim>
                                  </p:childTnLst>
                                </p:cTn>
                              </p:par>
                            </p:childTnLst>
                          </p:cTn>
                        </p:par>
                        <p:par>
                          <p:cTn id="29" fill="hold">
                            <p:stCondLst>
                              <p:cond delay="2250"/>
                            </p:stCondLst>
                            <p:childTnLst>
                              <p:par>
                                <p:cTn id="30" presetID="22" presetClass="entr" presetSubtype="8" fill="hold" grpId="0" nodeType="afterEffect">
                                  <p:stCondLst>
                                    <p:cond delay="0"/>
                                  </p:stCondLst>
                                  <p:childTnLst>
                                    <p:set>
                                      <p:cBhvr>
                                        <p:cTn id="31" dur="1" fill="hold">
                                          <p:stCondLst>
                                            <p:cond delay="0"/>
                                          </p:stCondLst>
                                        </p:cTn>
                                        <p:tgtEl>
                                          <p:spTgt spid="53"/>
                                        </p:tgtEl>
                                        <p:attrNameLst>
                                          <p:attrName>style.visibility</p:attrName>
                                        </p:attrNameLst>
                                      </p:cBhvr>
                                      <p:to>
                                        <p:strVal val="visible"/>
                                      </p:to>
                                    </p:set>
                                    <p:animEffect transition="in" filter="wipe(left)">
                                      <p:cBhvr>
                                        <p:cTn id="32" dur="500"/>
                                        <p:tgtEl>
                                          <p:spTgt spid="53"/>
                                        </p:tgtEl>
                                      </p:cBhvr>
                                    </p:animEffect>
                                  </p:childTnLst>
                                </p:cTn>
                              </p:par>
                            </p:childTnLst>
                          </p:cTn>
                        </p:par>
                        <p:par>
                          <p:cTn id="33" fill="hold">
                            <p:stCondLst>
                              <p:cond delay="2750"/>
                            </p:stCondLst>
                            <p:childTnLst>
                              <p:par>
                                <p:cTn id="34" presetID="42" presetClass="entr" presetSubtype="0" fill="hold" grpId="0" nodeType="afterEffect">
                                  <p:stCondLst>
                                    <p:cond delay="0"/>
                                  </p:stCondLst>
                                  <p:childTnLst>
                                    <p:set>
                                      <p:cBhvr>
                                        <p:cTn id="35" dur="1" fill="hold">
                                          <p:stCondLst>
                                            <p:cond delay="0"/>
                                          </p:stCondLst>
                                        </p:cTn>
                                        <p:tgtEl>
                                          <p:spTgt spid="16"/>
                                        </p:tgtEl>
                                        <p:attrNameLst>
                                          <p:attrName>style.visibility</p:attrName>
                                        </p:attrNameLst>
                                      </p:cBhvr>
                                      <p:to>
                                        <p:strVal val="visible"/>
                                      </p:to>
                                    </p:set>
                                    <p:animEffect transition="in" filter="fade">
                                      <p:cBhvr>
                                        <p:cTn id="36" dur="1000"/>
                                        <p:tgtEl>
                                          <p:spTgt spid="16"/>
                                        </p:tgtEl>
                                      </p:cBhvr>
                                    </p:animEffect>
                                    <p:anim calcmode="lin" valueType="num">
                                      <p:cBhvr>
                                        <p:cTn id="37" dur="1000" fill="hold"/>
                                        <p:tgtEl>
                                          <p:spTgt spid="16"/>
                                        </p:tgtEl>
                                        <p:attrNameLst>
                                          <p:attrName>ppt_x</p:attrName>
                                        </p:attrNameLst>
                                      </p:cBhvr>
                                      <p:tavLst>
                                        <p:tav tm="0">
                                          <p:val>
                                            <p:strVal val="#ppt_x"/>
                                          </p:val>
                                        </p:tav>
                                        <p:tav tm="100000">
                                          <p:val>
                                            <p:strVal val="#ppt_x"/>
                                          </p:val>
                                        </p:tav>
                                      </p:tavLst>
                                    </p:anim>
                                    <p:anim calcmode="lin" valueType="num">
                                      <p:cBhvr>
                                        <p:cTn id="38" dur="1000" fill="hold"/>
                                        <p:tgtEl>
                                          <p:spTgt spid="16"/>
                                        </p:tgtEl>
                                        <p:attrNameLst>
                                          <p:attrName>ppt_y</p:attrName>
                                        </p:attrNameLst>
                                      </p:cBhvr>
                                      <p:tavLst>
                                        <p:tav tm="0">
                                          <p:val>
                                            <p:strVal val="#ppt_y+.1"/>
                                          </p:val>
                                        </p:tav>
                                        <p:tav tm="100000">
                                          <p:val>
                                            <p:strVal val="#ppt_y"/>
                                          </p:val>
                                        </p:tav>
                                      </p:tavLst>
                                    </p:anim>
                                  </p:childTnLst>
                                </p:cTn>
                              </p:par>
                            </p:childTnLst>
                          </p:cTn>
                        </p:par>
                        <p:par>
                          <p:cTn id="39" fill="hold">
                            <p:stCondLst>
                              <p:cond delay="3750"/>
                            </p:stCondLst>
                            <p:childTnLst>
                              <p:par>
                                <p:cTn id="40" presetID="53" presetClass="entr" presetSubtype="528" fill="hold" grpId="0" nodeType="afterEffect">
                                  <p:stCondLst>
                                    <p:cond delay="0"/>
                                  </p:stCondLst>
                                  <p:childTnLst>
                                    <p:set>
                                      <p:cBhvr>
                                        <p:cTn id="41" dur="1" fill="hold">
                                          <p:stCondLst>
                                            <p:cond delay="0"/>
                                          </p:stCondLst>
                                        </p:cTn>
                                        <p:tgtEl>
                                          <p:spTgt spid="63"/>
                                        </p:tgtEl>
                                        <p:attrNameLst>
                                          <p:attrName>style.visibility</p:attrName>
                                        </p:attrNameLst>
                                      </p:cBhvr>
                                      <p:to>
                                        <p:strVal val="visible"/>
                                      </p:to>
                                    </p:set>
                                    <p:anim calcmode="lin" valueType="num">
                                      <p:cBhvr>
                                        <p:cTn id="42" dur="500" fill="hold"/>
                                        <p:tgtEl>
                                          <p:spTgt spid="63"/>
                                        </p:tgtEl>
                                        <p:attrNameLst>
                                          <p:attrName>ppt_w</p:attrName>
                                        </p:attrNameLst>
                                      </p:cBhvr>
                                      <p:tavLst>
                                        <p:tav tm="0">
                                          <p:val>
                                            <p:fltVal val="0"/>
                                          </p:val>
                                        </p:tav>
                                        <p:tav tm="100000">
                                          <p:val>
                                            <p:strVal val="#ppt_w"/>
                                          </p:val>
                                        </p:tav>
                                      </p:tavLst>
                                    </p:anim>
                                    <p:anim calcmode="lin" valueType="num">
                                      <p:cBhvr>
                                        <p:cTn id="43" dur="500" fill="hold"/>
                                        <p:tgtEl>
                                          <p:spTgt spid="63"/>
                                        </p:tgtEl>
                                        <p:attrNameLst>
                                          <p:attrName>ppt_h</p:attrName>
                                        </p:attrNameLst>
                                      </p:cBhvr>
                                      <p:tavLst>
                                        <p:tav tm="0">
                                          <p:val>
                                            <p:fltVal val="0"/>
                                          </p:val>
                                        </p:tav>
                                        <p:tav tm="100000">
                                          <p:val>
                                            <p:strVal val="#ppt_h"/>
                                          </p:val>
                                        </p:tav>
                                      </p:tavLst>
                                    </p:anim>
                                    <p:animEffect transition="in" filter="fade">
                                      <p:cBhvr>
                                        <p:cTn id="44" dur="500"/>
                                        <p:tgtEl>
                                          <p:spTgt spid="63"/>
                                        </p:tgtEl>
                                      </p:cBhvr>
                                    </p:animEffect>
                                    <p:anim calcmode="lin" valueType="num">
                                      <p:cBhvr>
                                        <p:cTn id="45" dur="500" fill="hold"/>
                                        <p:tgtEl>
                                          <p:spTgt spid="63"/>
                                        </p:tgtEl>
                                        <p:attrNameLst>
                                          <p:attrName>ppt_x</p:attrName>
                                        </p:attrNameLst>
                                      </p:cBhvr>
                                      <p:tavLst>
                                        <p:tav tm="0">
                                          <p:val>
                                            <p:fltVal val="0.5"/>
                                          </p:val>
                                        </p:tav>
                                        <p:tav tm="100000">
                                          <p:val>
                                            <p:strVal val="#ppt_x"/>
                                          </p:val>
                                        </p:tav>
                                      </p:tavLst>
                                    </p:anim>
                                    <p:anim calcmode="lin" valueType="num">
                                      <p:cBhvr>
                                        <p:cTn id="46" dur="500" fill="hold"/>
                                        <p:tgtEl>
                                          <p:spTgt spid="63"/>
                                        </p:tgtEl>
                                        <p:attrNameLst>
                                          <p:attrName>ppt_y</p:attrName>
                                        </p:attrNameLst>
                                      </p:cBhvr>
                                      <p:tavLst>
                                        <p:tav tm="0">
                                          <p:val>
                                            <p:fltVal val="0.5"/>
                                          </p:val>
                                        </p:tav>
                                        <p:tav tm="100000">
                                          <p:val>
                                            <p:strVal val="#ppt_y"/>
                                          </p:val>
                                        </p:tav>
                                      </p:tavLst>
                                    </p:anim>
                                  </p:childTnLst>
                                </p:cTn>
                              </p:par>
                              <p:par>
                                <p:cTn id="47" presetID="53" presetClass="entr" presetSubtype="528" fill="hold" nodeType="withEffect">
                                  <p:stCondLst>
                                    <p:cond delay="250"/>
                                  </p:stCondLst>
                                  <p:childTnLst>
                                    <p:set>
                                      <p:cBhvr>
                                        <p:cTn id="48" dur="1" fill="hold">
                                          <p:stCondLst>
                                            <p:cond delay="0"/>
                                          </p:stCondLst>
                                        </p:cTn>
                                        <p:tgtEl>
                                          <p:spTgt spid="96"/>
                                        </p:tgtEl>
                                        <p:attrNameLst>
                                          <p:attrName>style.visibility</p:attrName>
                                        </p:attrNameLst>
                                      </p:cBhvr>
                                      <p:to>
                                        <p:strVal val="visible"/>
                                      </p:to>
                                    </p:set>
                                    <p:anim calcmode="lin" valueType="num">
                                      <p:cBhvr>
                                        <p:cTn id="49" dur="500" fill="hold"/>
                                        <p:tgtEl>
                                          <p:spTgt spid="96"/>
                                        </p:tgtEl>
                                        <p:attrNameLst>
                                          <p:attrName>ppt_w</p:attrName>
                                        </p:attrNameLst>
                                      </p:cBhvr>
                                      <p:tavLst>
                                        <p:tav tm="0">
                                          <p:val>
                                            <p:fltVal val="0"/>
                                          </p:val>
                                        </p:tav>
                                        <p:tav tm="100000">
                                          <p:val>
                                            <p:strVal val="#ppt_w"/>
                                          </p:val>
                                        </p:tav>
                                      </p:tavLst>
                                    </p:anim>
                                    <p:anim calcmode="lin" valueType="num">
                                      <p:cBhvr>
                                        <p:cTn id="50" dur="500" fill="hold"/>
                                        <p:tgtEl>
                                          <p:spTgt spid="96"/>
                                        </p:tgtEl>
                                        <p:attrNameLst>
                                          <p:attrName>ppt_h</p:attrName>
                                        </p:attrNameLst>
                                      </p:cBhvr>
                                      <p:tavLst>
                                        <p:tav tm="0">
                                          <p:val>
                                            <p:fltVal val="0"/>
                                          </p:val>
                                        </p:tav>
                                        <p:tav tm="100000">
                                          <p:val>
                                            <p:strVal val="#ppt_h"/>
                                          </p:val>
                                        </p:tav>
                                      </p:tavLst>
                                    </p:anim>
                                    <p:animEffect transition="in" filter="fade">
                                      <p:cBhvr>
                                        <p:cTn id="51" dur="500"/>
                                        <p:tgtEl>
                                          <p:spTgt spid="96"/>
                                        </p:tgtEl>
                                      </p:cBhvr>
                                    </p:animEffect>
                                    <p:anim calcmode="lin" valueType="num">
                                      <p:cBhvr>
                                        <p:cTn id="52" dur="500" fill="hold"/>
                                        <p:tgtEl>
                                          <p:spTgt spid="96"/>
                                        </p:tgtEl>
                                        <p:attrNameLst>
                                          <p:attrName>ppt_x</p:attrName>
                                        </p:attrNameLst>
                                      </p:cBhvr>
                                      <p:tavLst>
                                        <p:tav tm="0">
                                          <p:val>
                                            <p:fltVal val="0.5"/>
                                          </p:val>
                                        </p:tav>
                                        <p:tav tm="100000">
                                          <p:val>
                                            <p:strVal val="#ppt_x"/>
                                          </p:val>
                                        </p:tav>
                                      </p:tavLst>
                                    </p:anim>
                                    <p:anim calcmode="lin" valueType="num">
                                      <p:cBhvr>
                                        <p:cTn id="53" dur="500" fill="hold"/>
                                        <p:tgtEl>
                                          <p:spTgt spid="96"/>
                                        </p:tgtEl>
                                        <p:attrNameLst>
                                          <p:attrName>ppt_y</p:attrName>
                                        </p:attrNameLst>
                                      </p:cBhvr>
                                      <p:tavLst>
                                        <p:tav tm="0">
                                          <p:val>
                                            <p:fltVal val="0.5"/>
                                          </p:val>
                                        </p:tav>
                                        <p:tav tm="100000">
                                          <p:val>
                                            <p:strVal val="#ppt_y"/>
                                          </p:val>
                                        </p:tav>
                                      </p:tavLst>
                                    </p:anim>
                                  </p:childTnLst>
                                </p:cTn>
                              </p:par>
                            </p:childTnLst>
                          </p:cTn>
                        </p:par>
                        <p:par>
                          <p:cTn id="54" fill="hold">
                            <p:stCondLst>
                              <p:cond delay="4500"/>
                            </p:stCondLst>
                            <p:childTnLst>
                              <p:par>
                                <p:cTn id="55" presetID="22" presetClass="entr" presetSubtype="8" fill="hold" grpId="0" nodeType="afterEffect">
                                  <p:stCondLst>
                                    <p:cond delay="0"/>
                                  </p:stCondLst>
                                  <p:childTnLst>
                                    <p:set>
                                      <p:cBhvr>
                                        <p:cTn id="56" dur="1" fill="hold">
                                          <p:stCondLst>
                                            <p:cond delay="0"/>
                                          </p:stCondLst>
                                        </p:cTn>
                                        <p:tgtEl>
                                          <p:spTgt spid="55"/>
                                        </p:tgtEl>
                                        <p:attrNameLst>
                                          <p:attrName>style.visibility</p:attrName>
                                        </p:attrNameLst>
                                      </p:cBhvr>
                                      <p:to>
                                        <p:strVal val="visible"/>
                                      </p:to>
                                    </p:set>
                                    <p:animEffect transition="in" filter="wipe(left)">
                                      <p:cBhvr>
                                        <p:cTn id="57" dur="500"/>
                                        <p:tgtEl>
                                          <p:spTgt spid="55"/>
                                        </p:tgtEl>
                                      </p:cBhvr>
                                    </p:animEffect>
                                  </p:childTnLst>
                                </p:cTn>
                              </p:par>
                            </p:childTnLst>
                          </p:cTn>
                        </p:par>
                        <p:par>
                          <p:cTn id="58" fill="hold">
                            <p:stCondLst>
                              <p:cond delay="5000"/>
                            </p:stCondLst>
                            <p:childTnLst>
                              <p:par>
                                <p:cTn id="59" presetID="42" presetClass="entr" presetSubtype="0" fill="hold" grpId="0" nodeType="afterEffect">
                                  <p:stCondLst>
                                    <p:cond delay="0"/>
                                  </p:stCondLst>
                                  <p:childTnLst>
                                    <p:set>
                                      <p:cBhvr>
                                        <p:cTn id="60" dur="1" fill="hold">
                                          <p:stCondLst>
                                            <p:cond delay="0"/>
                                          </p:stCondLst>
                                        </p:cTn>
                                        <p:tgtEl>
                                          <p:spTgt spid="15"/>
                                        </p:tgtEl>
                                        <p:attrNameLst>
                                          <p:attrName>style.visibility</p:attrName>
                                        </p:attrNameLst>
                                      </p:cBhvr>
                                      <p:to>
                                        <p:strVal val="visible"/>
                                      </p:to>
                                    </p:set>
                                    <p:animEffect transition="in" filter="fade">
                                      <p:cBhvr>
                                        <p:cTn id="61" dur="1000"/>
                                        <p:tgtEl>
                                          <p:spTgt spid="15"/>
                                        </p:tgtEl>
                                      </p:cBhvr>
                                    </p:animEffect>
                                    <p:anim calcmode="lin" valueType="num">
                                      <p:cBhvr>
                                        <p:cTn id="62" dur="1000" fill="hold"/>
                                        <p:tgtEl>
                                          <p:spTgt spid="15"/>
                                        </p:tgtEl>
                                        <p:attrNameLst>
                                          <p:attrName>ppt_x</p:attrName>
                                        </p:attrNameLst>
                                      </p:cBhvr>
                                      <p:tavLst>
                                        <p:tav tm="0">
                                          <p:val>
                                            <p:strVal val="#ppt_x"/>
                                          </p:val>
                                        </p:tav>
                                        <p:tav tm="100000">
                                          <p:val>
                                            <p:strVal val="#ppt_x"/>
                                          </p:val>
                                        </p:tav>
                                      </p:tavLst>
                                    </p:anim>
                                    <p:anim calcmode="lin" valueType="num">
                                      <p:cBhvr>
                                        <p:cTn id="63" dur="1000" fill="hold"/>
                                        <p:tgtEl>
                                          <p:spTgt spid="15"/>
                                        </p:tgtEl>
                                        <p:attrNameLst>
                                          <p:attrName>ppt_y</p:attrName>
                                        </p:attrNameLst>
                                      </p:cBhvr>
                                      <p:tavLst>
                                        <p:tav tm="0">
                                          <p:val>
                                            <p:strVal val="#ppt_y+.1"/>
                                          </p:val>
                                        </p:tav>
                                        <p:tav tm="100000">
                                          <p:val>
                                            <p:strVal val="#ppt_y"/>
                                          </p:val>
                                        </p:tav>
                                      </p:tavLst>
                                    </p:anim>
                                  </p:childTnLst>
                                </p:cTn>
                              </p:par>
                            </p:childTnLst>
                          </p:cTn>
                        </p:par>
                        <p:par>
                          <p:cTn id="64" fill="hold">
                            <p:stCondLst>
                              <p:cond delay="6000"/>
                            </p:stCondLst>
                            <p:childTnLst>
                              <p:par>
                                <p:cTn id="65" presetID="53" presetClass="entr" presetSubtype="528" fill="hold" grpId="0" nodeType="afterEffect">
                                  <p:stCondLst>
                                    <p:cond delay="0"/>
                                  </p:stCondLst>
                                  <p:childTnLst>
                                    <p:set>
                                      <p:cBhvr>
                                        <p:cTn id="66" dur="1" fill="hold">
                                          <p:stCondLst>
                                            <p:cond delay="0"/>
                                          </p:stCondLst>
                                        </p:cTn>
                                        <p:tgtEl>
                                          <p:spTgt spid="67"/>
                                        </p:tgtEl>
                                        <p:attrNameLst>
                                          <p:attrName>style.visibility</p:attrName>
                                        </p:attrNameLst>
                                      </p:cBhvr>
                                      <p:to>
                                        <p:strVal val="visible"/>
                                      </p:to>
                                    </p:set>
                                    <p:anim calcmode="lin" valueType="num">
                                      <p:cBhvr>
                                        <p:cTn id="67" dur="500" fill="hold"/>
                                        <p:tgtEl>
                                          <p:spTgt spid="67"/>
                                        </p:tgtEl>
                                        <p:attrNameLst>
                                          <p:attrName>ppt_w</p:attrName>
                                        </p:attrNameLst>
                                      </p:cBhvr>
                                      <p:tavLst>
                                        <p:tav tm="0">
                                          <p:val>
                                            <p:fltVal val="0"/>
                                          </p:val>
                                        </p:tav>
                                        <p:tav tm="100000">
                                          <p:val>
                                            <p:strVal val="#ppt_w"/>
                                          </p:val>
                                        </p:tav>
                                      </p:tavLst>
                                    </p:anim>
                                    <p:anim calcmode="lin" valueType="num">
                                      <p:cBhvr>
                                        <p:cTn id="68" dur="500" fill="hold"/>
                                        <p:tgtEl>
                                          <p:spTgt spid="67"/>
                                        </p:tgtEl>
                                        <p:attrNameLst>
                                          <p:attrName>ppt_h</p:attrName>
                                        </p:attrNameLst>
                                      </p:cBhvr>
                                      <p:tavLst>
                                        <p:tav tm="0">
                                          <p:val>
                                            <p:fltVal val="0"/>
                                          </p:val>
                                        </p:tav>
                                        <p:tav tm="100000">
                                          <p:val>
                                            <p:strVal val="#ppt_h"/>
                                          </p:val>
                                        </p:tav>
                                      </p:tavLst>
                                    </p:anim>
                                    <p:animEffect transition="in" filter="fade">
                                      <p:cBhvr>
                                        <p:cTn id="69" dur="500"/>
                                        <p:tgtEl>
                                          <p:spTgt spid="67"/>
                                        </p:tgtEl>
                                      </p:cBhvr>
                                    </p:animEffect>
                                    <p:anim calcmode="lin" valueType="num">
                                      <p:cBhvr>
                                        <p:cTn id="70" dur="500" fill="hold"/>
                                        <p:tgtEl>
                                          <p:spTgt spid="67"/>
                                        </p:tgtEl>
                                        <p:attrNameLst>
                                          <p:attrName>ppt_x</p:attrName>
                                        </p:attrNameLst>
                                      </p:cBhvr>
                                      <p:tavLst>
                                        <p:tav tm="0">
                                          <p:val>
                                            <p:fltVal val="0.5"/>
                                          </p:val>
                                        </p:tav>
                                        <p:tav tm="100000">
                                          <p:val>
                                            <p:strVal val="#ppt_x"/>
                                          </p:val>
                                        </p:tav>
                                      </p:tavLst>
                                    </p:anim>
                                    <p:anim calcmode="lin" valueType="num">
                                      <p:cBhvr>
                                        <p:cTn id="71" dur="500" fill="hold"/>
                                        <p:tgtEl>
                                          <p:spTgt spid="67"/>
                                        </p:tgtEl>
                                        <p:attrNameLst>
                                          <p:attrName>ppt_y</p:attrName>
                                        </p:attrNameLst>
                                      </p:cBhvr>
                                      <p:tavLst>
                                        <p:tav tm="0">
                                          <p:val>
                                            <p:fltVal val="0.5"/>
                                          </p:val>
                                        </p:tav>
                                        <p:tav tm="100000">
                                          <p:val>
                                            <p:strVal val="#ppt_y"/>
                                          </p:val>
                                        </p:tav>
                                      </p:tavLst>
                                    </p:anim>
                                  </p:childTnLst>
                                </p:cTn>
                              </p:par>
                              <p:par>
                                <p:cTn id="72" presetID="53" presetClass="entr" presetSubtype="528" fill="hold" nodeType="withEffect">
                                  <p:stCondLst>
                                    <p:cond delay="250"/>
                                  </p:stCondLst>
                                  <p:childTnLst>
                                    <p:set>
                                      <p:cBhvr>
                                        <p:cTn id="73" dur="1" fill="hold">
                                          <p:stCondLst>
                                            <p:cond delay="0"/>
                                          </p:stCondLst>
                                        </p:cTn>
                                        <p:tgtEl>
                                          <p:spTgt spid="78"/>
                                        </p:tgtEl>
                                        <p:attrNameLst>
                                          <p:attrName>style.visibility</p:attrName>
                                        </p:attrNameLst>
                                      </p:cBhvr>
                                      <p:to>
                                        <p:strVal val="visible"/>
                                      </p:to>
                                    </p:set>
                                    <p:anim calcmode="lin" valueType="num">
                                      <p:cBhvr>
                                        <p:cTn id="74" dur="500" fill="hold"/>
                                        <p:tgtEl>
                                          <p:spTgt spid="78"/>
                                        </p:tgtEl>
                                        <p:attrNameLst>
                                          <p:attrName>ppt_w</p:attrName>
                                        </p:attrNameLst>
                                      </p:cBhvr>
                                      <p:tavLst>
                                        <p:tav tm="0">
                                          <p:val>
                                            <p:fltVal val="0"/>
                                          </p:val>
                                        </p:tav>
                                        <p:tav tm="100000">
                                          <p:val>
                                            <p:strVal val="#ppt_w"/>
                                          </p:val>
                                        </p:tav>
                                      </p:tavLst>
                                    </p:anim>
                                    <p:anim calcmode="lin" valueType="num">
                                      <p:cBhvr>
                                        <p:cTn id="75" dur="500" fill="hold"/>
                                        <p:tgtEl>
                                          <p:spTgt spid="78"/>
                                        </p:tgtEl>
                                        <p:attrNameLst>
                                          <p:attrName>ppt_h</p:attrName>
                                        </p:attrNameLst>
                                      </p:cBhvr>
                                      <p:tavLst>
                                        <p:tav tm="0">
                                          <p:val>
                                            <p:fltVal val="0"/>
                                          </p:val>
                                        </p:tav>
                                        <p:tav tm="100000">
                                          <p:val>
                                            <p:strVal val="#ppt_h"/>
                                          </p:val>
                                        </p:tav>
                                      </p:tavLst>
                                    </p:anim>
                                    <p:animEffect transition="in" filter="fade">
                                      <p:cBhvr>
                                        <p:cTn id="76" dur="500"/>
                                        <p:tgtEl>
                                          <p:spTgt spid="78"/>
                                        </p:tgtEl>
                                      </p:cBhvr>
                                    </p:animEffect>
                                    <p:anim calcmode="lin" valueType="num">
                                      <p:cBhvr>
                                        <p:cTn id="77" dur="500" fill="hold"/>
                                        <p:tgtEl>
                                          <p:spTgt spid="78"/>
                                        </p:tgtEl>
                                        <p:attrNameLst>
                                          <p:attrName>ppt_x</p:attrName>
                                        </p:attrNameLst>
                                      </p:cBhvr>
                                      <p:tavLst>
                                        <p:tav tm="0">
                                          <p:val>
                                            <p:fltVal val="0.5"/>
                                          </p:val>
                                        </p:tav>
                                        <p:tav tm="100000">
                                          <p:val>
                                            <p:strVal val="#ppt_x"/>
                                          </p:val>
                                        </p:tav>
                                      </p:tavLst>
                                    </p:anim>
                                    <p:anim calcmode="lin" valueType="num">
                                      <p:cBhvr>
                                        <p:cTn id="78" dur="500" fill="hold"/>
                                        <p:tgtEl>
                                          <p:spTgt spid="78"/>
                                        </p:tgtEl>
                                        <p:attrNameLst>
                                          <p:attrName>ppt_y</p:attrName>
                                        </p:attrNameLst>
                                      </p:cBhvr>
                                      <p:tavLst>
                                        <p:tav tm="0">
                                          <p:val>
                                            <p:fltVal val="0.5"/>
                                          </p:val>
                                        </p:tav>
                                        <p:tav tm="100000">
                                          <p:val>
                                            <p:strVal val="#ppt_y"/>
                                          </p:val>
                                        </p:tav>
                                      </p:tavLst>
                                    </p:anim>
                                  </p:childTnLst>
                                </p:cTn>
                              </p:par>
                            </p:childTnLst>
                          </p:cTn>
                        </p:par>
                        <p:par>
                          <p:cTn id="79" fill="hold">
                            <p:stCondLst>
                              <p:cond delay="6750"/>
                            </p:stCondLst>
                            <p:childTnLst>
                              <p:par>
                                <p:cTn id="80" presetID="22" presetClass="entr" presetSubtype="8" fill="hold" grpId="0" nodeType="afterEffect">
                                  <p:stCondLst>
                                    <p:cond delay="0"/>
                                  </p:stCondLst>
                                  <p:childTnLst>
                                    <p:set>
                                      <p:cBhvr>
                                        <p:cTn id="81" dur="1" fill="hold">
                                          <p:stCondLst>
                                            <p:cond delay="0"/>
                                          </p:stCondLst>
                                        </p:cTn>
                                        <p:tgtEl>
                                          <p:spTgt spid="56"/>
                                        </p:tgtEl>
                                        <p:attrNameLst>
                                          <p:attrName>style.visibility</p:attrName>
                                        </p:attrNameLst>
                                      </p:cBhvr>
                                      <p:to>
                                        <p:strVal val="visible"/>
                                      </p:to>
                                    </p:set>
                                    <p:animEffect transition="in" filter="wipe(left)">
                                      <p:cBhvr>
                                        <p:cTn id="82" dur="500"/>
                                        <p:tgtEl>
                                          <p:spTgt spid="56"/>
                                        </p:tgtEl>
                                      </p:cBhvr>
                                    </p:animEffect>
                                  </p:childTnLst>
                                </p:cTn>
                              </p:par>
                            </p:childTnLst>
                          </p:cTn>
                        </p:par>
                        <p:par>
                          <p:cTn id="83" fill="hold">
                            <p:stCondLst>
                              <p:cond delay="7250"/>
                            </p:stCondLst>
                            <p:childTnLst>
                              <p:par>
                                <p:cTn id="84" presetID="42" presetClass="entr" presetSubtype="0" fill="hold" grpId="0" nodeType="afterEffect">
                                  <p:stCondLst>
                                    <p:cond delay="0"/>
                                  </p:stCondLst>
                                  <p:childTnLst>
                                    <p:set>
                                      <p:cBhvr>
                                        <p:cTn id="85" dur="1" fill="hold">
                                          <p:stCondLst>
                                            <p:cond delay="0"/>
                                          </p:stCondLst>
                                        </p:cTn>
                                        <p:tgtEl>
                                          <p:spTgt spid="14"/>
                                        </p:tgtEl>
                                        <p:attrNameLst>
                                          <p:attrName>style.visibility</p:attrName>
                                        </p:attrNameLst>
                                      </p:cBhvr>
                                      <p:to>
                                        <p:strVal val="visible"/>
                                      </p:to>
                                    </p:set>
                                    <p:animEffect transition="in" filter="fade">
                                      <p:cBhvr>
                                        <p:cTn id="86" dur="1000"/>
                                        <p:tgtEl>
                                          <p:spTgt spid="14"/>
                                        </p:tgtEl>
                                      </p:cBhvr>
                                    </p:animEffect>
                                    <p:anim calcmode="lin" valueType="num">
                                      <p:cBhvr>
                                        <p:cTn id="87" dur="1000" fill="hold"/>
                                        <p:tgtEl>
                                          <p:spTgt spid="14"/>
                                        </p:tgtEl>
                                        <p:attrNameLst>
                                          <p:attrName>ppt_x</p:attrName>
                                        </p:attrNameLst>
                                      </p:cBhvr>
                                      <p:tavLst>
                                        <p:tav tm="0">
                                          <p:val>
                                            <p:strVal val="#ppt_x"/>
                                          </p:val>
                                        </p:tav>
                                        <p:tav tm="100000">
                                          <p:val>
                                            <p:strVal val="#ppt_x"/>
                                          </p:val>
                                        </p:tav>
                                      </p:tavLst>
                                    </p:anim>
                                    <p:anim calcmode="lin" valueType="num">
                                      <p:cBhvr>
                                        <p:cTn id="88" dur="1000" fill="hold"/>
                                        <p:tgtEl>
                                          <p:spTgt spid="14"/>
                                        </p:tgtEl>
                                        <p:attrNameLst>
                                          <p:attrName>ppt_y</p:attrName>
                                        </p:attrNameLst>
                                      </p:cBhvr>
                                      <p:tavLst>
                                        <p:tav tm="0">
                                          <p:val>
                                            <p:strVal val="#ppt_y+.1"/>
                                          </p:val>
                                        </p:tav>
                                        <p:tav tm="100000">
                                          <p:val>
                                            <p:strVal val="#ppt_y"/>
                                          </p:val>
                                        </p:tav>
                                      </p:tavLst>
                                    </p:anim>
                                  </p:childTnLst>
                                </p:cTn>
                              </p:par>
                            </p:childTnLst>
                          </p:cTn>
                        </p:par>
                        <p:par>
                          <p:cTn id="89" fill="hold">
                            <p:stCondLst>
                              <p:cond delay="8250"/>
                            </p:stCondLst>
                            <p:childTnLst>
                              <p:par>
                                <p:cTn id="90" presetID="53" presetClass="entr" presetSubtype="528" fill="hold" grpId="0" nodeType="afterEffect">
                                  <p:stCondLst>
                                    <p:cond delay="0"/>
                                  </p:stCondLst>
                                  <p:childTnLst>
                                    <p:set>
                                      <p:cBhvr>
                                        <p:cTn id="91" dur="1" fill="hold">
                                          <p:stCondLst>
                                            <p:cond delay="0"/>
                                          </p:stCondLst>
                                        </p:cTn>
                                        <p:tgtEl>
                                          <p:spTgt spid="68"/>
                                        </p:tgtEl>
                                        <p:attrNameLst>
                                          <p:attrName>style.visibility</p:attrName>
                                        </p:attrNameLst>
                                      </p:cBhvr>
                                      <p:to>
                                        <p:strVal val="visible"/>
                                      </p:to>
                                    </p:set>
                                    <p:anim calcmode="lin" valueType="num">
                                      <p:cBhvr>
                                        <p:cTn id="92" dur="500" fill="hold"/>
                                        <p:tgtEl>
                                          <p:spTgt spid="68"/>
                                        </p:tgtEl>
                                        <p:attrNameLst>
                                          <p:attrName>ppt_w</p:attrName>
                                        </p:attrNameLst>
                                      </p:cBhvr>
                                      <p:tavLst>
                                        <p:tav tm="0">
                                          <p:val>
                                            <p:fltVal val="0"/>
                                          </p:val>
                                        </p:tav>
                                        <p:tav tm="100000">
                                          <p:val>
                                            <p:strVal val="#ppt_w"/>
                                          </p:val>
                                        </p:tav>
                                      </p:tavLst>
                                    </p:anim>
                                    <p:anim calcmode="lin" valueType="num">
                                      <p:cBhvr>
                                        <p:cTn id="93" dur="500" fill="hold"/>
                                        <p:tgtEl>
                                          <p:spTgt spid="68"/>
                                        </p:tgtEl>
                                        <p:attrNameLst>
                                          <p:attrName>ppt_h</p:attrName>
                                        </p:attrNameLst>
                                      </p:cBhvr>
                                      <p:tavLst>
                                        <p:tav tm="0">
                                          <p:val>
                                            <p:fltVal val="0"/>
                                          </p:val>
                                        </p:tav>
                                        <p:tav tm="100000">
                                          <p:val>
                                            <p:strVal val="#ppt_h"/>
                                          </p:val>
                                        </p:tav>
                                      </p:tavLst>
                                    </p:anim>
                                    <p:animEffect transition="in" filter="fade">
                                      <p:cBhvr>
                                        <p:cTn id="94" dur="500"/>
                                        <p:tgtEl>
                                          <p:spTgt spid="68"/>
                                        </p:tgtEl>
                                      </p:cBhvr>
                                    </p:animEffect>
                                    <p:anim calcmode="lin" valueType="num">
                                      <p:cBhvr>
                                        <p:cTn id="95" dur="500" fill="hold"/>
                                        <p:tgtEl>
                                          <p:spTgt spid="68"/>
                                        </p:tgtEl>
                                        <p:attrNameLst>
                                          <p:attrName>ppt_x</p:attrName>
                                        </p:attrNameLst>
                                      </p:cBhvr>
                                      <p:tavLst>
                                        <p:tav tm="0">
                                          <p:val>
                                            <p:fltVal val="0.5"/>
                                          </p:val>
                                        </p:tav>
                                        <p:tav tm="100000">
                                          <p:val>
                                            <p:strVal val="#ppt_x"/>
                                          </p:val>
                                        </p:tav>
                                      </p:tavLst>
                                    </p:anim>
                                    <p:anim calcmode="lin" valueType="num">
                                      <p:cBhvr>
                                        <p:cTn id="96" dur="500" fill="hold"/>
                                        <p:tgtEl>
                                          <p:spTgt spid="68"/>
                                        </p:tgtEl>
                                        <p:attrNameLst>
                                          <p:attrName>ppt_y</p:attrName>
                                        </p:attrNameLst>
                                      </p:cBhvr>
                                      <p:tavLst>
                                        <p:tav tm="0">
                                          <p:val>
                                            <p:fltVal val="0.5"/>
                                          </p:val>
                                        </p:tav>
                                        <p:tav tm="100000">
                                          <p:val>
                                            <p:strVal val="#ppt_y"/>
                                          </p:val>
                                        </p:tav>
                                      </p:tavLst>
                                    </p:anim>
                                  </p:childTnLst>
                                </p:cTn>
                              </p:par>
                              <p:par>
                                <p:cTn id="97" presetID="53" presetClass="entr" presetSubtype="528" fill="hold" grpId="0" nodeType="withEffect">
                                  <p:stCondLst>
                                    <p:cond delay="250"/>
                                  </p:stCondLst>
                                  <p:childTnLst>
                                    <p:set>
                                      <p:cBhvr>
                                        <p:cTn id="98" dur="1" fill="hold">
                                          <p:stCondLst>
                                            <p:cond delay="0"/>
                                          </p:stCondLst>
                                        </p:cTn>
                                        <p:tgtEl>
                                          <p:spTgt spid="73"/>
                                        </p:tgtEl>
                                        <p:attrNameLst>
                                          <p:attrName>style.visibility</p:attrName>
                                        </p:attrNameLst>
                                      </p:cBhvr>
                                      <p:to>
                                        <p:strVal val="visible"/>
                                      </p:to>
                                    </p:set>
                                    <p:anim calcmode="lin" valueType="num">
                                      <p:cBhvr>
                                        <p:cTn id="99" dur="500" fill="hold"/>
                                        <p:tgtEl>
                                          <p:spTgt spid="73"/>
                                        </p:tgtEl>
                                        <p:attrNameLst>
                                          <p:attrName>ppt_w</p:attrName>
                                        </p:attrNameLst>
                                      </p:cBhvr>
                                      <p:tavLst>
                                        <p:tav tm="0">
                                          <p:val>
                                            <p:fltVal val="0"/>
                                          </p:val>
                                        </p:tav>
                                        <p:tav tm="100000">
                                          <p:val>
                                            <p:strVal val="#ppt_w"/>
                                          </p:val>
                                        </p:tav>
                                      </p:tavLst>
                                    </p:anim>
                                    <p:anim calcmode="lin" valueType="num">
                                      <p:cBhvr>
                                        <p:cTn id="100" dur="500" fill="hold"/>
                                        <p:tgtEl>
                                          <p:spTgt spid="73"/>
                                        </p:tgtEl>
                                        <p:attrNameLst>
                                          <p:attrName>ppt_h</p:attrName>
                                        </p:attrNameLst>
                                      </p:cBhvr>
                                      <p:tavLst>
                                        <p:tav tm="0">
                                          <p:val>
                                            <p:fltVal val="0"/>
                                          </p:val>
                                        </p:tav>
                                        <p:tav tm="100000">
                                          <p:val>
                                            <p:strVal val="#ppt_h"/>
                                          </p:val>
                                        </p:tav>
                                      </p:tavLst>
                                    </p:anim>
                                    <p:animEffect transition="in" filter="fade">
                                      <p:cBhvr>
                                        <p:cTn id="101" dur="500"/>
                                        <p:tgtEl>
                                          <p:spTgt spid="73"/>
                                        </p:tgtEl>
                                      </p:cBhvr>
                                    </p:animEffect>
                                    <p:anim calcmode="lin" valueType="num">
                                      <p:cBhvr>
                                        <p:cTn id="102" dur="500" fill="hold"/>
                                        <p:tgtEl>
                                          <p:spTgt spid="73"/>
                                        </p:tgtEl>
                                        <p:attrNameLst>
                                          <p:attrName>ppt_x</p:attrName>
                                        </p:attrNameLst>
                                      </p:cBhvr>
                                      <p:tavLst>
                                        <p:tav tm="0">
                                          <p:val>
                                            <p:fltVal val="0.5"/>
                                          </p:val>
                                        </p:tav>
                                        <p:tav tm="100000">
                                          <p:val>
                                            <p:strVal val="#ppt_x"/>
                                          </p:val>
                                        </p:tav>
                                      </p:tavLst>
                                    </p:anim>
                                    <p:anim calcmode="lin" valueType="num">
                                      <p:cBhvr>
                                        <p:cTn id="103" dur="500" fill="hold"/>
                                        <p:tgtEl>
                                          <p:spTgt spid="73"/>
                                        </p:tgtEl>
                                        <p:attrNameLst>
                                          <p:attrName>ppt_y</p:attrName>
                                        </p:attrNameLst>
                                      </p:cBhvr>
                                      <p:tavLst>
                                        <p:tav tm="0">
                                          <p:val>
                                            <p:fltVal val="0.5"/>
                                          </p:val>
                                        </p:tav>
                                        <p:tav tm="100000">
                                          <p:val>
                                            <p:strVal val="#ppt_y"/>
                                          </p:val>
                                        </p:tav>
                                      </p:tavLst>
                                    </p:anim>
                                  </p:childTnLst>
                                </p:cTn>
                              </p:par>
                            </p:childTnLst>
                          </p:cTn>
                        </p:par>
                        <p:par>
                          <p:cTn id="104" fill="hold">
                            <p:stCondLst>
                              <p:cond delay="9000"/>
                            </p:stCondLst>
                            <p:childTnLst>
                              <p:par>
                                <p:cTn id="105" presetID="22" presetClass="entr" presetSubtype="8" fill="hold" grpId="0" nodeType="afterEffect">
                                  <p:stCondLst>
                                    <p:cond delay="0"/>
                                  </p:stCondLst>
                                  <p:childTnLst>
                                    <p:set>
                                      <p:cBhvr>
                                        <p:cTn id="106" dur="1" fill="hold">
                                          <p:stCondLst>
                                            <p:cond delay="0"/>
                                          </p:stCondLst>
                                        </p:cTn>
                                        <p:tgtEl>
                                          <p:spTgt spid="61"/>
                                        </p:tgtEl>
                                        <p:attrNameLst>
                                          <p:attrName>style.visibility</p:attrName>
                                        </p:attrNameLst>
                                      </p:cBhvr>
                                      <p:to>
                                        <p:strVal val="visible"/>
                                      </p:to>
                                    </p:set>
                                    <p:animEffect transition="in" filter="wipe(left)">
                                      <p:cBhvr>
                                        <p:cTn id="107" dur="500"/>
                                        <p:tgtEl>
                                          <p:spTgt spid="6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animBg="1"/>
      <p:bldP spid="15" grpId="0" animBg="1"/>
      <p:bldP spid="16" grpId="0" animBg="1"/>
      <p:bldP spid="17" grpId="0" animBg="1"/>
      <p:bldP spid="53" grpId="0"/>
      <p:bldP spid="55" grpId="0"/>
      <p:bldP spid="56" grpId="0"/>
      <p:bldP spid="61" grpId="0"/>
      <p:bldP spid="62" grpId="0" animBg="1"/>
      <p:bldP spid="63" grpId="0" animBg="1"/>
      <p:bldP spid="67" grpId="0" animBg="1"/>
      <p:bldP spid="68" grpId="0" animBg="1"/>
      <p:bldP spid="72" grpId="0" animBg="1"/>
      <p:bldP spid="73" grpId="0" animBg="1"/>
      <p:bldP spid="102"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40</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pic>
        <p:nvPicPr>
          <p:cNvPr id="15" name="Picture 1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grpSp>
        <p:nvGrpSpPr>
          <p:cNvPr id="16" name="Group 15"/>
          <p:cNvGrpSpPr/>
          <p:nvPr/>
        </p:nvGrpSpPr>
        <p:grpSpPr>
          <a:xfrm>
            <a:off x="4976555" y="1967866"/>
            <a:ext cx="2377440" cy="467127"/>
            <a:chOff x="2696381" y="6137360"/>
            <a:chExt cx="2377440" cy="467127"/>
          </a:xfrm>
        </p:grpSpPr>
        <p:sp>
          <p:nvSpPr>
            <p:cNvPr id="17" name="Rectangle 16"/>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8" name="Group 17"/>
            <p:cNvGrpSpPr/>
            <p:nvPr/>
          </p:nvGrpSpPr>
          <p:grpSpPr>
            <a:xfrm>
              <a:off x="2771745" y="6150580"/>
              <a:ext cx="1490427" cy="419533"/>
              <a:chOff x="2771745" y="6150580"/>
              <a:chExt cx="1490427" cy="419533"/>
            </a:xfrm>
          </p:grpSpPr>
          <p:sp>
            <p:nvSpPr>
              <p:cNvPr id="20" name="Rounded Rectangle 19"/>
              <p:cNvSpPr/>
              <p:nvPr/>
            </p:nvSpPr>
            <p:spPr>
              <a:xfrm>
                <a:off x="2771745" y="6158692"/>
                <a:ext cx="228601" cy="411421"/>
              </a:xfrm>
              <a:prstGeom prst="roundRect">
                <a:avLst/>
              </a:prstGeom>
              <a:solidFill>
                <a:srgbClr val="FF2B2A"/>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024326" y="6158633"/>
                <a:ext cx="228601" cy="411421"/>
              </a:xfrm>
              <a:prstGeom prst="roundRect">
                <a:avLst/>
              </a:prstGeom>
              <a:solidFill>
                <a:srgbClr val="FFA803"/>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2" name="Rounded Rectangle 21"/>
              <p:cNvSpPr/>
              <p:nvPr/>
            </p:nvSpPr>
            <p:spPr>
              <a:xfrm>
                <a:off x="3274945" y="6158692"/>
                <a:ext cx="228600" cy="411421"/>
              </a:xfrm>
              <a:prstGeom prst="roundRect">
                <a:avLst/>
              </a:prstGeom>
              <a:solidFill>
                <a:srgbClr val="85C401"/>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3527551" y="6158633"/>
                <a:ext cx="228600" cy="411421"/>
              </a:xfrm>
              <a:prstGeom prst="roundRect">
                <a:avLst/>
              </a:prstGeom>
              <a:solidFill>
                <a:srgbClr val="3EB8C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4" name="Rounded Rectangle 23"/>
              <p:cNvSpPr/>
              <p:nvPr/>
            </p:nvSpPr>
            <p:spPr>
              <a:xfrm>
                <a:off x="3780966" y="6150639"/>
                <a:ext cx="228600" cy="411421"/>
              </a:xfrm>
              <a:prstGeom prst="roundRect">
                <a:avLst/>
              </a:prstGeom>
              <a:solidFill>
                <a:srgbClr val="01AA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4033572" y="6150580"/>
                <a:ext cx="228600" cy="411421"/>
              </a:xfrm>
              <a:prstGeom prst="roundRect">
                <a:avLst/>
              </a:prstGeom>
              <a:solidFill>
                <a:srgbClr val="4781CB"/>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9" name="TextBox 18"/>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40</a:t>
              </a:r>
            </a:p>
          </p:txBody>
        </p:sp>
      </p:grpSp>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1570</TotalTime>
  <Words>1290</Words>
  <Application>Microsoft Office PowerPoint</Application>
  <PresentationFormat>Widescreen</PresentationFormat>
  <Paragraphs>60</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40</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324</cp:revision>
  <dcterms:created xsi:type="dcterms:W3CDTF">2016-09-28T22:08:47Z</dcterms:created>
  <dcterms:modified xsi:type="dcterms:W3CDTF">2017-10-05T18:39:57Z</dcterms:modified>
</cp:coreProperties>
</file>