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78331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1" name="Freeform 10"/>
          <p:cNvSpPr>
            <a:spLocks noChangeAspect="1"/>
          </p:cNvSpPr>
          <p:nvPr/>
        </p:nvSpPr>
        <p:spPr>
          <a:xfrm>
            <a:off x="1720961" y="4234977"/>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5"/>
          <p:cNvSpPr>
            <a:spLocks noChangeAspect="1"/>
          </p:cNvSpPr>
          <p:nvPr/>
        </p:nvSpPr>
        <p:spPr>
          <a:xfrm>
            <a:off x="6013524" y="4234977"/>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p:cNvSpPr>
            <a:spLocks noChangeAspect="1"/>
          </p:cNvSpPr>
          <p:nvPr/>
        </p:nvSpPr>
        <p:spPr>
          <a:xfrm>
            <a:off x="10311469" y="4234977"/>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01AA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p:cNvSpPr>
            <a:spLocks noChangeAspect="1"/>
          </p:cNvSpPr>
          <p:nvPr/>
        </p:nvSpPr>
        <p:spPr>
          <a:xfrm rot="10800000">
            <a:off x="3781179" y="3281224"/>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a:spLocks noChangeAspect="1"/>
          </p:cNvSpPr>
          <p:nvPr/>
        </p:nvSpPr>
        <p:spPr>
          <a:xfrm rot="10800000">
            <a:off x="8073616" y="3274648"/>
            <a:ext cx="182880" cy="639390"/>
          </a:xfrm>
          <a:custGeom>
            <a:avLst/>
            <a:gdLst>
              <a:gd name="connsiteX0" fmla="*/ 45720 w 91440"/>
              <a:gd name="connsiteY0" fmla="*/ 228255 h 319695"/>
              <a:gd name="connsiteX1" fmla="*/ 91440 w 91440"/>
              <a:gd name="connsiteY1" fmla="*/ 273975 h 319695"/>
              <a:gd name="connsiteX2" fmla="*/ 45720 w 91440"/>
              <a:gd name="connsiteY2" fmla="*/ 319695 h 319695"/>
              <a:gd name="connsiteX3" fmla="*/ 0 w 91440"/>
              <a:gd name="connsiteY3" fmla="*/ 273975 h 319695"/>
              <a:gd name="connsiteX4" fmla="*/ 45720 w 91440"/>
              <a:gd name="connsiteY4" fmla="*/ 228255 h 319695"/>
              <a:gd name="connsiteX5" fmla="*/ 46619 w 91440"/>
              <a:gd name="connsiteY5" fmla="*/ 148600 h 319695"/>
              <a:gd name="connsiteX6" fmla="*/ 69479 w 91440"/>
              <a:gd name="connsiteY6" fmla="*/ 171460 h 319695"/>
              <a:gd name="connsiteX7" fmla="*/ 46619 w 91440"/>
              <a:gd name="connsiteY7" fmla="*/ 194320 h 319695"/>
              <a:gd name="connsiteX8" fmla="*/ 23759 w 91440"/>
              <a:gd name="connsiteY8" fmla="*/ 171460 h 319695"/>
              <a:gd name="connsiteX9" fmla="*/ 46619 w 91440"/>
              <a:gd name="connsiteY9" fmla="*/ 148600 h 319695"/>
              <a:gd name="connsiteX10" fmla="*/ 46619 w 91440"/>
              <a:gd name="connsiteY10" fmla="*/ 76632 h 319695"/>
              <a:gd name="connsiteX11" fmla="*/ 69479 w 91440"/>
              <a:gd name="connsiteY11" fmla="*/ 99492 h 319695"/>
              <a:gd name="connsiteX12" fmla="*/ 46619 w 91440"/>
              <a:gd name="connsiteY12" fmla="*/ 122352 h 319695"/>
              <a:gd name="connsiteX13" fmla="*/ 23759 w 91440"/>
              <a:gd name="connsiteY13" fmla="*/ 99492 h 319695"/>
              <a:gd name="connsiteX14" fmla="*/ 46619 w 91440"/>
              <a:gd name="connsiteY14" fmla="*/ 76632 h 319695"/>
              <a:gd name="connsiteX15" fmla="*/ 46619 w 91440"/>
              <a:gd name="connsiteY15" fmla="*/ 0 h 319695"/>
              <a:gd name="connsiteX16" fmla="*/ 69479 w 91440"/>
              <a:gd name="connsiteY16" fmla="*/ 22860 h 319695"/>
              <a:gd name="connsiteX17" fmla="*/ 46619 w 91440"/>
              <a:gd name="connsiteY17" fmla="*/ 45720 h 319695"/>
              <a:gd name="connsiteX18" fmla="*/ 23759 w 91440"/>
              <a:gd name="connsiteY18" fmla="*/ 22860 h 319695"/>
              <a:gd name="connsiteX19" fmla="*/ 46619 w 91440"/>
              <a:gd name="connsiteY19" fmla="*/ 0 h 319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1440" h="319695">
                <a:moveTo>
                  <a:pt x="45720" y="228255"/>
                </a:moveTo>
                <a:cubicBezTo>
                  <a:pt x="70970" y="228255"/>
                  <a:pt x="91440" y="248725"/>
                  <a:pt x="91440" y="273975"/>
                </a:cubicBezTo>
                <a:cubicBezTo>
                  <a:pt x="91440" y="299225"/>
                  <a:pt x="70970" y="319695"/>
                  <a:pt x="45720" y="319695"/>
                </a:cubicBezTo>
                <a:cubicBezTo>
                  <a:pt x="20470" y="319695"/>
                  <a:pt x="0" y="299225"/>
                  <a:pt x="0" y="273975"/>
                </a:cubicBezTo>
                <a:cubicBezTo>
                  <a:pt x="0" y="248725"/>
                  <a:pt x="20470" y="228255"/>
                  <a:pt x="45720" y="228255"/>
                </a:cubicBezTo>
                <a:close/>
                <a:moveTo>
                  <a:pt x="46619" y="148600"/>
                </a:moveTo>
                <a:cubicBezTo>
                  <a:pt x="59244" y="148600"/>
                  <a:pt x="69479" y="158835"/>
                  <a:pt x="69479" y="171460"/>
                </a:cubicBezTo>
                <a:cubicBezTo>
                  <a:pt x="69479" y="184085"/>
                  <a:pt x="59244" y="194320"/>
                  <a:pt x="46619" y="194320"/>
                </a:cubicBezTo>
                <a:cubicBezTo>
                  <a:pt x="33994" y="194320"/>
                  <a:pt x="23759" y="184085"/>
                  <a:pt x="23759" y="171460"/>
                </a:cubicBezTo>
                <a:cubicBezTo>
                  <a:pt x="23759" y="158835"/>
                  <a:pt x="33994" y="148600"/>
                  <a:pt x="46619" y="148600"/>
                </a:cubicBezTo>
                <a:close/>
                <a:moveTo>
                  <a:pt x="46619" y="76632"/>
                </a:moveTo>
                <a:cubicBezTo>
                  <a:pt x="59244" y="76632"/>
                  <a:pt x="69479" y="86867"/>
                  <a:pt x="69479" y="99492"/>
                </a:cubicBezTo>
                <a:cubicBezTo>
                  <a:pt x="69479" y="112117"/>
                  <a:pt x="59244" y="122352"/>
                  <a:pt x="46619" y="122352"/>
                </a:cubicBezTo>
                <a:cubicBezTo>
                  <a:pt x="33994" y="122352"/>
                  <a:pt x="23759" y="112117"/>
                  <a:pt x="23759" y="99492"/>
                </a:cubicBezTo>
                <a:cubicBezTo>
                  <a:pt x="23759" y="86867"/>
                  <a:pt x="33994" y="76632"/>
                  <a:pt x="46619" y="76632"/>
                </a:cubicBezTo>
                <a:close/>
                <a:moveTo>
                  <a:pt x="46619" y="0"/>
                </a:moveTo>
                <a:cubicBezTo>
                  <a:pt x="59244" y="0"/>
                  <a:pt x="69479" y="10235"/>
                  <a:pt x="69479" y="22860"/>
                </a:cubicBezTo>
                <a:cubicBezTo>
                  <a:pt x="69479" y="35485"/>
                  <a:pt x="59244" y="45720"/>
                  <a:pt x="46619" y="45720"/>
                </a:cubicBezTo>
                <a:cubicBezTo>
                  <a:pt x="33994" y="45720"/>
                  <a:pt x="23759" y="35485"/>
                  <a:pt x="23759" y="22860"/>
                </a:cubicBezTo>
                <a:cubicBezTo>
                  <a:pt x="23759" y="10235"/>
                  <a:pt x="33994" y="0"/>
                  <a:pt x="46619" y="0"/>
                </a:cubicBezTo>
                <a:close/>
              </a:path>
            </a:pathLst>
          </a:cu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TextBox 26"/>
          <p:cNvSpPr txBox="1"/>
          <p:nvPr/>
        </p:nvSpPr>
        <p:spPr>
          <a:xfrm>
            <a:off x="577829" y="5044236"/>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endParaRPr lang="en-US" sz="800" b="1" dirty="0">
              <a:solidFill>
                <a:schemeClr val="bg2">
                  <a:lumMod val="25000"/>
                </a:schemeClr>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36" name="Group 35"/>
          <p:cNvGrpSpPr/>
          <p:nvPr/>
        </p:nvGrpSpPr>
        <p:grpSpPr>
          <a:xfrm>
            <a:off x="695171" y="2872023"/>
            <a:ext cx="2148396" cy="1203290"/>
            <a:chOff x="695171" y="2872023"/>
            <a:chExt cx="2148396" cy="1203290"/>
          </a:xfrm>
          <a:solidFill>
            <a:srgbClr val="FF2B2A"/>
          </a:solidFill>
          <a:effectLst>
            <a:outerShdw blurRad="50800" dist="38100" dir="16200000" rotWithShape="0">
              <a:prstClr val="black">
                <a:alpha val="40000"/>
              </a:prstClr>
            </a:outerShdw>
          </a:effectLst>
        </p:grpSpPr>
        <p:sp>
          <p:nvSpPr>
            <p:cNvPr id="2" name="Isosceles Triangle 1"/>
            <p:cNvSpPr/>
            <p:nvPr/>
          </p:nvSpPr>
          <p:spPr>
            <a:xfrm>
              <a:off x="695171" y="2872023"/>
              <a:ext cx="2148396" cy="1203290"/>
            </a:xfrm>
            <a:prstGeom prst="triangle">
              <a:avLst>
                <a:gd name="adj" fmla="val 513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355069" y="3452373"/>
              <a:ext cx="914400" cy="461665"/>
            </a:xfrm>
            <a:prstGeom prst="rect">
              <a:avLst/>
            </a:prstGeom>
            <a:grpFill/>
          </p:spPr>
          <p:txBody>
            <a:bodyPr wrap="square" rtlCol="0">
              <a:spAutoFit/>
            </a:bodyPr>
            <a:lstStyle/>
            <a:p>
              <a:r>
                <a:rPr lang="en-US" sz="2400" b="1" dirty="0">
                  <a:solidFill>
                    <a:schemeClr val="bg1"/>
                  </a:solidFill>
                  <a:latin typeface="Lato" panose="020F0502020204030203"/>
                </a:rPr>
                <a:t>2010</a:t>
              </a:r>
            </a:p>
          </p:txBody>
        </p:sp>
      </p:grpSp>
      <p:grpSp>
        <p:nvGrpSpPr>
          <p:cNvPr id="37" name="Group 36"/>
          <p:cNvGrpSpPr/>
          <p:nvPr/>
        </p:nvGrpSpPr>
        <p:grpSpPr>
          <a:xfrm>
            <a:off x="2841453" y="4080278"/>
            <a:ext cx="2148396" cy="1203290"/>
            <a:chOff x="2841453" y="4080278"/>
            <a:chExt cx="2148396" cy="1203290"/>
          </a:xfrm>
          <a:solidFill>
            <a:srgbClr val="85C401"/>
          </a:solidFill>
          <a:effectLst>
            <a:outerShdw blurRad="50800" dist="38100" dir="5400000" algn="t" rotWithShape="0">
              <a:prstClr val="black">
                <a:alpha val="40000"/>
              </a:prstClr>
            </a:outerShdw>
          </a:effectLst>
        </p:grpSpPr>
        <p:sp>
          <p:nvSpPr>
            <p:cNvPr id="21" name="Isosceles Triangle 20"/>
            <p:cNvSpPr/>
            <p:nvPr/>
          </p:nvSpPr>
          <p:spPr>
            <a:xfrm rot="10800000">
              <a:off x="2841453" y="4080278"/>
              <a:ext cx="2148396" cy="1203290"/>
            </a:xfrm>
            <a:prstGeom prst="triangle">
              <a:avLst>
                <a:gd name="adj" fmla="val 513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3411163" y="4213100"/>
              <a:ext cx="914400" cy="461665"/>
            </a:xfrm>
            <a:prstGeom prst="rect">
              <a:avLst/>
            </a:prstGeom>
            <a:grpFill/>
          </p:spPr>
          <p:txBody>
            <a:bodyPr wrap="square" rtlCol="0">
              <a:spAutoFit/>
            </a:bodyPr>
            <a:lstStyle/>
            <a:p>
              <a:r>
                <a:rPr lang="en-US" sz="2400" b="1" dirty="0">
                  <a:solidFill>
                    <a:schemeClr val="bg1"/>
                  </a:solidFill>
                  <a:latin typeface="Lato" panose="020F0502020204030203"/>
                </a:rPr>
                <a:t>2010</a:t>
              </a:r>
            </a:p>
          </p:txBody>
        </p:sp>
      </p:grpSp>
      <p:grpSp>
        <p:nvGrpSpPr>
          <p:cNvPr id="38" name="Group 37"/>
          <p:cNvGrpSpPr/>
          <p:nvPr/>
        </p:nvGrpSpPr>
        <p:grpSpPr>
          <a:xfrm>
            <a:off x="4987734" y="2872023"/>
            <a:ext cx="2148396" cy="1203290"/>
            <a:chOff x="4987734" y="2872023"/>
            <a:chExt cx="2148396" cy="1203290"/>
          </a:xfrm>
          <a:solidFill>
            <a:srgbClr val="3EB8CD"/>
          </a:solidFill>
          <a:effectLst>
            <a:outerShdw blurRad="50800" dist="38100" dir="16200000" rotWithShape="0">
              <a:prstClr val="black">
                <a:alpha val="40000"/>
              </a:prstClr>
            </a:outerShdw>
          </a:effectLst>
        </p:grpSpPr>
        <p:sp>
          <p:nvSpPr>
            <p:cNvPr id="15" name="Isosceles Triangle 14"/>
            <p:cNvSpPr/>
            <p:nvPr/>
          </p:nvSpPr>
          <p:spPr>
            <a:xfrm>
              <a:off x="4987734" y="2872023"/>
              <a:ext cx="2148396" cy="1203290"/>
            </a:xfrm>
            <a:prstGeom prst="triangle">
              <a:avLst>
                <a:gd name="adj" fmla="val 513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5647764" y="3452372"/>
              <a:ext cx="914400" cy="461665"/>
            </a:xfrm>
            <a:prstGeom prst="rect">
              <a:avLst/>
            </a:prstGeom>
            <a:grpFill/>
          </p:spPr>
          <p:txBody>
            <a:bodyPr wrap="square" rtlCol="0">
              <a:spAutoFit/>
            </a:bodyPr>
            <a:lstStyle/>
            <a:p>
              <a:r>
                <a:rPr lang="en-US" sz="2400" b="1" dirty="0">
                  <a:solidFill>
                    <a:schemeClr val="bg1"/>
                  </a:solidFill>
                  <a:latin typeface="Lato" panose="020F0502020204030203"/>
                </a:rPr>
                <a:t>2010</a:t>
              </a:r>
            </a:p>
          </p:txBody>
        </p:sp>
      </p:grpSp>
      <p:grpSp>
        <p:nvGrpSpPr>
          <p:cNvPr id="40" name="Group 39"/>
          <p:cNvGrpSpPr/>
          <p:nvPr/>
        </p:nvGrpSpPr>
        <p:grpSpPr>
          <a:xfrm>
            <a:off x="9285679" y="2872023"/>
            <a:ext cx="2148396" cy="1203290"/>
            <a:chOff x="9285679" y="2872023"/>
            <a:chExt cx="2148396" cy="1203290"/>
          </a:xfrm>
          <a:solidFill>
            <a:srgbClr val="01AA8D"/>
          </a:solidFill>
          <a:effectLst>
            <a:outerShdw blurRad="50800" dist="38100" dir="16200000" rotWithShape="0">
              <a:prstClr val="black">
                <a:alpha val="40000"/>
              </a:prstClr>
            </a:outerShdw>
          </a:effectLst>
        </p:grpSpPr>
        <p:sp>
          <p:nvSpPr>
            <p:cNvPr id="18" name="Isosceles Triangle 17"/>
            <p:cNvSpPr/>
            <p:nvPr/>
          </p:nvSpPr>
          <p:spPr>
            <a:xfrm>
              <a:off x="9285679" y="2872023"/>
              <a:ext cx="2148396" cy="1203290"/>
            </a:xfrm>
            <a:prstGeom prst="triangle">
              <a:avLst>
                <a:gd name="adj" fmla="val 513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9945709" y="3452371"/>
              <a:ext cx="914400" cy="461665"/>
            </a:xfrm>
            <a:prstGeom prst="rect">
              <a:avLst/>
            </a:prstGeom>
            <a:grpFill/>
          </p:spPr>
          <p:txBody>
            <a:bodyPr wrap="square" rtlCol="0">
              <a:spAutoFit/>
            </a:bodyPr>
            <a:lstStyle/>
            <a:p>
              <a:r>
                <a:rPr lang="en-US" sz="2400" b="1" dirty="0">
                  <a:solidFill>
                    <a:schemeClr val="bg1"/>
                  </a:solidFill>
                  <a:latin typeface="Lato" panose="020F0502020204030203"/>
                </a:rPr>
                <a:t>2010</a:t>
              </a:r>
            </a:p>
          </p:txBody>
        </p:sp>
      </p:grpSp>
      <p:grpSp>
        <p:nvGrpSpPr>
          <p:cNvPr id="39" name="Group 38"/>
          <p:cNvGrpSpPr/>
          <p:nvPr/>
        </p:nvGrpSpPr>
        <p:grpSpPr>
          <a:xfrm>
            <a:off x="7133890" y="4073702"/>
            <a:ext cx="2148396" cy="1203290"/>
            <a:chOff x="7133890" y="4073702"/>
            <a:chExt cx="2148396" cy="1203290"/>
          </a:xfrm>
          <a:solidFill>
            <a:srgbClr val="FFA803"/>
          </a:solidFill>
          <a:effectLst>
            <a:outerShdw blurRad="50800" dist="38100" dir="5400000" algn="t" rotWithShape="0">
              <a:prstClr val="black">
                <a:alpha val="40000"/>
              </a:prstClr>
            </a:outerShdw>
          </a:effectLst>
        </p:grpSpPr>
        <p:sp>
          <p:nvSpPr>
            <p:cNvPr id="25" name="Isosceles Triangle 24"/>
            <p:cNvSpPr/>
            <p:nvPr/>
          </p:nvSpPr>
          <p:spPr>
            <a:xfrm rot="10800000">
              <a:off x="7133890" y="4073702"/>
              <a:ext cx="2148396" cy="1203290"/>
            </a:xfrm>
            <a:prstGeom prst="triangle">
              <a:avLst>
                <a:gd name="adj" fmla="val 5132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750888" y="4213099"/>
              <a:ext cx="914400" cy="461665"/>
            </a:xfrm>
            <a:prstGeom prst="rect">
              <a:avLst/>
            </a:prstGeom>
            <a:grpFill/>
          </p:spPr>
          <p:txBody>
            <a:bodyPr wrap="square" rtlCol="0">
              <a:spAutoFit/>
            </a:bodyPr>
            <a:lstStyle/>
            <a:p>
              <a:r>
                <a:rPr lang="en-US" sz="2400" b="1" dirty="0">
                  <a:solidFill>
                    <a:schemeClr val="bg1"/>
                  </a:solidFill>
                  <a:latin typeface="Lato" panose="020F0502020204030203"/>
                </a:rPr>
                <a:t>2010</a:t>
              </a:r>
            </a:p>
          </p:txBody>
        </p:sp>
      </p:grpSp>
      <p:sp>
        <p:nvSpPr>
          <p:cNvPr id="32" name="TextBox 31"/>
          <p:cNvSpPr txBox="1"/>
          <p:nvPr/>
        </p:nvSpPr>
        <p:spPr>
          <a:xfrm>
            <a:off x="4870267" y="5044236"/>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endParaRPr lang="en-US" sz="800" b="1" dirty="0">
              <a:solidFill>
                <a:schemeClr val="bg2">
                  <a:lumMod val="25000"/>
                </a:schemeClr>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9168469" y="5044236"/>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p>
          <a:p>
            <a:pPr algn="ctr" defTabSz="1219170">
              <a:spcBef>
                <a:spcPct val="20000"/>
              </a:spcBef>
              <a:defRPr/>
            </a:pPr>
            <a:endParaRPr lang="en-US" sz="800" b="1" dirty="0">
              <a:solidFill>
                <a:schemeClr val="bg2">
                  <a:lumMod val="25000"/>
                </a:schemeClr>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2632802" y="1903100"/>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endParaRPr lang="en-US" sz="800" b="1" dirty="0">
              <a:solidFill>
                <a:schemeClr val="bg2">
                  <a:lumMod val="25000"/>
                </a:schemeClr>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6925365" y="1903100"/>
            <a:ext cx="2468880" cy="1261884"/>
          </a:xfrm>
          <a:prstGeom prst="rect">
            <a:avLst/>
          </a:prstGeom>
          <a:noFill/>
        </p:spPr>
        <p:txBody>
          <a:bodyPr wrap="square" rtlCol="0">
            <a:spAutoFit/>
          </a:bodyPr>
          <a:lstStyle/>
          <a:p>
            <a:pPr algn="ctr" defTabSz="1219170">
              <a:spcBef>
                <a:spcPct val="20000"/>
              </a:spcBef>
              <a:defRPr/>
            </a:pPr>
            <a:r>
              <a:rPr lang="en-US" sz="1600" b="1" dirty="0">
                <a:solidFill>
                  <a:srgbClr val="FFA803"/>
                </a:solidFill>
                <a:latin typeface="Candara" panose="020E0502030303020204" pitchFamily="34" charset="0"/>
              </a:rPr>
              <a:t>LOREM IPSUM</a:t>
            </a:r>
          </a:p>
          <a:p>
            <a:pPr algn="ctr" defTabSz="1219170">
              <a:spcBef>
                <a:spcPct val="20000"/>
              </a:spcBef>
              <a:defRPr/>
            </a:pPr>
            <a:endParaRPr lang="en-US" sz="800" b="1" dirty="0">
              <a:solidFill>
                <a:schemeClr val="bg2">
                  <a:lumMod val="25000"/>
                </a:schemeClr>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41" name="Picture 40">
            <a:hlinkClick r:id="rId2"/>
            <a:extLst>
              <a:ext uri="{FF2B5EF4-FFF2-40B4-BE49-F238E27FC236}">
                <a16:creationId xmlns:a16="http://schemas.microsoft.com/office/drawing/2014/main" id="{F1691B2A-9840-45E6-9D90-979EFA5D70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2992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p:tgtEl>
                                          <p:spTgt spid="36"/>
                                        </p:tgtEl>
                                        <p:attrNameLst>
                                          <p:attrName>ppt_y</p:attrName>
                                        </p:attrNameLst>
                                      </p:cBhvr>
                                      <p:tavLst>
                                        <p:tav tm="0">
                                          <p:val>
                                            <p:strVal val="#ppt_y+#ppt_h*1.125000"/>
                                          </p:val>
                                        </p:tav>
                                        <p:tav tm="100000">
                                          <p:val>
                                            <p:strVal val="#ppt_y"/>
                                          </p:val>
                                        </p:tav>
                                      </p:tavLst>
                                    </p:anim>
                                    <p:animEffect transition="in" filter="wipe(up)">
                                      <p:cBhvr>
                                        <p:cTn id="12" dur="500"/>
                                        <p:tgtEl>
                                          <p:spTgt spid="36"/>
                                        </p:tgtEl>
                                      </p:cBhvr>
                                    </p:animEffect>
                                  </p:childTnLst>
                                </p:cTn>
                              </p:par>
                            </p:childTnLst>
                          </p:cTn>
                        </p:par>
                        <p:par>
                          <p:cTn id="13" fill="hold">
                            <p:stCondLst>
                              <p:cond delay="1000"/>
                            </p:stCondLst>
                            <p:childTnLst>
                              <p:par>
                                <p:cTn id="14" presetID="12" presetClass="entr" presetSubtype="1"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p:tgtEl>
                                          <p:spTgt spid="11"/>
                                        </p:tgtEl>
                                        <p:attrNameLst>
                                          <p:attrName>ppt_y</p:attrName>
                                        </p:attrNameLst>
                                      </p:cBhvr>
                                      <p:tavLst>
                                        <p:tav tm="0">
                                          <p:val>
                                            <p:strVal val="#ppt_y-#ppt_h*1.125000"/>
                                          </p:val>
                                        </p:tav>
                                        <p:tav tm="100000">
                                          <p:val>
                                            <p:strVal val="#ppt_y"/>
                                          </p:val>
                                        </p:tav>
                                      </p:tavLst>
                                    </p:anim>
                                    <p:animEffect transition="in" filter="wipe(down)">
                                      <p:cBhvr>
                                        <p:cTn id="17" dur="500"/>
                                        <p:tgtEl>
                                          <p:spTgt spid="11"/>
                                        </p:tgtEl>
                                      </p:cBhvr>
                                    </p:animEffect>
                                  </p:childTnLst>
                                </p:cTn>
                              </p:par>
                            </p:childTnLst>
                          </p:cTn>
                        </p:par>
                        <p:par>
                          <p:cTn id="18" fill="hold">
                            <p:stCondLst>
                              <p:cond delay="1500"/>
                            </p:stCondLst>
                            <p:childTnLst>
                              <p:par>
                                <p:cTn id="19" presetID="47" presetClass="entr" presetSubtype="0" fill="hold" grpId="0" nodeType="after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1000"/>
                                        <p:tgtEl>
                                          <p:spTgt spid="27"/>
                                        </p:tgtEl>
                                      </p:cBhvr>
                                    </p:animEffect>
                                    <p:anim calcmode="lin" valueType="num">
                                      <p:cBhvr>
                                        <p:cTn id="22" dur="1000" fill="hold"/>
                                        <p:tgtEl>
                                          <p:spTgt spid="27"/>
                                        </p:tgtEl>
                                        <p:attrNameLst>
                                          <p:attrName>ppt_x</p:attrName>
                                        </p:attrNameLst>
                                      </p:cBhvr>
                                      <p:tavLst>
                                        <p:tav tm="0">
                                          <p:val>
                                            <p:strVal val="#ppt_x"/>
                                          </p:val>
                                        </p:tav>
                                        <p:tav tm="100000">
                                          <p:val>
                                            <p:strVal val="#ppt_x"/>
                                          </p:val>
                                        </p:tav>
                                      </p:tavLst>
                                    </p:anim>
                                    <p:anim calcmode="lin" valueType="num">
                                      <p:cBhvr>
                                        <p:cTn id="23" dur="1000" fill="hold"/>
                                        <p:tgtEl>
                                          <p:spTgt spid="27"/>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12" presetClass="entr" presetSubtype="1" fill="hold" nodeType="afterEffect">
                                  <p:stCondLst>
                                    <p:cond delay="0"/>
                                  </p:stCondLst>
                                  <p:childTnLst>
                                    <p:set>
                                      <p:cBhvr>
                                        <p:cTn id="26" dur="1" fill="hold">
                                          <p:stCondLst>
                                            <p:cond delay="0"/>
                                          </p:stCondLst>
                                        </p:cTn>
                                        <p:tgtEl>
                                          <p:spTgt spid="37"/>
                                        </p:tgtEl>
                                        <p:attrNameLst>
                                          <p:attrName>style.visibility</p:attrName>
                                        </p:attrNameLst>
                                      </p:cBhvr>
                                      <p:to>
                                        <p:strVal val="visible"/>
                                      </p:to>
                                    </p:set>
                                    <p:anim calcmode="lin" valueType="num">
                                      <p:cBhvr additive="base">
                                        <p:cTn id="27" dur="500"/>
                                        <p:tgtEl>
                                          <p:spTgt spid="37"/>
                                        </p:tgtEl>
                                        <p:attrNameLst>
                                          <p:attrName>ppt_y</p:attrName>
                                        </p:attrNameLst>
                                      </p:cBhvr>
                                      <p:tavLst>
                                        <p:tav tm="0">
                                          <p:val>
                                            <p:strVal val="#ppt_y-#ppt_h*1.125000"/>
                                          </p:val>
                                        </p:tav>
                                        <p:tav tm="100000">
                                          <p:val>
                                            <p:strVal val="#ppt_y"/>
                                          </p:val>
                                        </p:tav>
                                      </p:tavLst>
                                    </p:anim>
                                    <p:animEffect transition="in" filter="wipe(down)">
                                      <p:cBhvr>
                                        <p:cTn id="28" dur="500"/>
                                        <p:tgtEl>
                                          <p:spTgt spid="37"/>
                                        </p:tgtEl>
                                      </p:cBhvr>
                                    </p:animEffect>
                                  </p:childTnLst>
                                </p:cTn>
                              </p:par>
                            </p:childTnLst>
                          </p:cTn>
                        </p:par>
                        <p:par>
                          <p:cTn id="29" fill="hold">
                            <p:stCondLst>
                              <p:cond delay="3000"/>
                            </p:stCondLst>
                            <p:childTnLst>
                              <p:par>
                                <p:cTn id="30" presetID="12" presetClass="entr" presetSubtype="4"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additive="base">
                                        <p:cTn id="32" dur="500"/>
                                        <p:tgtEl>
                                          <p:spTgt spid="22"/>
                                        </p:tgtEl>
                                        <p:attrNameLst>
                                          <p:attrName>ppt_y</p:attrName>
                                        </p:attrNameLst>
                                      </p:cBhvr>
                                      <p:tavLst>
                                        <p:tav tm="0">
                                          <p:val>
                                            <p:strVal val="#ppt_y+#ppt_h*1.125000"/>
                                          </p:val>
                                        </p:tav>
                                        <p:tav tm="100000">
                                          <p:val>
                                            <p:strVal val="#ppt_y"/>
                                          </p:val>
                                        </p:tav>
                                      </p:tavLst>
                                    </p:anim>
                                    <p:animEffect transition="in" filter="wipe(up)">
                                      <p:cBhvr>
                                        <p:cTn id="33" dur="500"/>
                                        <p:tgtEl>
                                          <p:spTgt spid="22"/>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fade">
                                      <p:cBhvr>
                                        <p:cTn id="37" dur="1000"/>
                                        <p:tgtEl>
                                          <p:spTgt spid="34"/>
                                        </p:tgtEl>
                                      </p:cBhvr>
                                    </p:animEffect>
                                    <p:anim calcmode="lin" valueType="num">
                                      <p:cBhvr>
                                        <p:cTn id="38" dur="1000" fill="hold"/>
                                        <p:tgtEl>
                                          <p:spTgt spid="34"/>
                                        </p:tgtEl>
                                        <p:attrNameLst>
                                          <p:attrName>ppt_x</p:attrName>
                                        </p:attrNameLst>
                                      </p:cBhvr>
                                      <p:tavLst>
                                        <p:tav tm="0">
                                          <p:val>
                                            <p:strVal val="#ppt_x"/>
                                          </p:val>
                                        </p:tav>
                                        <p:tav tm="100000">
                                          <p:val>
                                            <p:strVal val="#ppt_x"/>
                                          </p:val>
                                        </p:tav>
                                      </p:tavLst>
                                    </p:anim>
                                    <p:anim calcmode="lin" valueType="num">
                                      <p:cBhvr>
                                        <p:cTn id="39" dur="1000" fill="hold"/>
                                        <p:tgtEl>
                                          <p:spTgt spid="34"/>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12" presetClass="entr" presetSubtype="4" fill="hold"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additive="base">
                                        <p:cTn id="43" dur="500"/>
                                        <p:tgtEl>
                                          <p:spTgt spid="38"/>
                                        </p:tgtEl>
                                        <p:attrNameLst>
                                          <p:attrName>ppt_y</p:attrName>
                                        </p:attrNameLst>
                                      </p:cBhvr>
                                      <p:tavLst>
                                        <p:tav tm="0">
                                          <p:val>
                                            <p:strVal val="#ppt_y+#ppt_h*1.125000"/>
                                          </p:val>
                                        </p:tav>
                                        <p:tav tm="100000">
                                          <p:val>
                                            <p:strVal val="#ppt_y"/>
                                          </p:val>
                                        </p:tav>
                                      </p:tavLst>
                                    </p:anim>
                                    <p:animEffect transition="in" filter="wipe(up)">
                                      <p:cBhvr>
                                        <p:cTn id="44" dur="500"/>
                                        <p:tgtEl>
                                          <p:spTgt spid="38"/>
                                        </p:tgtEl>
                                      </p:cBhvr>
                                    </p:animEffect>
                                  </p:childTnLst>
                                </p:cTn>
                              </p:par>
                            </p:childTnLst>
                          </p:cTn>
                        </p:par>
                        <p:par>
                          <p:cTn id="45" fill="hold">
                            <p:stCondLst>
                              <p:cond delay="5000"/>
                            </p:stCondLst>
                            <p:childTnLst>
                              <p:par>
                                <p:cTn id="46" presetID="12" presetClass="entr" presetSubtype="1"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p:tgtEl>
                                          <p:spTgt spid="16"/>
                                        </p:tgtEl>
                                        <p:attrNameLst>
                                          <p:attrName>ppt_y</p:attrName>
                                        </p:attrNameLst>
                                      </p:cBhvr>
                                      <p:tavLst>
                                        <p:tav tm="0">
                                          <p:val>
                                            <p:strVal val="#ppt_y-#ppt_h*1.125000"/>
                                          </p:val>
                                        </p:tav>
                                        <p:tav tm="100000">
                                          <p:val>
                                            <p:strVal val="#ppt_y"/>
                                          </p:val>
                                        </p:tav>
                                      </p:tavLst>
                                    </p:anim>
                                    <p:animEffect transition="in" filter="wipe(down)">
                                      <p:cBhvr>
                                        <p:cTn id="49" dur="500"/>
                                        <p:tgtEl>
                                          <p:spTgt spid="16"/>
                                        </p:tgtEl>
                                      </p:cBhvr>
                                    </p:animEffect>
                                  </p:childTnLst>
                                </p:cTn>
                              </p:par>
                            </p:childTnLst>
                          </p:cTn>
                        </p:par>
                        <p:par>
                          <p:cTn id="50" fill="hold">
                            <p:stCondLst>
                              <p:cond delay="5500"/>
                            </p:stCondLst>
                            <p:childTnLst>
                              <p:par>
                                <p:cTn id="51" presetID="47"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1000"/>
                                        <p:tgtEl>
                                          <p:spTgt spid="32"/>
                                        </p:tgtEl>
                                      </p:cBhvr>
                                    </p:animEffect>
                                    <p:anim calcmode="lin" valueType="num">
                                      <p:cBhvr>
                                        <p:cTn id="54" dur="1000" fill="hold"/>
                                        <p:tgtEl>
                                          <p:spTgt spid="32"/>
                                        </p:tgtEl>
                                        <p:attrNameLst>
                                          <p:attrName>ppt_x</p:attrName>
                                        </p:attrNameLst>
                                      </p:cBhvr>
                                      <p:tavLst>
                                        <p:tav tm="0">
                                          <p:val>
                                            <p:strVal val="#ppt_x"/>
                                          </p:val>
                                        </p:tav>
                                        <p:tav tm="100000">
                                          <p:val>
                                            <p:strVal val="#ppt_x"/>
                                          </p:val>
                                        </p:tav>
                                      </p:tavLst>
                                    </p:anim>
                                    <p:anim calcmode="lin" valueType="num">
                                      <p:cBhvr>
                                        <p:cTn id="55" dur="1000" fill="hold"/>
                                        <p:tgtEl>
                                          <p:spTgt spid="3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12" presetClass="entr" presetSubtype="4" fill="hold" nodeType="afterEffect">
                                  <p:stCondLst>
                                    <p:cond delay="0"/>
                                  </p:stCondLst>
                                  <p:childTnLst>
                                    <p:set>
                                      <p:cBhvr>
                                        <p:cTn id="58" dur="1" fill="hold">
                                          <p:stCondLst>
                                            <p:cond delay="0"/>
                                          </p:stCondLst>
                                        </p:cTn>
                                        <p:tgtEl>
                                          <p:spTgt spid="39"/>
                                        </p:tgtEl>
                                        <p:attrNameLst>
                                          <p:attrName>style.visibility</p:attrName>
                                        </p:attrNameLst>
                                      </p:cBhvr>
                                      <p:to>
                                        <p:strVal val="visible"/>
                                      </p:to>
                                    </p:set>
                                    <p:anim calcmode="lin" valueType="num">
                                      <p:cBhvr additive="base">
                                        <p:cTn id="59" dur="500"/>
                                        <p:tgtEl>
                                          <p:spTgt spid="39"/>
                                        </p:tgtEl>
                                        <p:attrNameLst>
                                          <p:attrName>ppt_y</p:attrName>
                                        </p:attrNameLst>
                                      </p:cBhvr>
                                      <p:tavLst>
                                        <p:tav tm="0">
                                          <p:val>
                                            <p:strVal val="#ppt_y+#ppt_h*1.125000"/>
                                          </p:val>
                                        </p:tav>
                                        <p:tav tm="100000">
                                          <p:val>
                                            <p:strVal val="#ppt_y"/>
                                          </p:val>
                                        </p:tav>
                                      </p:tavLst>
                                    </p:anim>
                                    <p:animEffect transition="in" filter="wipe(up)">
                                      <p:cBhvr>
                                        <p:cTn id="60" dur="500"/>
                                        <p:tgtEl>
                                          <p:spTgt spid="39"/>
                                        </p:tgtEl>
                                      </p:cBhvr>
                                    </p:animEffect>
                                  </p:childTnLst>
                                </p:cTn>
                              </p:par>
                            </p:childTnLst>
                          </p:cTn>
                        </p:par>
                        <p:par>
                          <p:cTn id="61" fill="hold">
                            <p:stCondLst>
                              <p:cond delay="7000"/>
                            </p:stCondLst>
                            <p:childTnLst>
                              <p:par>
                                <p:cTn id="62" presetID="12" presetClass="entr" presetSubtype="4"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 calcmode="lin" valueType="num">
                                      <p:cBhvr additive="base">
                                        <p:cTn id="64" dur="500"/>
                                        <p:tgtEl>
                                          <p:spTgt spid="26"/>
                                        </p:tgtEl>
                                        <p:attrNameLst>
                                          <p:attrName>ppt_y</p:attrName>
                                        </p:attrNameLst>
                                      </p:cBhvr>
                                      <p:tavLst>
                                        <p:tav tm="0">
                                          <p:val>
                                            <p:strVal val="#ppt_y+#ppt_h*1.125000"/>
                                          </p:val>
                                        </p:tav>
                                        <p:tav tm="100000">
                                          <p:val>
                                            <p:strVal val="#ppt_y"/>
                                          </p:val>
                                        </p:tav>
                                      </p:tavLst>
                                    </p:anim>
                                    <p:animEffect transition="in" filter="wipe(up)">
                                      <p:cBhvr>
                                        <p:cTn id="65" dur="500"/>
                                        <p:tgtEl>
                                          <p:spTgt spid="26"/>
                                        </p:tgtEl>
                                      </p:cBhvr>
                                    </p:animEffect>
                                  </p:childTnLst>
                                </p:cTn>
                              </p:par>
                            </p:childTnLst>
                          </p:cTn>
                        </p:par>
                        <p:par>
                          <p:cTn id="66" fill="hold">
                            <p:stCondLst>
                              <p:cond delay="7500"/>
                            </p:stCondLst>
                            <p:childTnLst>
                              <p:par>
                                <p:cTn id="67" presetID="42" presetClass="entr" presetSubtype="0" fill="hold" grpId="0" nodeType="after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fade">
                                      <p:cBhvr>
                                        <p:cTn id="69" dur="1000"/>
                                        <p:tgtEl>
                                          <p:spTgt spid="35"/>
                                        </p:tgtEl>
                                      </p:cBhvr>
                                    </p:animEffect>
                                    <p:anim calcmode="lin" valueType="num">
                                      <p:cBhvr>
                                        <p:cTn id="70" dur="1000" fill="hold"/>
                                        <p:tgtEl>
                                          <p:spTgt spid="35"/>
                                        </p:tgtEl>
                                        <p:attrNameLst>
                                          <p:attrName>ppt_x</p:attrName>
                                        </p:attrNameLst>
                                      </p:cBhvr>
                                      <p:tavLst>
                                        <p:tav tm="0">
                                          <p:val>
                                            <p:strVal val="#ppt_x"/>
                                          </p:val>
                                        </p:tav>
                                        <p:tav tm="100000">
                                          <p:val>
                                            <p:strVal val="#ppt_x"/>
                                          </p:val>
                                        </p:tav>
                                      </p:tavLst>
                                    </p:anim>
                                    <p:anim calcmode="lin" valueType="num">
                                      <p:cBhvr>
                                        <p:cTn id="71" dur="1000" fill="hold"/>
                                        <p:tgtEl>
                                          <p:spTgt spid="35"/>
                                        </p:tgtEl>
                                        <p:attrNameLst>
                                          <p:attrName>ppt_y</p:attrName>
                                        </p:attrNameLst>
                                      </p:cBhvr>
                                      <p:tavLst>
                                        <p:tav tm="0">
                                          <p:val>
                                            <p:strVal val="#ppt_y+.1"/>
                                          </p:val>
                                        </p:tav>
                                        <p:tav tm="100000">
                                          <p:val>
                                            <p:strVal val="#ppt_y"/>
                                          </p:val>
                                        </p:tav>
                                      </p:tavLst>
                                    </p:anim>
                                  </p:childTnLst>
                                </p:cTn>
                              </p:par>
                            </p:childTnLst>
                          </p:cTn>
                        </p:par>
                        <p:par>
                          <p:cTn id="72" fill="hold">
                            <p:stCondLst>
                              <p:cond delay="8500"/>
                            </p:stCondLst>
                            <p:childTnLst>
                              <p:par>
                                <p:cTn id="73" presetID="12" presetClass="entr" presetSubtype="4" fill="hold" nodeType="afterEffect">
                                  <p:stCondLst>
                                    <p:cond delay="0"/>
                                  </p:stCondLst>
                                  <p:childTnLst>
                                    <p:set>
                                      <p:cBhvr>
                                        <p:cTn id="74" dur="1" fill="hold">
                                          <p:stCondLst>
                                            <p:cond delay="0"/>
                                          </p:stCondLst>
                                        </p:cTn>
                                        <p:tgtEl>
                                          <p:spTgt spid="40"/>
                                        </p:tgtEl>
                                        <p:attrNameLst>
                                          <p:attrName>style.visibility</p:attrName>
                                        </p:attrNameLst>
                                      </p:cBhvr>
                                      <p:to>
                                        <p:strVal val="visible"/>
                                      </p:to>
                                    </p:set>
                                    <p:anim calcmode="lin" valueType="num">
                                      <p:cBhvr additive="base">
                                        <p:cTn id="75" dur="500"/>
                                        <p:tgtEl>
                                          <p:spTgt spid="40"/>
                                        </p:tgtEl>
                                        <p:attrNameLst>
                                          <p:attrName>ppt_y</p:attrName>
                                        </p:attrNameLst>
                                      </p:cBhvr>
                                      <p:tavLst>
                                        <p:tav tm="0">
                                          <p:val>
                                            <p:strVal val="#ppt_y+#ppt_h*1.125000"/>
                                          </p:val>
                                        </p:tav>
                                        <p:tav tm="100000">
                                          <p:val>
                                            <p:strVal val="#ppt_y"/>
                                          </p:val>
                                        </p:tav>
                                      </p:tavLst>
                                    </p:anim>
                                    <p:animEffect transition="in" filter="wipe(up)">
                                      <p:cBhvr>
                                        <p:cTn id="76" dur="500"/>
                                        <p:tgtEl>
                                          <p:spTgt spid="40"/>
                                        </p:tgtEl>
                                      </p:cBhvr>
                                    </p:animEffect>
                                  </p:childTnLst>
                                </p:cTn>
                              </p:par>
                            </p:childTnLst>
                          </p:cTn>
                        </p:par>
                        <p:par>
                          <p:cTn id="77" fill="hold">
                            <p:stCondLst>
                              <p:cond delay="9000"/>
                            </p:stCondLst>
                            <p:childTnLst>
                              <p:par>
                                <p:cTn id="78" presetID="12" presetClass="entr" presetSubtype="1" fill="hold" grpId="0" nodeType="afterEffect">
                                  <p:stCondLst>
                                    <p:cond delay="0"/>
                                  </p:stCondLst>
                                  <p:childTnLst>
                                    <p:set>
                                      <p:cBhvr>
                                        <p:cTn id="79" dur="1" fill="hold">
                                          <p:stCondLst>
                                            <p:cond delay="0"/>
                                          </p:stCondLst>
                                        </p:cTn>
                                        <p:tgtEl>
                                          <p:spTgt spid="19"/>
                                        </p:tgtEl>
                                        <p:attrNameLst>
                                          <p:attrName>style.visibility</p:attrName>
                                        </p:attrNameLst>
                                      </p:cBhvr>
                                      <p:to>
                                        <p:strVal val="visible"/>
                                      </p:to>
                                    </p:set>
                                    <p:anim calcmode="lin" valueType="num">
                                      <p:cBhvr additive="base">
                                        <p:cTn id="80" dur="500"/>
                                        <p:tgtEl>
                                          <p:spTgt spid="19"/>
                                        </p:tgtEl>
                                        <p:attrNameLst>
                                          <p:attrName>ppt_y</p:attrName>
                                        </p:attrNameLst>
                                      </p:cBhvr>
                                      <p:tavLst>
                                        <p:tav tm="0">
                                          <p:val>
                                            <p:strVal val="#ppt_y-#ppt_h*1.125000"/>
                                          </p:val>
                                        </p:tav>
                                        <p:tav tm="100000">
                                          <p:val>
                                            <p:strVal val="#ppt_y"/>
                                          </p:val>
                                        </p:tav>
                                      </p:tavLst>
                                    </p:anim>
                                    <p:animEffect transition="in" filter="wipe(down)">
                                      <p:cBhvr>
                                        <p:cTn id="81" dur="500"/>
                                        <p:tgtEl>
                                          <p:spTgt spid="19"/>
                                        </p:tgtEl>
                                      </p:cBhvr>
                                    </p:animEffect>
                                  </p:childTnLst>
                                </p:cTn>
                              </p:par>
                            </p:childTnLst>
                          </p:cTn>
                        </p:par>
                        <p:par>
                          <p:cTn id="82" fill="hold">
                            <p:stCondLst>
                              <p:cond delay="9500"/>
                            </p:stCondLst>
                            <p:childTnLst>
                              <p:par>
                                <p:cTn id="83" presetID="47" presetClass="entr" presetSubtype="0" fill="hold" grpId="0"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1000"/>
                                        <p:tgtEl>
                                          <p:spTgt spid="33"/>
                                        </p:tgtEl>
                                      </p:cBhvr>
                                    </p:animEffect>
                                    <p:anim calcmode="lin" valueType="num">
                                      <p:cBhvr>
                                        <p:cTn id="86" dur="1000" fill="hold"/>
                                        <p:tgtEl>
                                          <p:spTgt spid="33"/>
                                        </p:tgtEl>
                                        <p:attrNameLst>
                                          <p:attrName>ppt_x</p:attrName>
                                        </p:attrNameLst>
                                      </p:cBhvr>
                                      <p:tavLst>
                                        <p:tav tm="0">
                                          <p:val>
                                            <p:strVal val="#ppt_x"/>
                                          </p:val>
                                        </p:tav>
                                        <p:tav tm="100000">
                                          <p:val>
                                            <p:strVal val="#ppt_x"/>
                                          </p:val>
                                        </p:tav>
                                      </p:tavLst>
                                    </p:anim>
                                    <p:anim calcmode="lin" valueType="num">
                                      <p:cBhvr>
                                        <p:cTn id="87"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6" grpId="0" animBg="1"/>
      <p:bldP spid="19" grpId="0" animBg="1"/>
      <p:bldP spid="22" grpId="0" animBg="1"/>
      <p:bldP spid="26" grpId="0" animBg="1"/>
      <p:bldP spid="27"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1311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2017-10-05T18:36:56Z</dcterms:modified>
</cp:coreProperties>
</file>