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30634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grpSp>
        <p:nvGrpSpPr>
          <p:cNvPr id="4" name="Group 3"/>
          <p:cNvGrpSpPr>
            <a:grpSpLocks noChangeAspect="1"/>
          </p:cNvGrpSpPr>
          <p:nvPr/>
        </p:nvGrpSpPr>
        <p:grpSpPr>
          <a:xfrm>
            <a:off x="301507" y="3790869"/>
            <a:ext cx="3200400" cy="945039"/>
            <a:chOff x="2645839" y="1873608"/>
            <a:chExt cx="4859408" cy="1434922"/>
          </a:xfrm>
          <a:solidFill>
            <a:srgbClr val="FF2B2A"/>
          </a:solidFill>
        </p:grpSpPr>
        <p:sp>
          <p:nvSpPr>
            <p:cNvPr id="12" name="Freeform 11"/>
            <p:cNvSpPr>
              <a:spLocks noChangeAspect="1"/>
            </p:cNvSpPr>
            <p:nvPr/>
          </p:nvSpPr>
          <p:spPr>
            <a:xfrm>
              <a:off x="2645839" y="1873608"/>
              <a:ext cx="4857619" cy="1434922"/>
            </a:xfrm>
            <a:custGeom>
              <a:avLst/>
              <a:gdLst>
                <a:gd name="connsiteX0" fmla="*/ 11299 w 4857619"/>
                <a:gd name="connsiteY0" fmla="*/ 0 h 1434922"/>
                <a:gd name="connsiteX1" fmla="*/ 732061 w 4857619"/>
                <a:gd name="connsiteY1" fmla="*/ 0 h 1434922"/>
                <a:gd name="connsiteX2" fmla="*/ 732061 w 4857619"/>
                <a:gd name="connsiteY2" fmla="*/ 159575 h 1434922"/>
                <a:gd name="connsiteX3" fmla="*/ 4219947 w 4857619"/>
                <a:gd name="connsiteY3" fmla="*/ 159575 h 1434922"/>
                <a:gd name="connsiteX4" fmla="*/ 4698044 w 4857619"/>
                <a:gd name="connsiteY4" fmla="*/ 637672 h 1434922"/>
                <a:gd name="connsiteX5" fmla="*/ 4857619 w 4857619"/>
                <a:gd name="connsiteY5" fmla="*/ 637672 h 1434922"/>
                <a:gd name="connsiteX6" fmla="*/ 4857619 w 4857619"/>
                <a:gd name="connsiteY6" fmla="*/ 797247 h 1434922"/>
                <a:gd name="connsiteX7" fmla="*/ 4857618 w 4857619"/>
                <a:gd name="connsiteY7" fmla="*/ 797247 h 1434922"/>
                <a:gd name="connsiteX8" fmla="*/ 4857619 w 4857619"/>
                <a:gd name="connsiteY8" fmla="*/ 797248 h 1434922"/>
                <a:gd name="connsiteX9" fmla="*/ 4219947 w 4857619"/>
                <a:gd name="connsiteY9" fmla="*/ 1434920 h 1434922"/>
                <a:gd name="connsiteX10" fmla="*/ 720762 w 4857619"/>
                <a:gd name="connsiteY10" fmla="*/ 1434920 h 1434922"/>
                <a:gd name="connsiteX11" fmla="*/ 720762 w 4857619"/>
                <a:gd name="connsiteY11" fmla="*/ 1434922 h 1434922"/>
                <a:gd name="connsiteX12" fmla="*/ 0 w 4857619"/>
                <a:gd name="connsiteY12" fmla="*/ 1434922 h 1434922"/>
                <a:gd name="connsiteX13" fmla="*/ 0 w 4857619"/>
                <a:gd name="connsiteY13" fmla="*/ 1275347 h 1434922"/>
                <a:gd name="connsiteX14" fmla="*/ 170872 w 4857619"/>
                <a:gd name="connsiteY14" fmla="*/ 1275347 h 1434922"/>
                <a:gd name="connsiteX15" fmla="*/ 648972 w 4857619"/>
                <a:gd name="connsiteY15" fmla="*/ 797248 h 1434922"/>
                <a:gd name="connsiteX16" fmla="*/ 11299 w 4857619"/>
                <a:gd name="connsiteY16" fmla="*/ 159575 h 143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857619" h="1434922">
                  <a:moveTo>
                    <a:pt x="11299" y="0"/>
                  </a:moveTo>
                  <a:lnTo>
                    <a:pt x="732061" y="0"/>
                  </a:lnTo>
                  <a:lnTo>
                    <a:pt x="732061" y="159575"/>
                  </a:lnTo>
                  <a:lnTo>
                    <a:pt x="4219947" y="159575"/>
                  </a:lnTo>
                  <a:lnTo>
                    <a:pt x="4698044" y="637672"/>
                  </a:lnTo>
                  <a:lnTo>
                    <a:pt x="4857619" y="637672"/>
                  </a:lnTo>
                  <a:lnTo>
                    <a:pt x="4857619" y="797247"/>
                  </a:lnTo>
                  <a:lnTo>
                    <a:pt x="4857618" y="797247"/>
                  </a:lnTo>
                  <a:lnTo>
                    <a:pt x="4857619" y="797248"/>
                  </a:lnTo>
                  <a:lnTo>
                    <a:pt x="4219947" y="1434920"/>
                  </a:lnTo>
                  <a:lnTo>
                    <a:pt x="720762" y="1434920"/>
                  </a:lnTo>
                  <a:lnTo>
                    <a:pt x="720762" y="1434922"/>
                  </a:lnTo>
                  <a:lnTo>
                    <a:pt x="0" y="1434922"/>
                  </a:lnTo>
                  <a:lnTo>
                    <a:pt x="0" y="1275347"/>
                  </a:lnTo>
                  <a:lnTo>
                    <a:pt x="170872" y="1275347"/>
                  </a:lnTo>
                  <a:lnTo>
                    <a:pt x="648972" y="797248"/>
                  </a:lnTo>
                  <a:lnTo>
                    <a:pt x="11299" y="159575"/>
                  </a:lnTo>
                  <a:close/>
                </a:path>
              </a:pathLst>
            </a:custGeom>
            <a:solidFill>
              <a:srgbClr val="E10D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hevron 7"/>
            <p:cNvSpPr>
              <a:spLocks noChangeAspect="1"/>
            </p:cNvSpPr>
            <p:nvPr/>
          </p:nvSpPr>
          <p:spPr>
            <a:xfrm>
              <a:off x="2658927" y="1873612"/>
              <a:ext cx="4846320" cy="127534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16" name="Group 15"/>
          <p:cNvGrpSpPr/>
          <p:nvPr/>
        </p:nvGrpSpPr>
        <p:grpSpPr>
          <a:xfrm>
            <a:off x="1277069" y="3089989"/>
            <a:ext cx="1097280" cy="1258013"/>
            <a:chOff x="1286992" y="2907934"/>
            <a:chExt cx="1097280" cy="1258013"/>
          </a:xfrm>
        </p:grpSpPr>
        <p:sp>
          <p:nvSpPr>
            <p:cNvPr id="14" name="Oval 13"/>
            <p:cNvSpPr>
              <a:spLocks/>
            </p:cNvSpPr>
            <p:nvPr/>
          </p:nvSpPr>
          <p:spPr>
            <a:xfrm>
              <a:off x="1286992" y="3891627"/>
              <a:ext cx="1097280" cy="274320"/>
            </a:xfrm>
            <a:prstGeom prst="ellipse">
              <a:avLst/>
            </a:prstGeom>
            <a:solidFill>
              <a:schemeClr val="tx1">
                <a:alpha val="10000"/>
              </a:schemeClr>
            </a:solidFill>
            <a:ln w="381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a:spLocks noChangeAspect="1"/>
            </p:cNvSpPr>
            <p:nvPr/>
          </p:nvSpPr>
          <p:spPr>
            <a:xfrm>
              <a:off x="1286992" y="2907934"/>
              <a:ext cx="1097280" cy="1097280"/>
            </a:xfrm>
            <a:prstGeom prst="ellipse">
              <a:avLst/>
            </a:prstGeom>
            <a:solidFill>
              <a:schemeClr val="bg1"/>
            </a:solidFill>
            <a:ln w="38100">
              <a:solidFill>
                <a:srgbClr val="FF2B2A"/>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TextBox 14"/>
          <p:cNvSpPr txBox="1"/>
          <p:nvPr/>
        </p:nvSpPr>
        <p:spPr>
          <a:xfrm>
            <a:off x="774149" y="5079829"/>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FF2B2A"/>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19" name="Group 18"/>
          <p:cNvGrpSpPr>
            <a:grpSpLocks noChangeAspect="1"/>
          </p:cNvGrpSpPr>
          <p:nvPr/>
        </p:nvGrpSpPr>
        <p:grpSpPr>
          <a:xfrm>
            <a:off x="3109138" y="2485551"/>
            <a:ext cx="3200400" cy="945039"/>
            <a:chOff x="2645839" y="1873609"/>
            <a:chExt cx="4859408" cy="1434922"/>
          </a:xfrm>
          <a:solidFill>
            <a:srgbClr val="85C401"/>
          </a:solidFill>
        </p:grpSpPr>
        <p:sp>
          <p:nvSpPr>
            <p:cNvPr id="24" name="Freeform 23"/>
            <p:cNvSpPr/>
            <p:nvPr/>
          </p:nvSpPr>
          <p:spPr>
            <a:xfrm>
              <a:off x="2645839" y="1873609"/>
              <a:ext cx="4857620" cy="1434922"/>
            </a:xfrm>
            <a:custGeom>
              <a:avLst/>
              <a:gdLst>
                <a:gd name="connsiteX0" fmla="*/ 11299 w 4857619"/>
                <a:gd name="connsiteY0" fmla="*/ 0 h 1434922"/>
                <a:gd name="connsiteX1" fmla="*/ 732061 w 4857619"/>
                <a:gd name="connsiteY1" fmla="*/ 0 h 1434922"/>
                <a:gd name="connsiteX2" fmla="*/ 732061 w 4857619"/>
                <a:gd name="connsiteY2" fmla="*/ 159575 h 1434922"/>
                <a:gd name="connsiteX3" fmla="*/ 4219947 w 4857619"/>
                <a:gd name="connsiteY3" fmla="*/ 159575 h 1434922"/>
                <a:gd name="connsiteX4" fmla="*/ 4698044 w 4857619"/>
                <a:gd name="connsiteY4" fmla="*/ 637672 h 1434922"/>
                <a:gd name="connsiteX5" fmla="*/ 4857619 w 4857619"/>
                <a:gd name="connsiteY5" fmla="*/ 637672 h 1434922"/>
                <a:gd name="connsiteX6" fmla="*/ 4857619 w 4857619"/>
                <a:gd name="connsiteY6" fmla="*/ 797247 h 1434922"/>
                <a:gd name="connsiteX7" fmla="*/ 4857618 w 4857619"/>
                <a:gd name="connsiteY7" fmla="*/ 797247 h 1434922"/>
                <a:gd name="connsiteX8" fmla="*/ 4857619 w 4857619"/>
                <a:gd name="connsiteY8" fmla="*/ 797248 h 1434922"/>
                <a:gd name="connsiteX9" fmla="*/ 4219947 w 4857619"/>
                <a:gd name="connsiteY9" fmla="*/ 1434920 h 1434922"/>
                <a:gd name="connsiteX10" fmla="*/ 720762 w 4857619"/>
                <a:gd name="connsiteY10" fmla="*/ 1434920 h 1434922"/>
                <a:gd name="connsiteX11" fmla="*/ 720762 w 4857619"/>
                <a:gd name="connsiteY11" fmla="*/ 1434922 h 1434922"/>
                <a:gd name="connsiteX12" fmla="*/ 0 w 4857619"/>
                <a:gd name="connsiteY12" fmla="*/ 1434922 h 1434922"/>
                <a:gd name="connsiteX13" fmla="*/ 0 w 4857619"/>
                <a:gd name="connsiteY13" fmla="*/ 1275347 h 1434922"/>
                <a:gd name="connsiteX14" fmla="*/ 170872 w 4857619"/>
                <a:gd name="connsiteY14" fmla="*/ 1275347 h 1434922"/>
                <a:gd name="connsiteX15" fmla="*/ 648972 w 4857619"/>
                <a:gd name="connsiteY15" fmla="*/ 797248 h 1434922"/>
                <a:gd name="connsiteX16" fmla="*/ 11299 w 4857619"/>
                <a:gd name="connsiteY16" fmla="*/ 159575 h 143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857619" h="1434922">
                  <a:moveTo>
                    <a:pt x="11299" y="0"/>
                  </a:moveTo>
                  <a:lnTo>
                    <a:pt x="732061" y="0"/>
                  </a:lnTo>
                  <a:lnTo>
                    <a:pt x="732061" y="159575"/>
                  </a:lnTo>
                  <a:lnTo>
                    <a:pt x="4219947" y="159575"/>
                  </a:lnTo>
                  <a:lnTo>
                    <a:pt x="4698044" y="637672"/>
                  </a:lnTo>
                  <a:lnTo>
                    <a:pt x="4857619" y="637672"/>
                  </a:lnTo>
                  <a:lnTo>
                    <a:pt x="4857619" y="797247"/>
                  </a:lnTo>
                  <a:lnTo>
                    <a:pt x="4857618" y="797247"/>
                  </a:lnTo>
                  <a:lnTo>
                    <a:pt x="4857619" y="797248"/>
                  </a:lnTo>
                  <a:lnTo>
                    <a:pt x="4219947" y="1434920"/>
                  </a:lnTo>
                  <a:lnTo>
                    <a:pt x="720762" y="1434920"/>
                  </a:lnTo>
                  <a:lnTo>
                    <a:pt x="720762" y="1434922"/>
                  </a:lnTo>
                  <a:lnTo>
                    <a:pt x="0" y="1434922"/>
                  </a:lnTo>
                  <a:lnTo>
                    <a:pt x="0" y="1275347"/>
                  </a:lnTo>
                  <a:lnTo>
                    <a:pt x="170872" y="1275347"/>
                  </a:lnTo>
                  <a:lnTo>
                    <a:pt x="648972" y="797248"/>
                  </a:lnTo>
                  <a:lnTo>
                    <a:pt x="11299" y="159575"/>
                  </a:lnTo>
                  <a:close/>
                </a:path>
              </a:pathLst>
            </a:custGeom>
            <a:solidFill>
              <a:srgbClr val="5D9C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Chevron 24"/>
            <p:cNvSpPr>
              <a:spLocks noChangeAspect="1"/>
            </p:cNvSpPr>
            <p:nvPr/>
          </p:nvSpPr>
          <p:spPr>
            <a:xfrm>
              <a:off x="2658927" y="1873612"/>
              <a:ext cx="4846320" cy="127534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20" name="Group 19"/>
          <p:cNvGrpSpPr/>
          <p:nvPr/>
        </p:nvGrpSpPr>
        <p:grpSpPr>
          <a:xfrm>
            <a:off x="4084700" y="1784671"/>
            <a:ext cx="1097280" cy="1258013"/>
            <a:chOff x="1286992" y="2907934"/>
            <a:chExt cx="1097280" cy="1258013"/>
          </a:xfrm>
        </p:grpSpPr>
        <p:sp>
          <p:nvSpPr>
            <p:cNvPr id="22" name="Oval 21"/>
            <p:cNvSpPr>
              <a:spLocks/>
            </p:cNvSpPr>
            <p:nvPr/>
          </p:nvSpPr>
          <p:spPr>
            <a:xfrm>
              <a:off x="1286992" y="3891627"/>
              <a:ext cx="1097280" cy="274320"/>
            </a:xfrm>
            <a:prstGeom prst="ellipse">
              <a:avLst/>
            </a:prstGeom>
            <a:solidFill>
              <a:schemeClr val="tx1">
                <a:alpha val="10000"/>
              </a:schemeClr>
            </a:solidFill>
            <a:ln w="381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a:spLocks noChangeAspect="1"/>
            </p:cNvSpPr>
            <p:nvPr/>
          </p:nvSpPr>
          <p:spPr>
            <a:xfrm>
              <a:off x="1286992" y="2907934"/>
              <a:ext cx="1097280" cy="1097280"/>
            </a:xfrm>
            <a:prstGeom prst="ellipse">
              <a:avLst/>
            </a:prstGeom>
            <a:solidFill>
              <a:schemeClr val="bg1"/>
            </a:solidFill>
            <a:ln w="38100">
              <a:solidFill>
                <a:srgbClr val="85C40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TextBox 20"/>
          <p:cNvSpPr txBox="1"/>
          <p:nvPr/>
        </p:nvSpPr>
        <p:spPr>
          <a:xfrm>
            <a:off x="3577894" y="3774511"/>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85C401"/>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27" name="Group 26"/>
          <p:cNvGrpSpPr>
            <a:grpSpLocks noChangeAspect="1"/>
          </p:cNvGrpSpPr>
          <p:nvPr/>
        </p:nvGrpSpPr>
        <p:grpSpPr>
          <a:xfrm>
            <a:off x="5959603" y="3790869"/>
            <a:ext cx="3200400" cy="945039"/>
            <a:chOff x="2645839" y="1873609"/>
            <a:chExt cx="4859408" cy="1434922"/>
          </a:xfrm>
          <a:solidFill>
            <a:srgbClr val="3EB8CD"/>
          </a:solidFill>
        </p:grpSpPr>
        <p:sp>
          <p:nvSpPr>
            <p:cNvPr id="32" name="Freeform 31"/>
            <p:cNvSpPr/>
            <p:nvPr/>
          </p:nvSpPr>
          <p:spPr>
            <a:xfrm>
              <a:off x="2645839" y="1873609"/>
              <a:ext cx="4857619" cy="1434922"/>
            </a:xfrm>
            <a:custGeom>
              <a:avLst/>
              <a:gdLst>
                <a:gd name="connsiteX0" fmla="*/ 11299 w 4857619"/>
                <a:gd name="connsiteY0" fmla="*/ 0 h 1434922"/>
                <a:gd name="connsiteX1" fmla="*/ 732061 w 4857619"/>
                <a:gd name="connsiteY1" fmla="*/ 0 h 1434922"/>
                <a:gd name="connsiteX2" fmla="*/ 732061 w 4857619"/>
                <a:gd name="connsiteY2" fmla="*/ 159575 h 1434922"/>
                <a:gd name="connsiteX3" fmla="*/ 4219947 w 4857619"/>
                <a:gd name="connsiteY3" fmla="*/ 159575 h 1434922"/>
                <a:gd name="connsiteX4" fmla="*/ 4698044 w 4857619"/>
                <a:gd name="connsiteY4" fmla="*/ 637672 h 1434922"/>
                <a:gd name="connsiteX5" fmla="*/ 4857619 w 4857619"/>
                <a:gd name="connsiteY5" fmla="*/ 637672 h 1434922"/>
                <a:gd name="connsiteX6" fmla="*/ 4857619 w 4857619"/>
                <a:gd name="connsiteY6" fmla="*/ 797247 h 1434922"/>
                <a:gd name="connsiteX7" fmla="*/ 4857618 w 4857619"/>
                <a:gd name="connsiteY7" fmla="*/ 797247 h 1434922"/>
                <a:gd name="connsiteX8" fmla="*/ 4857619 w 4857619"/>
                <a:gd name="connsiteY8" fmla="*/ 797248 h 1434922"/>
                <a:gd name="connsiteX9" fmla="*/ 4219947 w 4857619"/>
                <a:gd name="connsiteY9" fmla="*/ 1434920 h 1434922"/>
                <a:gd name="connsiteX10" fmla="*/ 720762 w 4857619"/>
                <a:gd name="connsiteY10" fmla="*/ 1434920 h 1434922"/>
                <a:gd name="connsiteX11" fmla="*/ 720762 w 4857619"/>
                <a:gd name="connsiteY11" fmla="*/ 1434922 h 1434922"/>
                <a:gd name="connsiteX12" fmla="*/ 0 w 4857619"/>
                <a:gd name="connsiteY12" fmla="*/ 1434922 h 1434922"/>
                <a:gd name="connsiteX13" fmla="*/ 0 w 4857619"/>
                <a:gd name="connsiteY13" fmla="*/ 1275347 h 1434922"/>
                <a:gd name="connsiteX14" fmla="*/ 170872 w 4857619"/>
                <a:gd name="connsiteY14" fmla="*/ 1275347 h 1434922"/>
                <a:gd name="connsiteX15" fmla="*/ 648972 w 4857619"/>
                <a:gd name="connsiteY15" fmla="*/ 797248 h 1434922"/>
                <a:gd name="connsiteX16" fmla="*/ 11299 w 4857619"/>
                <a:gd name="connsiteY16" fmla="*/ 159575 h 143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857619" h="1434922">
                  <a:moveTo>
                    <a:pt x="11299" y="0"/>
                  </a:moveTo>
                  <a:lnTo>
                    <a:pt x="732061" y="0"/>
                  </a:lnTo>
                  <a:lnTo>
                    <a:pt x="732061" y="159575"/>
                  </a:lnTo>
                  <a:lnTo>
                    <a:pt x="4219947" y="159575"/>
                  </a:lnTo>
                  <a:lnTo>
                    <a:pt x="4698044" y="637672"/>
                  </a:lnTo>
                  <a:lnTo>
                    <a:pt x="4857619" y="637672"/>
                  </a:lnTo>
                  <a:lnTo>
                    <a:pt x="4857619" y="797247"/>
                  </a:lnTo>
                  <a:lnTo>
                    <a:pt x="4857618" y="797247"/>
                  </a:lnTo>
                  <a:lnTo>
                    <a:pt x="4857619" y="797248"/>
                  </a:lnTo>
                  <a:lnTo>
                    <a:pt x="4219947" y="1434920"/>
                  </a:lnTo>
                  <a:lnTo>
                    <a:pt x="720762" y="1434920"/>
                  </a:lnTo>
                  <a:lnTo>
                    <a:pt x="720762" y="1434922"/>
                  </a:lnTo>
                  <a:lnTo>
                    <a:pt x="0" y="1434922"/>
                  </a:lnTo>
                  <a:lnTo>
                    <a:pt x="0" y="1275347"/>
                  </a:lnTo>
                  <a:lnTo>
                    <a:pt x="170872" y="1275347"/>
                  </a:lnTo>
                  <a:lnTo>
                    <a:pt x="648972" y="797248"/>
                  </a:lnTo>
                  <a:lnTo>
                    <a:pt x="11299" y="159575"/>
                  </a:lnTo>
                  <a:close/>
                </a:path>
              </a:pathLst>
            </a:custGeom>
            <a:solidFill>
              <a:srgbClr val="209A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Chevron 32"/>
            <p:cNvSpPr>
              <a:spLocks noChangeAspect="1"/>
            </p:cNvSpPr>
            <p:nvPr/>
          </p:nvSpPr>
          <p:spPr>
            <a:xfrm>
              <a:off x="2658927" y="1873612"/>
              <a:ext cx="4846320" cy="127534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28" name="Group 27"/>
          <p:cNvGrpSpPr/>
          <p:nvPr/>
        </p:nvGrpSpPr>
        <p:grpSpPr>
          <a:xfrm>
            <a:off x="6935165" y="3089989"/>
            <a:ext cx="1097280" cy="1258013"/>
            <a:chOff x="1286992" y="2907934"/>
            <a:chExt cx="1097280" cy="1258013"/>
          </a:xfrm>
        </p:grpSpPr>
        <p:sp>
          <p:nvSpPr>
            <p:cNvPr id="30" name="Oval 29"/>
            <p:cNvSpPr>
              <a:spLocks/>
            </p:cNvSpPr>
            <p:nvPr/>
          </p:nvSpPr>
          <p:spPr>
            <a:xfrm>
              <a:off x="1286992" y="3891627"/>
              <a:ext cx="1097280" cy="274320"/>
            </a:xfrm>
            <a:prstGeom prst="ellipse">
              <a:avLst/>
            </a:prstGeom>
            <a:solidFill>
              <a:schemeClr val="tx1">
                <a:alpha val="10000"/>
              </a:schemeClr>
            </a:solidFill>
            <a:ln w="381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a:spLocks noChangeAspect="1"/>
            </p:cNvSpPr>
            <p:nvPr/>
          </p:nvSpPr>
          <p:spPr>
            <a:xfrm>
              <a:off x="1286992" y="2907934"/>
              <a:ext cx="1097280" cy="1097280"/>
            </a:xfrm>
            <a:prstGeom prst="ellipse">
              <a:avLst/>
            </a:prstGeom>
            <a:solidFill>
              <a:schemeClr val="bg1"/>
            </a:solidFill>
            <a:ln w="38100">
              <a:solidFill>
                <a:srgbClr val="3EB8CD"/>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 name="TextBox 28"/>
          <p:cNvSpPr txBox="1"/>
          <p:nvPr/>
        </p:nvSpPr>
        <p:spPr>
          <a:xfrm>
            <a:off x="6432245" y="5079829"/>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3EB8CD"/>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35" name="Group 34"/>
          <p:cNvGrpSpPr>
            <a:grpSpLocks noChangeAspect="1"/>
          </p:cNvGrpSpPr>
          <p:nvPr/>
        </p:nvGrpSpPr>
        <p:grpSpPr>
          <a:xfrm>
            <a:off x="8708453" y="2485551"/>
            <a:ext cx="3200400" cy="945039"/>
            <a:chOff x="2645839" y="1873609"/>
            <a:chExt cx="4859408" cy="1434922"/>
          </a:xfrm>
          <a:solidFill>
            <a:srgbClr val="01AA8D"/>
          </a:solidFill>
        </p:grpSpPr>
        <p:sp>
          <p:nvSpPr>
            <p:cNvPr id="40" name="Freeform 39"/>
            <p:cNvSpPr/>
            <p:nvPr/>
          </p:nvSpPr>
          <p:spPr>
            <a:xfrm>
              <a:off x="2645839" y="1873609"/>
              <a:ext cx="4857619" cy="1434922"/>
            </a:xfrm>
            <a:custGeom>
              <a:avLst/>
              <a:gdLst>
                <a:gd name="connsiteX0" fmla="*/ 11299 w 4857619"/>
                <a:gd name="connsiteY0" fmla="*/ 0 h 1434922"/>
                <a:gd name="connsiteX1" fmla="*/ 732061 w 4857619"/>
                <a:gd name="connsiteY1" fmla="*/ 0 h 1434922"/>
                <a:gd name="connsiteX2" fmla="*/ 732061 w 4857619"/>
                <a:gd name="connsiteY2" fmla="*/ 159575 h 1434922"/>
                <a:gd name="connsiteX3" fmla="*/ 4219947 w 4857619"/>
                <a:gd name="connsiteY3" fmla="*/ 159575 h 1434922"/>
                <a:gd name="connsiteX4" fmla="*/ 4698044 w 4857619"/>
                <a:gd name="connsiteY4" fmla="*/ 637672 h 1434922"/>
                <a:gd name="connsiteX5" fmla="*/ 4857619 w 4857619"/>
                <a:gd name="connsiteY5" fmla="*/ 637672 h 1434922"/>
                <a:gd name="connsiteX6" fmla="*/ 4857619 w 4857619"/>
                <a:gd name="connsiteY6" fmla="*/ 797247 h 1434922"/>
                <a:gd name="connsiteX7" fmla="*/ 4857618 w 4857619"/>
                <a:gd name="connsiteY7" fmla="*/ 797247 h 1434922"/>
                <a:gd name="connsiteX8" fmla="*/ 4857619 w 4857619"/>
                <a:gd name="connsiteY8" fmla="*/ 797248 h 1434922"/>
                <a:gd name="connsiteX9" fmla="*/ 4219947 w 4857619"/>
                <a:gd name="connsiteY9" fmla="*/ 1434920 h 1434922"/>
                <a:gd name="connsiteX10" fmla="*/ 720762 w 4857619"/>
                <a:gd name="connsiteY10" fmla="*/ 1434920 h 1434922"/>
                <a:gd name="connsiteX11" fmla="*/ 720762 w 4857619"/>
                <a:gd name="connsiteY11" fmla="*/ 1434922 h 1434922"/>
                <a:gd name="connsiteX12" fmla="*/ 0 w 4857619"/>
                <a:gd name="connsiteY12" fmla="*/ 1434922 h 1434922"/>
                <a:gd name="connsiteX13" fmla="*/ 0 w 4857619"/>
                <a:gd name="connsiteY13" fmla="*/ 1275347 h 1434922"/>
                <a:gd name="connsiteX14" fmla="*/ 170872 w 4857619"/>
                <a:gd name="connsiteY14" fmla="*/ 1275347 h 1434922"/>
                <a:gd name="connsiteX15" fmla="*/ 648972 w 4857619"/>
                <a:gd name="connsiteY15" fmla="*/ 797248 h 1434922"/>
                <a:gd name="connsiteX16" fmla="*/ 11299 w 4857619"/>
                <a:gd name="connsiteY16" fmla="*/ 159575 h 14349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857619" h="1434922">
                  <a:moveTo>
                    <a:pt x="11299" y="0"/>
                  </a:moveTo>
                  <a:lnTo>
                    <a:pt x="732061" y="0"/>
                  </a:lnTo>
                  <a:lnTo>
                    <a:pt x="732061" y="159575"/>
                  </a:lnTo>
                  <a:lnTo>
                    <a:pt x="4219947" y="159575"/>
                  </a:lnTo>
                  <a:lnTo>
                    <a:pt x="4698044" y="637672"/>
                  </a:lnTo>
                  <a:lnTo>
                    <a:pt x="4857619" y="637672"/>
                  </a:lnTo>
                  <a:lnTo>
                    <a:pt x="4857619" y="797247"/>
                  </a:lnTo>
                  <a:lnTo>
                    <a:pt x="4857618" y="797247"/>
                  </a:lnTo>
                  <a:lnTo>
                    <a:pt x="4857619" y="797248"/>
                  </a:lnTo>
                  <a:lnTo>
                    <a:pt x="4219947" y="1434920"/>
                  </a:lnTo>
                  <a:lnTo>
                    <a:pt x="720762" y="1434920"/>
                  </a:lnTo>
                  <a:lnTo>
                    <a:pt x="720762" y="1434922"/>
                  </a:lnTo>
                  <a:lnTo>
                    <a:pt x="0" y="1434922"/>
                  </a:lnTo>
                  <a:lnTo>
                    <a:pt x="0" y="1275347"/>
                  </a:lnTo>
                  <a:lnTo>
                    <a:pt x="170872" y="1275347"/>
                  </a:lnTo>
                  <a:lnTo>
                    <a:pt x="648972" y="797248"/>
                  </a:lnTo>
                  <a:lnTo>
                    <a:pt x="11299" y="159575"/>
                  </a:lnTo>
                  <a:close/>
                </a:path>
              </a:pathLst>
            </a:custGeom>
            <a:solidFill>
              <a:srgbClr val="0182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Chevron 40"/>
            <p:cNvSpPr>
              <a:spLocks noChangeAspect="1"/>
            </p:cNvSpPr>
            <p:nvPr/>
          </p:nvSpPr>
          <p:spPr>
            <a:xfrm>
              <a:off x="2658927" y="1873612"/>
              <a:ext cx="4846320" cy="1275345"/>
            </a:xfrm>
            <a:prstGeom prst="chevr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36" name="Group 35"/>
          <p:cNvGrpSpPr/>
          <p:nvPr/>
        </p:nvGrpSpPr>
        <p:grpSpPr>
          <a:xfrm>
            <a:off x="9684015" y="1784671"/>
            <a:ext cx="1097280" cy="1258013"/>
            <a:chOff x="1286992" y="2907934"/>
            <a:chExt cx="1097280" cy="1258013"/>
          </a:xfrm>
        </p:grpSpPr>
        <p:sp>
          <p:nvSpPr>
            <p:cNvPr id="38" name="Oval 37"/>
            <p:cNvSpPr>
              <a:spLocks/>
            </p:cNvSpPr>
            <p:nvPr/>
          </p:nvSpPr>
          <p:spPr>
            <a:xfrm>
              <a:off x="1286992" y="3891627"/>
              <a:ext cx="1097280" cy="274320"/>
            </a:xfrm>
            <a:prstGeom prst="ellipse">
              <a:avLst/>
            </a:prstGeom>
            <a:solidFill>
              <a:schemeClr val="tx1">
                <a:alpha val="10000"/>
              </a:schemeClr>
            </a:solidFill>
            <a:ln w="3810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a:spLocks noChangeAspect="1"/>
            </p:cNvSpPr>
            <p:nvPr/>
          </p:nvSpPr>
          <p:spPr>
            <a:xfrm>
              <a:off x="1286992" y="2907934"/>
              <a:ext cx="1097280" cy="1097280"/>
            </a:xfrm>
            <a:prstGeom prst="ellipse">
              <a:avLst/>
            </a:prstGeom>
            <a:solidFill>
              <a:schemeClr val="bg1"/>
            </a:solidFill>
            <a:ln w="38100">
              <a:solidFill>
                <a:srgbClr val="01AA8D"/>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7" name="TextBox 36"/>
          <p:cNvSpPr txBox="1"/>
          <p:nvPr/>
        </p:nvSpPr>
        <p:spPr>
          <a:xfrm>
            <a:off x="9256504" y="3773088"/>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01AA8D"/>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2" name="Freeform 374"/>
          <p:cNvSpPr>
            <a:spLocks noEditPoints="1"/>
          </p:cNvSpPr>
          <p:nvPr/>
        </p:nvSpPr>
        <p:spPr bwMode="auto">
          <a:xfrm>
            <a:off x="1634761" y="3409186"/>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370"/>
          <p:cNvSpPr>
            <a:spLocks noEditPoints="1"/>
          </p:cNvSpPr>
          <p:nvPr/>
        </p:nvSpPr>
        <p:spPr bwMode="auto">
          <a:xfrm>
            <a:off x="10035209" y="2138667"/>
            <a:ext cx="394892" cy="351271"/>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364"/>
          <p:cNvSpPr>
            <a:spLocks noEditPoints="1"/>
          </p:cNvSpPr>
          <p:nvPr/>
        </p:nvSpPr>
        <p:spPr bwMode="auto">
          <a:xfrm>
            <a:off x="4458050" y="2178176"/>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381"/>
          <p:cNvSpPr>
            <a:spLocks noEditPoints="1"/>
          </p:cNvSpPr>
          <p:nvPr/>
        </p:nvSpPr>
        <p:spPr bwMode="auto">
          <a:xfrm>
            <a:off x="7302846" y="3440494"/>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rgbClr val="56595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46" name="Picture 45">
            <a:hlinkClick r:id="rId2"/>
            <a:extLst>
              <a:ext uri="{FF2B5EF4-FFF2-40B4-BE49-F238E27FC236}">
                <a16:creationId xmlns:a16="http://schemas.microsoft.com/office/drawing/2014/main" id="{E910F67D-C90D-45B1-9200-C06B78C338C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4337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0-#ppt_w/2"/>
                                          </p:val>
                                        </p:tav>
                                        <p:tav tm="100000">
                                          <p:val>
                                            <p:strVal val="#ppt_x"/>
                                          </p:val>
                                        </p:tav>
                                      </p:tavLst>
                                    </p:anim>
                                    <p:anim calcmode="lin" valueType="num">
                                      <p:cBhvr additive="base">
                                        <p:cTn id="12" dur="500" fill="hold"/>
                                        <p:tgtEl>
                                          <p:spTgt spid="4"/>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nodeType="afterEffect">
                                  <p:stCondLst>
                                    <p:cond delay="0"/>
                                  </p:stCondLst>
                                  <p:childTnLst>
                                    <p:set>
                                      <p:cBhvr>
                                        <p:cTn id="15" dur="1" fill="hold">
                                          <p:stCondLst>
                                            <p:cond delay="0"/>
                                          </p:stCondLst>
                                        </p:cTn>
                                        <p:tgtEl>
                                          <p:spTgt spid="16"/>
                                        </p:tgtEl>
                                        <p:attrNameLst>
                                          <p:attrName>style.visibility</p:attrName>
                                        </p:attrNameLst>
                                      </p:cBhvr>
                                      <p:to>
                                        <p:strVal val="visible"/>
                                      </p:to>
                                    </p:set>
                                    <p:anim calcmode="lin" valueType="num">
                                      <p:cBhvr>
                                        <p:cTn id="16" dur="500" fill="hold"/>
                                        <p:tgtEl>
                                          <p:spTgt spid="16"/>
                                        </p:tgtEl>
                                        <p:attrNameLst>
                                          <p:attrName>ppt_w</p:attrName>
                                        </p:attrNameLst>
                                      </p:cBhvr>
                                      <p:tavLst>
                                        <p:tav tm="0">
                                          <p:val>
                                            <p:fltVal val="0"/>
                                          </p:val>
                                        </p:tav>
                                        <p:tav tm="100000">
                                          <p:val>
                                            <p:strVal val="#ppt_w"/>
                                          </p:val>
                                        </p:tav>
                                      </p:tavLst>
                                    </p:anim>
                                    <p:anim calcmode="lin" valueType="num">
                                      <p:cBhvr>
                                        <p:cTn id="17" dur="500" fill="hold"/>
                                        <p:tgtEl>
                                          <p:spTgt spid="16"/>
                                        </p:tgtEl>
                                        <p:attrNameLst>
                                          <p:attrName>ppt_h</p:attrName>
                                        </p:attrNameLst>
                                      </p:cBhvr>
                                      <p:tavLst>
                                        <p:tav tm="0">
                                          <p:val>
                                            <p:fltVal val="0"/>
                                          </p:val>
                                        </p:tav>
                                        <p:tav tm="100000">
                                          <p:val>
                                            <p:strVal val="#ppt_h"/>
                                          </p:val>
                                        </p:tav>
                                      </p:tavLst>
                                    </p:anim>
                                    <p:animEffect transition="in" filter="fade">
                                      <p:cBhvr>
                                        <p:cTn id="18" dur="500"/>
                                        <p:tgtEl>
                                          <p:spTgt spid="16"/>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42"/>
                                        </p:tgtEl>
                                        <p:attrNameLst>
                                          <p:attrName>style.visibility</p:attrName>
                                        </p:attrNameLst>
                                      </p:cBhvr>
                                      <p:to>
                                        <p:strVal val="visible"/>
                                      </p:to>
                                    </p:set>
                                    <p:anim calcmode="lin" valueType="num">
                                      <p:cBhvr>
                                        <p:cTn id="21" dur="500" fill="hold"/>
                                        <p:tgtEl>
                                          <p:spTgt spid="42"/>
                                        </p:tgtEl>
                                        <p:attrNameLst>
                                          <p:attrName>ppt_w</p:attrName>
                                        </p:attrNameLst>
                                      </p:cBhvr>
                                      <p:tavLst>
                                        <p:tav tm="0">
                                          <p:val>
                                            <p:fltVal val="0"/>
                                          </p:val>
                                        </p:tav>
                                        <p:tav tm="100000">
                                          <p:val>
                                            <p:strVal val="#ppt_w"/>
                                          </p:val>
                                        </p:tav>
                                      </p:tavLst>
                                    </p:anim>
                                    <p:anim calcmode="lin" valueType="num">
                                      <p:cBhvr>
                                        <p:cTn id="22" dur="500" fill="hold"/>
                                        <p:tgtEl>
                                          <p:spTgt spid="42"/>
                                        </p:tgtEl>
                                        <p:attrNameLst>
                                          <p:attrName>ppt_h</p:attrName>
                                        </p:attrNameLst>
                                      </p:cBhvr>
                                      <p:tavLst>
                                        <p:tav tm="0">
                                          <p:val>
                                            <p:fltVal val="0"/>
                                          </p:val>
                                        </p:tav>
                                        <p:tav tm="100000">
                                          <p:val>
                                            <p:strVal val="#ppt_h"/>
                                          </p:val>
                                        </p:tav>
                                      </p:tavLst>
                                    </p:anim>
                                    <p:animEffect transition="in" filter="fade">
                                      <p:cBhvr>
                                        <p:cTn id="23" dur="500"/>
                                        <p:tgtEl>
                                          <p:spTgt spid="42"/>
                                        </p:tgtEl>
                                      </p:cBhvr>
                                    </p:animEffect>
                                  </p:childTnLst>
                                </p:cTn>
                              </p:par>
                            </p:childTnLst>
                          </p:cTn>
                        </p:par>
                        <p:par>
                          <p:cTn id="24" fill="hold">
                            <p:stCondLst>
                              <p:cond delay="1500"/>
                            </p:stCondLst>
                            <p:childTnLst>
                              <p:par>
                                <p:cTn id="25" presetID="22" presetClass="entr" presetSubtype="1"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up)">
                                      <p:cBhvr>
                                        <p:cTn id="27" dur="500"/>
                                        <p:tgtEl>
                                          <p:spTgt spid="15"/>
                                        </p:tgtEl>
                                      </p:cBhvr>
                                    </p:animEffect>
                                  </p:childTnLst>
                                </p:cTn>
                              </p:par>
                            </p:childTnLst>
                          </p:cTn>
                        </p:par>
                        <p:par>
                          <p:cTn id="28" fill="hold">
                            <p:stCondLst>
                              <p:cond delay="2000"/>
                            </p:stCondLst>
                            <p:childTnLst>
                              <p:par>
                                <p:cTn id="29" presetID="2" presetClass="entr" presetSubtype="8" fill="hold"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0-#ppt_w/2"/>
                                          </p:val>
                                        </p:tav>
                                        <p:tav tm="100000">
                                          <p:val>
                                            <p:strVal val="#ppt_x"/>
                                          </p:val>
                                        </p:tav>
                                      </p:tavLst>
                                    </p:anim>
                                    <p:anim calcmode="lin" valueType="num">
                                      <p:cBhvr additive="base">
                                        <p:cTn id="32" dur="500" fill="hold"/>
                                        <p:tgtEl>
                                          <p:spTgt spid="19"/>
                                        </p:tgtEl>
                                        <p:attrNameLst>
                                          <p:attrName>ppt_y</p:attrName>
                                        </p:attrNameLst>
                                      </p:cBhvr>
                                      <p:tavLst>
                                        <p:tav tm="0">
                                          <p:val>
                                            <p:strVal val="#ppt_y"/>
                                          </p:val>
                                        </p:tav>
                                        <p:tav tm="100000">
                                          <p:val>
                                            <p:strVal val="#ppt_y"/>
                                          </p:val>
                                        </p:tav>
                                      </p:tavLst>
                                    </p:anim>
                                  </p:childTnLst>
                                </p:cTn>
                              </p:par>
                            </p:childTnLst>
                          </p:cTn>
                        </p:par>
                        <p:par>
                          <p:cTn id="33" fill="hold">
                            <p:stCondLst>
                              <p:cond delay="2500"/>
                            </p:stCondLst>
                            <p:childTnLst>
                              <p:par>
                                <p:cTn id="34" presetID="53" presetClass="entr" presetSubtype="16" fill="hold" nodeType="afterEffect">
                                  <p:stCondLst>
                                    <p:cond delay="0"/>
                                  </p:stCondLst>
                                  <p:childTnLst>
                                    <p:set>
                                      <p:cBhvr>
                                        <p:cTn id="35" dur="1" fill="hold">
                                          <p:stCondLst>
                                            <p:cond delay="0"/>
                                          </p:stCondLst>
                                        </p:cTn>
                                        <p:tgtEl>
                                          <p:spTgt spid="20"/>
                                        </p:tgtEl>
                                        <p:attrNameLst>
                                          <p:attrName>style.visibility</p:attrName>
                                        </p:attrNameLst>
                                      </p:cBhvr>
                                      <p:to>
                                        <p:strVal val="visible"/>
                                      </p:to>
                                    </p:set>
                                    <p:anim calcmode="lin" valueType="num">
                                      <p:cBhvr>
                                        <p:cTn id="36" dur="500" fill="hold"/>
                                        <p:tgtEl>
                                          <p:spTgt spid="20"/>
                                        </p:tgtEl>
                                        <p:attrNameLst>
                                          <p:attrName>ppt_w</p:attrName>
                                        </p:attrNameLst>
                                      </p:cBhvr>
                                      <p:tavLst>
                                        <p:tav tm="0">
                                          <p:val>
                                            <p:fltVal val="0"/>
                                          </p:val>
                                        </p:tav>
                                        <p:tav tm="100000">
                                          <p:val>
                                            <p:strVal val="#ppt_w"/>
                                          </p:val>
                                        </p:tav>
                                      </p:tavLst>
                                    </p:anim>
                                    <p:anim calcmode="lin" valueType="num">
                                      <p:cBhvr>
                                        <p:cTn id="37" dur="500" fill="hold"/>
                                        <p:tgtEl>
                                          <p:spTgt spid="20"/>
                                        </p:tgtEl>
                                        <p:attrNameLst>
                                          <p:attrName>ppt_h</p:attrName>
                                        </p:attrNameLst>
                                      </p:cBhvr>
                                      <p:tavLst>
                                        <p:tav tm="0">
                                          <p:val>
                                            <p:fltVal val="0"/>
                                          </p:val>
                                        </p:tav>
                                        <p:tav tm="100000">
                                          <p:val>
                                            <p:strVal val="#ppt_h"/>
                                          </p:val>
                                        </p:tav>
                                      </p:tavLst>
                                    </p:anim>
                                    <p:animEffect transition="in" filter="fade">
                                      <p:cBhvr>
                                        <p:cTn id="38" dur="500"/>
                                        <p:tgtEl>
                                          <p:spTgt spid="20"/>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44"/>
                                        </p:tgtEl>
                                        <p:attrNameLst>
                                          <p:attrName>style.visibility</p:attrName>
                                        </p:attrNameLst>
                                      </p:cBhvr>
                                      <p:to>
                                        <p:strVal val="visible"/>
                                      </p:to>
                                    </p:set>
                                    <p:anim calcmode="lin" valueType="num">
                                      <p:cBhvr>
                                        <p:cTn id="41" dur="500" fill="hold"/>
                                        <p:tgtEl>
                                          <p:spTgt spid="44"/>
                                        </p:tgtEl>
                                        <p:attrNameLst>
                                          <p:attrName>ppt_w</p:attrName>
                                        </p:attrNameLst>
                                      </p:cBhvr>
                                      <p:tavLst>
                                        <p:tav tm="0">
                                          <p:val>
                                            <p:fltVal val="0"/>
                                          </p:val>
                                        </p:tav>
                                        <p:tav tm="100000">
                                          <p:val>
                                            <p:strVal val="#ppt_w"/>
                                          </p:val>
                                        </p:tav>
                                      </p:tavLst>
                                    </p:anim>
                                    <p:anim calcmode="lin" valueType="num">
                                      <p:cBhvr>
                                        <p:cTn id="42" dur="500" fill="hold"/>
                                        <p:tgtEl>
                                          <p:spTgt spid="44"/>
                                        </p:tgtEl>
                                        <p:attrNameLst>
                                          <p:attrName>ppt_h</p:attrName>
                                        </p:attrNameLst>
                                      </p:cBhvr>
                                      <p:tavLst>
                                        <p:tav tm="0">
                                          <p:val>
                                            <p:fltVal val="0"/>
                                          </p:val>
                                        </p:tav>
                                        <p:tav tm="100000">
                                          <p:val>
                                            <p:strVal val="#ppt_h"/>
                                          </p:val>
                                        </p:tav>
                                      </p:tavLst>
                                    </p:anim>
                                    <p:animEffect transition="in" filter="fade">
                                      <p:cBhvr>
                                        <p:cTn id="43" dur="500"/>
                                        <p:tgtEl>
                                          <p:spTgt spid="44"/>
                                        </p:tgtEl>
                                      </p:cBhvr>
                                    </p:animEffect>
                                  </p:childTnLst>
                                </p:cTn>
                              </p:par>
                            </p:childTnLst>
                          </p:cTn>
                        </p:par>
                        <p:par>
                          <p:cTn id="44" fill="hold">
                            <p:stCondLst>
                              <p:cond delay="3000"/>
                            </p:stCondLst>
                            <p:childTnLst>
                              <p:par>
                                <p:cTn id="45" presetID="22" presetClass="entr" presetSubtype="1"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up)">
                                      <p:cBhvr>
                                        <p:cTn id="47" dur="500"/>
                                        <p:tgtEl>
                                          <p:spTgt spid="21"/>
                                        </p:tgtEl>
                                      </p:cBhvr>
                                    </p:animEffect>
                                  </p:childTnLst>
                                </p:cTn>
                              </p:par>
                            </p:childTnLst>
                          </p:cTn>
                        </p:par>
                        <p:par>
                          <p:cTn id="48" fill="hold">
                            <p:stCondLst>
                              <p:cond delay="3500"/>
                            </p:stCondLst>
                            <p:childTnLst>
                              <p:par>
                                <p:cTn id="49" presetID="2" presetClass="entr" presetSubtype="8" fill="hold" nodeType="afterEffect">
                                  <p:stCondLst>
                                    <p:cond delay="0"/>
                                  </p:stCondLst>
                                  <p:childTnLst>
                                    <p:set>
                                      <p:cBhvr>
                                        <p:cTn id="50" dur="1" fill="hold">
                                          <p:stCondLst>
                                            <p:cond delay="0"/>
                                          </p:stCondLst>
                                        </p:cTn>
                                        <p:tgtEl>
                                          <p:spTgt spid="27"/>
                                        </p:tgtEl>
                                        <p:attrNameLst>
                                          <p:attrName>style.visibility</p:attrName>
                                        </p:attrNameLst>
                                      </p:cBhvr>
                                      <p:to>
                                        <p:strVal val="visible"/>
                                      </p:to>
                                    </p:set>
                                    <p:anim calcmode="lin" valueType="num">
                                      <p:cBhvr additive="base">
                                        <p:cTn id="51" dur="500" fill="hold"/>
                                        <p:tgtEl>
                                          <p:spTgt spid="27"/>
                                        </p:tgtEl>
                                        <p:attrNameLst>
                                          <p:attrName>ppt_x</p:attrName>
                                        </p:attrNameLst>
                                      </p:cBhvr>
                                      <p:tavLst>
                                        <p:tav tm="0">
                                          <p:val>
                                            <p:strVal val="0-#ppt_w/2"/>
                                          </p:val>
                                        </p:tav>
                                        <p:tav tm="100000">
                                          <p:val>
                                            <p:strVal val="#ppt_x"/>
                                          </p:val>
                                        </p:tav>
                                      </p:tavLst>
                                    </p:anim>
                                    <p:anim calcmode="lin" valueType="num">
                                      <p:cBhvr additive="base">
                                        <p:cTn id="52" dur="500" fill="hold"/>
                                        <p:tgtEl>
                                          <p:spTgt spid="27"/>
                                        </p:tgtEl>
                                        <p:attrNameLst>
                                          <p:attrName>ppt_y</p:attrName>
                                        </p:attrNameLst>
                                      </p:cBhvr>
                                      <p:tavLst>
                                        <p:tav tm="0">
                                          <p:val>
                                            <p:strVal val="#ppt_y"/>
                                          </p:val>
                                        </p:tav>
                                        <p:tav tm="100000">
                                          <p:val>
                                            <p:strVal val="#ppt_y"/>
                                          </p:val>
                                        </p:tav>
                                      </p:tavLst>
                                    </p:anim>
                                  </p:childTnLst>
                                </p:cTn>
                              </p:par>
                            </p:childTnLst>
                          </p:cTn>
                        </p:par>
                        <p:par>
                          <p:cTn id="53" fill="hold">
                            <p:stCondLst>
                              <p:cond delay="4000"/>
                            </p:stCondLst>
                            <p:childTnLst>
                              <p:par>
                                <p:cTn id="54" presetID="53" presetClass="entr" presetSubtype="16" fill="hold" nodeType="afterEffect">
                                  <p:stCondLst>
                                    <p:cond delay="0"/>
                                  </p:stCondLst>
                                  <p:childTnLst>
                                    <p:set>
                                      <p:cBhvr>
                                        <p:cTn id="55" dur="1" fill="hold">
                                          <p:stCondLst>
                                            <p:cond delay="0"/>
                                          </p:stCondLst>
                                        </p:cTn>
                                        <p:tgtEl>
                                          <p:spTgt spid="28"/>
                                        </p:tgtEl>
                                        <p:attrNameLst>
                                          <p:attrName>style.visibility</p:attrName>
                                        </p:attrNameLst>
                                      </p:cBhvr>
                                      <p:to>
                                        <p:strVal val="visible"/>
                                      </p:to>
                                    </p:set>
                                    <p:anim calcmode="lin" valueType="num">
                                      <p:cBhvr>
                                        <p:cTn id="56" dur="500" fill="hold"/>
                                        <p:tgtEl>
                                          <p:spTgt spid="28"/>
                                        </p:tgtEl>
                                        <p:attrNameLst>
                                          <p:attrName>ppt_w</p:attrName>
                                        </p:attrNameLst>
                                      </p:cBhvr>
                                      <p:tavLst>
                                        <p:tav tm="0">
                                          <p:val>
                                            <p:fltVal val="0"/>
                                          </p:val>
                                        </p:tav>
                                        <p:tav tm="100000">
                                          <p:val>
                                            <p:strVal val="#ppt_w"/>
                                          </p:val>
                                        </p:tav>
                                      </p:tavLst>
                                    </p:anim>
                                    <p:anim calcmode="lin" valueType="num">
                                      <p:cBhvr>
                                        <p:cTn id="57" dur="500" fill="hold"/>
                                        <p:tgtEl>
                                          <p:spTgt spid="28"/>
                                        </p:tgtEl>
                                        <p:attrNameLst>
                                          <p:attrName>ppt_h</p:attrName>
                                        </p:attrNameLst>
                                      </p:cBhvr>
                                      <p:tavLst>
                                        <p:tav tm="0">
                                          <p:val>
                                            <p:fltVal val="0"/>
                                          </p:val>
                                        </p:tav>
                                        <p:tav tm="100000">
                                          <p:val>
                                            <p:strVal val="#ppt_h"/>
                                          </p:val>
                                        </p:tav>
                                      </p:tavLst>
                                    </p:anim>
                                    <p:animEffect transition="in" filter="fade">
                                      <p:cBhvr>
                                        <p:cTn id="58" dur="500"/>
                                        <p:tgtEl>
                                          <p:spTgt spid="28"/>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45"/>
                                        </p:tgtEl>
                                        <p:attrNameLst>
                                          <p:attrName>style.visibility</p:attrName>
                                        </p:attrNameLst>
                                      </p:cBhvr>
                                      <p:to>
                                        <p:strVal val="visible"/>
                                      </p:to>
                                    </p:set>
                                    <p:anim calcmode="lin" valueType="num">
                                      <p:cBhvr>
                                        <p:cTn id="61" dur="500" fill="hold"/>
                                        <p:tgtEl>
                                          <p:spTgt spid="45"/>
                                        </p:tgtEl>
                                        <p:attrNameLst>
                                          <p:attrName>ppt_w</p:attrName>
                                        </p:attrNameLst>
                                      </p:cBhvr>
                                      <p:tavLst>
                                        <p:tav tm="0">
                                          <p:val>
                                            <p:fltVal val="0"/>
                                          </p:val>
                                        </p:tav>
                                        <p:tav tm="100000">
                                          <p:val>
                                            <p:strVal val="#ppt_w"/>
                                          </p:val>
                                        </p:tav>
                                      </p:tavLst>
                                    </p:anim>
                                    <p:anim calcmode="lin" valueType="num">
                                      <p:cBhvr>
                                        <p:cTn id="62" dur="500" fill="hold"/>
                                        <p:tgtEl>
                                          <p:spTgt spid="45"/>
                                        </p:tgtEl>
                                        <p:attrNameLst>
                                          <p:attrName>ppt_h</p:attrName>
                                        </p:attrNameLst>
                                      </p:cBhvr>
                                      <p:tavLst>
                                        <p:tav tm="0">
                                          <p:val>
                                            <p:fltVal val="0"/>
                                          </p:val>
                                        </p:tav>
                                        <p:tav tm="100000">
                                          <p:val>
                                            <p:strVal val="#ppt_h"/>
                                          </p:val>
                                        </p:tav>
                                      </p:tavLst>
                                    </p:anim>
                                    <p:animEffect transition="in" filter="fade">
                                      <p:cBhvr>
                                        <p:cTn id="63" dur="500"/>
                                        <p:tgtEl>
                                          <p:spTgt spid="45"/>
                                        </p:tgtEl>
                                      </p:cBhvr>
                                    </p:animEffect>
                                  </p:childTnLst>
                                </p:cTn>
                              </p:par>
                            </p:childTnLst>
                          </p:cTn>
                        </p:par>
                        <p:par>
                          <p:cTn id="64" fill="hold">
                            <p:stCondLst>
                              <p:cond delay="4500"/>
                            </p:stCondLst>
                            <p:childTnLst>
                              <p:par>
                                <p:cTn id="65" presetID="22" presetClass="entr" presetSubtype="1" fill="hold" grpId="0" nodeType="afterEffect">
                                  <p:stCondLst>
                                    <p:cond delay="0"/>
                                  </p:stCondLst>
                                  <p:childTnLst>
                                    <p:set>
                                      <p:cBhvr>
                                        <p:cTn id="66" dur="1" fill="hold">
                                          <p:stCondLst>
                                            <p:cond delay="0"/>
                                          </p:stCondLst>
                                        </p:cTn>
                                        <p:tgtEl>
                                          <p:spTgt spid="29"/>
                                        </p:tgtEl>
                                        <p:attrNameLst>
                                          <p:attrName>style.visibility</p:attrName>
                                        </p:attrNameLst>
                                      </p:cBhvr>
                                      <p:to>
                                        <p:strVal val="visible"/>
                                      </p:to>
                                    </p:set>
                                    <p:animEffect transition="in" filter="wipe(up)">
                                      <p:cBhvr>
                                        <p:cTn id="67" dur="500"/>
                                        <p:tgtEl>
                                          <p:spTgt spid="29"/>
                                        </p:tgtEl>
                                      </p:cBhvr>
                                    </p:animEffect>
                                  </p:childTnLst>
                                </p:cTn>
                              </p:par>
                            </p:childTnLst>
                          </p:cTn>
                        </p:par>
                        <p:par>
                          <p:cTn id="68" fill="hold">
                            <p:stCondLst>
                              <p:cond delay="5000"/>
                            </p:stCondLst>
                            <p:childTnLst>
                              <p:par>
                                <p:cTn id="69" presetID="2" presetClass="entr" presetSubtype="8" fill="hold" nodeType="afterEffect">
                                  <p:stCondLst>
                                    <p:cond delay="0"/>
                                  </p:stCondLst>
                                  <p:childTnLst>
                                    <p:set>
                                      <p:cBhvr>
                                        <p:cTn id="70" dur="1" fill="hold">
                                          <p:stCondLst>
                                            <p:cond delay="0"/>
                                          </p:stCondLst>
                                        </p:cTn>
                                        <p:tgtEl>
                                          <p:spTgt spid="35"/>
                                        </p:tgtEl>
                                        <p:attrNameLst>
                                          <p:attrName>style.visibility</p:attrName>
                                        </p:attrNameLst>
                                      </p:cBhvr>
                                      <p:to>
                                        <p:strVal val="visible"/>
                                      </p:to>
                                    </p:set>
                                    <p:anim calcmode="lin" valueType="num">
                                      <p:cBhvr additive="base">
                                        <p:cTn id="71" dur="500" fill="hold"/>
                                        <p:tgtEl>
                                          <p:spTgt spid="35"/>
                                        </p:tgtEl>
                                        <p:attrNameLst>
                                          <p:attrName>ppt_x</p:attrName>
                                        </p:attrNameLst>
                                      </p:cBhvr>
                                      <p:tavLst>
                                        <p:tav tm="0">
                                          <p:val>
                                            <p:strVal val="0-#ppt_w/2"/>
                                          </p:val>
                                        </p:tav>
                                        <p:tav tm="100000">
                                          <p:val>
                                            <p:strVal val="#ppt_x"/>
                                          </p:val>
                                        </p:tav>
                                      </p:tavLst>
                                    </p:anim>
                                    <p:anim calcmode="lin" valueType="num">
                                      <p:cBhvr additive="base">
                                        <p:cTn id="72" dur="500" fill="hold"/>
                                        <p:tgtEl>
                                          <p:spTgt spid="35"/>
                                        </p:tgtEl>
                                        <p:attrNameLst>
                                          <p:attrName>ppt_y</p:attrName>
                                        </p:attrNameLst>
                                      </p:cBhvr>
                                      <p:tavLst>
                                        <p:tav tm="0">
                                          <p:val>
                                            <p:strVal val="#ppt_y"/>
                                          </p:val>
                                        </p:tav>
                                        <p:tav tm="100000">
                                          <p:val>
                                            <p:strVal val="#ppt_y"/>
                                          </p:val>
                                        </p:tav>
                                      </p:tavLst>
                                    </p:anim>
                                  </p:childTnLst>
                                </p:cTn>
                              </p:par>
                            </p:childTnLst>
                          </p:cTn>
                        </p:par>
                        <p:par>
                          <p:cTn id="73" fill="hold">
                            <p:stCondLst>
                              <p:cond delay="5500"/>
                            </p:stCondLst>
                            <p:childTnLst>
                              <p:par>
                                <p:cTn id="74" presetID="53" presetClass="entr" presetSubtype="16" fill="hold" nodeType="afterEffect">
                                  <p:stCondLst>
                                    <p:cond delay="0"/>
                                  </p:stCondLst>
                                  <p:childTnLst>
                                    <p:set>
                                      <p:cBhvr>
                                        <p:cTn id="75" dur="1" fill="hold">
                                          <p:stCondLst>
                                            <p:cond delay="0"/>
                                          </p:stCondLst>
                                        </p:cTn>
                                        <p:tgtEl>
                                          <p:spTgt spid="36"/>
                                        </p:tgtEl>
                                        <p:attrNameLst>
                                          <p:attrName>style.visibility</p:attrName>
                                        </p:attrNameLst>
                                      </p:cBhvr>
                                      <p:to>
                                        <p:strVal val="visible"/>
                                      </p:to>
                                    </p:set>
                                    <p:anim calcmode="lin" valueType="num">
                                      <p:cBhvr>
                                        <p:cTn id="76" dur="500" fill="hold"/>
                                        <p:tgtEl>
                                          <p:spTgt spid="36"/>
                                        </p:tgtEl>
                                        <p:attrNameLst>
                                          <p:attrName>ppt_w</p:attrName>
                                        </p:attrNameLst>
                                      </p:cBhvr>
                                      <p:tavLst>
                                        <p:tav tm="0">
                                          <p:val>
                                            <p:fltVal val="0"/>
                                          </p:val>
                                        </p:tav>
                                        <p:tav tm="100000">
                                          <p:val>
                                            <p:strVal val="#ppt_w"/>
                                          </p:val>
                                        </p:tav>
                                      </p:tavLst>
                                    </p:anim>
                                    <p:anim calcmode="lin" valueType="num">
                                      <p:cBhvr>
                                        <p:cTn id="77" dur="500" fill="hold"/>
                                        <p:tgtEl>
                                          <p:spTgt spid="36"/>
                                        </p:tgtEl>
                                        <p:attrNameLst>
                                          <p:attrName>ppt_h</p:attrName>
                                        </p:attrNameLst>
                                      </p:cBhvr>
                                      <p:tavLst>
                                        <p:tav tm="0">
                                          <p:val>
                                            <p:fltVal val="0"/>
                                          </p:val>
                                        </p:tav>
                                        <p:tav tm="100000">
                                          <p:val>
                                            <p:strVal val="#ppt_h"/>
                                          </p:val>
                                        </p:tav>
                                      </p:tavLst>
                                    </p:anim>
                                    <p:animEffect transition="in" filter="fade">
                                      <p:cBhvr>
                                        <p:cTn id="78" dur="500"/>
                                        <p:tgtEl>
                                          <p:spTgt spid="36"/>
                                        </p:tgtEl>
                                      </p:cBhvr>
                                    </p:animEffect>
                                  </p:childTnLst>
                                </p:cTn>
                              </p:par>
                              <p:par>
                                <p:cTn id="79" presetID="53" presetClass="entr" presetSubtype="16" fill="hold" grpId="0" nodeType="with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6000"/>
                            </p:stCondLst>
                            <p:childTnLst>
                              <p:par>
                                <p:cTn id="85" presetID="22" presetClass="entr" presetSubtype="1" fill="hold" grpId="0" nodeType="afterEffect">
                                  <p:stCondLst>
                                    <p:cond delay="0"/>
                                  </p:stCondLst>
                                  <p:childTnLst>
                                    <p:set>
                                      <p:cBhvr>
                                        <p:cTn id="86" dur="1" fill="hold">
                                          <p:stCondLst>
                                            <p:cond delay="0"/>
                                          </p:stCondLst>
                                        </p:cTn>
                                        <p:tgtEl>
                                          <p:spTgt spid="37"/>
                                        </p:tgtEl>
                                        <p:attrNameLst>
                                          <p:attrName>style.visibility</p:attrName>
                                        </p:attrNameLst>
                                      </p:cBhvr>
                                      <p:to>
                                        <p:strVal val="visible"/>
                                      </p:to>
                                    </p:set>
                                    <p:animEffect transition="in" filter="wipe(up)">
                                      <p:cBhvr>
                                        <p:cTn id="87"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p:bldP spid="21" grpId="0"/>
      <p:bldP spid="29" grpId="0"/>
      <p:bldP spid="37" grpId="0"/>
      <p:bldP spid="42" grpId="0" animBg="1"/>
      <p:bldP spid="43" grpId="0" animBg="1"/>
      <p:bldP spid="44" grpId="0" animBg="1"/>
      <p:bldP spid="4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1564</TotalTime>
  <Words>1282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320</cp:revision>
  <dcterms:created xsi:type="dcterms:W3CDTF">2016-09-28T22:08:47Z</dcterms:created>
  <dcterms:modified xsi:type="dcterms:W3CDTF">2017-10-05T18:34:01Z</dcterms:modified>
</cp:coreProperties>
</file>