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00B0F0"/>
            </a:solidFill>
          </c:spPr>
          <c:dPt>
            <c:idx val="0"/>
            <c:bubble3D val="0"/>
            <c:spPr>
              <a:solidFill>
                <a:srgbClr val="01AA8D"/>
              </a:solidFill>
            </c:spPr>
            <c:extLst>
              <c:ext xmlns:c16="http://schemas.microsoft.com/office/drawing/2014/chart" uri="{C3380CC4-5D6E-409C-BE32-E72D297353CC}">
                <c16:uniqueId val="{00000001-4D83-4A12-8164-DB49A0302D7B}"/>
              </c:ext>
            </c:extLst>
          </c:dPt>
          <c:dPt>
            <c:idx val="1"/>
            <c:bubble3D val="0"/>
            <c:spPr>
              <a:solidFill>
                <a:srgbClr val="FF2B2A"/>
              </a:solidFill>
            </c:spPr>
            <c:extLst>
              <c:ext xmlns:c16="http://schemas.microsoft.com/office/drawing/2014/chart" uri="{C3380CC4-5D6E-409C-BE32-E72D297353CC}">
                <c16:uniqueId val="{00000003-4D83-4A12-8164-DB49A0302D7B}"/>
              </c:ext>
            </c:extLst>
          </c:dPt>
          <c:dPt>
            <c:idx val="2"/>
            <c:bubble3D val="0"/>
            <c:spPr>
              <a:solidFill>
                <a:srgbClr val="85C401"/>
              </a:solidFill>
            </c:spPr>
            <c:extLst>
              <c:ext xmlns:c16="http://schemas.microsoft.com/office/drawing/2014/chart" uri="{C3380CC4-5D6E-409C-BE32-E72D297353CC}">
                <c16:uniqueId val="{00000005-4D83-4A12-8164-DB49A0302D7B}"/>
              </c:ext>
            </c:extLst>
          </c:dPt>
          <c:dPt>
            <c:idx val="3"/>
            <c:bubble3D val="0"/>
            <c:spPr>
              <a:solidFill>
                <a:srgbClr val="3EB8CD"/>
              </a:solidFill>
            </c:spPr>
            <c:extLst>
              <c:ext xmlns:c16="http://schemas.microsoft.com/office/drawing/2014/chart" uri="{C3380CC4-5D6E-409C-BE32-E72D297353CC}">
                <c16:uniqueId val="{00000007-4D83-4A12-8164-DB49A0302D7B}"/>
              </c:ext>
            </c:extLst>
          </c:dPt>
          <c:cat>
            <c:strRef>
              <c:f>Sheet1!$A$2:$A$5</c:f>
              <c:strCache>
                <c:ptCount val="4"/>
                <c:pt idx="0">
                  <c:v>1st Qtr</c:v>
                </c:pt>
                <c:pt idx="1">
                  <c:v>2nd Qtr</c:v>
                </c:pt>
                <c:pt idx="2">
                  <c:v>3rd Qtr</c:v>
                </c:pt>
                <c:pt idx="3">
                  <c:v>4th Qtr</c:v>
                </c:pt>
              </c:strCache>
            </c:strRef>
          </c:cat>
          <c:val>
            <c:numRef>
              <c:f>Sheet1!$B$2:$B$5</c:f>
              <c:numCache>
                <c:formatCode>General</c:formatCode>
                <c:ptCount val="4"/>
                <c:pt idx="0">
                  <c:v>8.1999999999999993</c:v>
                </c:pt>
                <c:pt idx="1">
                  <c:v>3.2</c:v>
                </c:pt>
                <c:pt idx="2">
                  <c:v>1.4</c:v>
                </c:pt>
                <c:pt idx="3">
                  <c:v>1.2</c:v>
                </c:pt>
              </c:numCache>
            </c:numRef>
          </c:val>
          <c:extLst>
            <c:ext xmlns:c16="http://schemas.microsoft.com/office/drawing/2014/chart" uri="{C3380CC4-5D6E-409C-BE32-E72D297353CC}">
              <c16:uniqueId val="{00000008-4D83-4A12-8164-DB49A0302D7B}"/>
            </c:ext>
          </c:extLst>
        </c:ser>
        <c:dLbls>
          <c:showLegendKey val="0"/>
          <c:showVal val="0"/>
          <c:showCatName val="0"/>
          <c:showSerName val="0"/>
          <c:showPercent val="0"/>
          <c:showBubbleSize val="0"/>
          <c:showLeaderLines val="1"/>
        </c:dLbls>
        <c:firstSliceAng val="0"/>
        <c:holeSize val="72"/>
      </c:doughnutChart>
    </c:plotArea>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4952815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chart" Target="../charts/chart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nvPr>
        </p:nvGraphicFramePr>
        <p:xfrm>
          <a:off x="2745332" y="1690363"/>
          <a:ext cx="4795742" cy="4754880"/>
        </p:xfrm>
        <a:graphic>
          <a:graphicData uri="http://schemas.openxmlformats.org/drawingml/2006/chart">
            <c:chart xmlns:c="http://schemas.openxmlformats.org/drawingml/2006/chart" xmlns:r="http://schemas.openxmlformats.org/officeDocument/2006/relationships" r:id="rId2"/>
          </a:graphicData>
        </a:graphic>
      </p:graphicFrame>
      <p:sp>
        <p:nvSpPr>
          <p:cNvPr id="27" name="Text Box 10"/>
          <p:cNvSpPr txBox="1">
            <a:spLocks noChangeArrowheads="1"/>
          </p:cNvSpPr>
          <p:nvPr/>
        </p:nvSpPr>
        <p:spPr bwMode="auto">
          <a:xfrm>
            <a:off x="8324735" y="2359103"/>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FF2B2A"/>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a:t>
            </a:r>
          </a:p>
        </p:txBody>
      </p:sp>
      <p:grpSp>
        <p:nvGrpSpPr>
          <p:cNvPr id="28" name="Group 27"/>
          <p:cNvGrpSpPr/>
          <p:nvPr/>
        </p:nvGrpSpPr>
        <p:grpSpPr>
          <a:xfrm>
            <a:off x="7691958" y="2449414"/>
            <a:ext cx="548640" cy="548640"/>
            <a:chOff x="8093534" y="1164886"/>
            <a:chExt cx="548640" cy="548640"/>
          </a:xfrm>
        </p:grpSpPr>
        <p:sp>
          <p:nvSpPr>
            <p:cNvPr id="29" name="Oval 28"/>
            <p:cNvSpPr>
              <a:spLocks noChangeAspect="1"/>
            </p:cNvSpPr>
            <p:nvPr/>
          </p:nvSpPr>
          <p:spPr>
            <a:xfrm>
              <a:off x="8093534" y="1164886"/>
              <a:ext cx="548640" cy="548640"/>
            </a:xfrm>
            <a:prstGeom prst="ellipse">
              <a:avLst/>
            </a:prstGeom>
            <a:solidFill>
              <a:srgbClr val="FF2B2A"/>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30"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32" name="Text Box 10"/>
          <p:cNvSpPr txBox="1">
            <a:spLocks noChangeArrowheads="1"/>
          </p:cNvSpPr>
          <p:nvPr/>
        </p:nvSpPr>
        <p:spPr bwMode="auto">
          <a:xfrm>
            <a:off x="8324735" y="3149252"/>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85C401"/>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a:t>
            </a:r>
          </a:p>
        </p:txBody>
      </p:sp>
      <p:grpSp>
        <p:nvGrpSpPr>
          <p:cNvPr id="48" name="Group 47"/>
          <p:cNvGrpSpPr/>
          <p:nvPr/>
        </p:nvGrpSpPr>
        <p:grpSpPr>
          <a:xfrm>
            <a:off x="7691958" y="3239563"/>
            <a:ext cx="548640" cy="548640"/>
            <a:chOff x="8093534" y="1164886"/>
            <a:chExt cx="548640" cy="548640"/>
          </a:xfrm>
        </p:grpSpPr>
        <p:sp>
          <p:nvSpPr>
            <p:cNvPr id="49" name="Oval 48"/>
            <p:cNvSpPr>
              <a:spLocks noChangeAspect="1"/>
            </p:cNvSpPr>
            <p:nvPr/>
          </p:nvSpPr>
          <p:spPr>
            <a:xfrm>
              <a:off x="8093534" y="1164886"/>
              <a:ext cx="548640" cy="548640"/>
            </a:xfrm>
            <a:prstGeom prst="ellipse">
              <a:avLst/>
            </a:prstGeom>
            <a:solidFill>
              <a:srgbClr val="85C401"/>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56"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57" name="Text Box 10"/>
          <p:cNvSpPr txBox="1">
            <a:spLocks noChangeArrowheads="1"/>
          </p:cNvSpPr>
          <p:nvPr/>
        </p:nvSpPr>
        <p:spPr bwMode="auto">
          <a:xfrm>
            <a:off x="8324735" y="3934772"/>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3EB8CD"/>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a:t>
            </a:r>
          </a:p>
        </p:txBody>
      </p:sp>
      <p:grpSp>
        <p:nvGrpSpPr>
          <p:cNvPr id="58" name="Group 57"/>
          <p:cNvGrpSpPr/>
          <p:nvPr/>
        </p:nvGrpSpPr>
        <p:grpSpPr>
          <a:xfrm>
            <a:off x="7691958" y="4025083"/>
            <a:ext cx="548640" cy="548640"/>
            <a:chOff x="8093534" y="1164886"/>
            <a:chExt cx="548640" cy="548640"/>
          </a:xfrm>
        </p:grpSpPr>
        <p:sp>
          <p:nvSpPr>
            <p:cNvPr id="59" name="Oval 58"/>
            <p:cNvSpPr>
              <a:spLocks noChangeAspect="1"/>
            </p:cNvSpPr>
            <p:nvPr/>
          </p:nvSpPr>
          <p:spPr>
            <a:xfrm>
              <a:off x="8093534" y="1164886"/>
              <a:ext cx="548640" cy="548640"/>
            </a:xfrm>
            <a:prstGeom prst="ellipse">
              <a:avLst/>
            </a:prstGeom>
            <a:solidFill>
              <a:srgbClr val="3EB8CD"/>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60"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61" name="Text Box 10"/>
          <p:cNvSpPr txBox="1">
            <a:spLocks noChangeArrowheads="1"/>
          </p:cNvSpPr>
          <p:nvPr/>
        </p:nvSpPr>
        <p:spPr bwMode="auto">
          <a:xfrm>
            <a:off x="8324735" y="4724921"/>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01AA8D"/>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a:t>
            </a:r>
          </a:p>
        </p:txBody>
      </p:sp>
      <p:grpSp>
        <p:nvGrpSpPr>
          <p:cNvPr id="62" name="Group 61"/>
          <p:cNvGrpSpPr/>
          <p:nvPr/>
        </p:nvGrpSpPr>
        <p:grpSpPr>
          <a:xfrm>
            <a:off x="7691958" y="4815232"/>
            <a:ext cx="548640" cy="548640"/>
            <a:chOff x="8093534" y="1164886"/>
            <a:chExt cx="548640" cy="548640"/>
          </a:xfrm>
        </p:grpSpPr>
        <p:sp>
          <p:nvSpPr>
            <p:cNvPr id="63" name="Oval 62"/>
            <p:cNvSpPr>
              <a:spLocks noChangeAspect="1"/>
            </p:cNvSpPr>
            <p:nvPr/>
          </p:nvSpPr>
          <p:spPr>
            <a:xfrm>
              <a:off x="8093534" y="1164886"/>
              <a:ext cx="548640" cy="548640"/>
            </a:xfrm>
            <a:prstGeom prst="ellipse">
              <a:avLst/>
            </a:prstGeom>
            <a:solidFill>
              <a:srgbClr val="01AA8D"/>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64"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grpSp>
        <p:nvGrpSpPr>
          <p:cNvPr id="65" name="Group 64"/>
          <p:cNvGrpSpPr/>
          <p:nvPr/>
        </p:nvGrpSpPr>
        <p:grpSpPr>
          <a:xfrm>
            <a:off x="375195" y="2084784"/>
            <a:ext cx="2286000" cy="1549891"/>
            <a:chOff x="1864853" y="3084630"/>
            <a:chExt cx="5483158" cy="1163494"/>
          </a:xfrm>
        </p:grpSpPr>
        <p:sp>
          <p:nvSpPr>
            <p:cNvPr id="66" name="Text Box 10"/>
            <p:cNvSpPr txBox="1">
              <a:spLocks noChangeArrowheads="1"/>
            </p:cNvSpPr>
            <p:nvPr/>
          </p:nvSpPr>
          <p:spPr bwMode="auto">
            <a:xfrm>
              <a:off x="1864853" y="3370149"/>
              <a:ext cx="5483158" cy="877975"/>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67" name="Rectangle 66"/>
            <p:cNvSpPr/>
            <p:nvPr/>
          </p:nvSpPr>
          <p:spPr>
            <a:xfrm>
              <a:off x="2553730" y="3084630"/>
              <a:ext cx="4167200" cy="205930"/>
            </a:xfrm>
            <a:prstGeom prst="rect">
              <a:avLst/>
            </a:prstGeom>
            <a:solidFill>
              <a:schemeClr val="bg1">
                <a:lumMod val="65000"/>
              </a:schemeClr>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sz="1600" b="1" dirty="0">
                  <a:solidFill>
                    <a:schemeClr val="bg1"/>
                  </a:solidFill>
                  <a:latin typeface="Candara" panose="020E0502030303020204" pitchFamily="34" charset="0"/>
                  <a:ea typeface="Open Sans" pitchFamily="34" charset="0"/>
                  <a:cs typeface="Open Sans" pitchFamily="34" charset="0"/>
                </a:rPr>
                <a:t>Lorem Ipsum</a:t>
              </a:r>
            </a:p>
          </p:txBody>
        </p:sp>
      </p:grpSp>
      <p:sp>
        <p:nvSpPr>
          <p:cNvPr id="68" name="Rectangle 67"/>
          <p:cNvSpPr/>
          <p:nvPr/>
        </p:nvSpPr>
        <p:spPr>
          <a:xfrm>
            <a:off x="662397" y="1508540"/>
            <a:ext cx="1737360" cy="584775"/>
          </a:xfrm>
          <a:prstGeom prst="rect">
            <a:avLst/>
          </a:prstGeom>
          <a:noFill/>
        </p:spPr>
        <p:txBody>
          <a:bodyPr wrap="square">
            <a:spAutoFit/>
          </a:bodyPr>
          <a:lstStyle/>
          <a:p>
            <a:pPr algn="ctr" defTabSz="1450940"/>
            <a:r>
              <a:rPr lang="en-US" sz="3200" b="1" dirty="0">
                <a:solidFill>
                  <a:srgbClr val="56595E"/>
                </a:solidFill>
                <a:latin typeface="Lato" panose="020F0502020204030203" pitchFamily="34" charset="0"/>
                <a:ea typeface="Open Sans" pitchFamily="34" charset="0"/>
                <a:cs typeface="Open Sans" pitchFamily="34" charset="0"/>
              </a:rPr>
              <a:t>32,495</a:t>
            </a:r>
          </a:p>
        </p:txBody>
      </p:sp>
      <p:grpSp>
        <p:nvGrpSpPr>
          <p:cNvPr id="69" name="Group 68"/>
          <p:cNvGrpSpPr/>
          <p:nvPr/>
        </p:nvGrpSpPr>
        <p:grpSpPr>
          <a:xfrm>
            <a:off x="375195" y="4647898"/>
            <a:ext cx="2286000" cy="1549891"/>
            <a:chOff x="1864853" y="3084630"/>
            <a:chExt cx="5483158" cy="1163494"/>
          </a:xfrm>
        </p:grpSpPr>
        <p:sp>
          <p:nvSpPr>
            <p:cNvPr id="70" name="Text Box 10"/>
            <p:cNvSpPr txBox="1">
              <a:spLocks noChangeArrowheads="1"/>
            </p:cNvSpPr>
            <p:nvPr/>
          </p:nvSpPr>
          <p:spPr bwMode="auto">
            <a:xfrm>
              <a:off x="1864853" y="3370149"/>
              <a:ext cx="5483158" cy="877975"/>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71" name="Rectangle 70"/>
            <p:cNvSpPr/>
            <p:nvPr/>
          </p:nvSpPr>
          <p:spPr>
            <a:xfrm>
              <a:off x="2553730" y="3084630"/>
              <a:ext cx="4167200" cy="205930"/>
            </a:xfrm>
            <a:prstGeom prst="rect">
              <a:avLst/>
            </a:prstGeom>
            <a:solidFill>
              <a:schemeClr val="bg1">
                <a:lumMod val="50000"/>
              </a:schemeClr>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sz="1600" b="1" dirty="0">
                  <a:solidFill>
                    <a:schemeClr val="bg1"/>
                  </a:solidFill>
                  <a:latin typeface="Candara" panose="020E0502030303020204" pitchFamily="34" charset="0"/>
                  <a:ea typeface="Open Sans" pitchFamily="34" charset="0"/>
                  <a:cs typeface="Open Sans" pitchFamily="34" charset="0"/>
                </a:rPr>
                <a:t>Lorem Ipsum</a:t>
              </a:r>
            </a:p>
          </p:txBody>
        </p:sp>
      </p:grpSp>
      <p:sp>
        <p:nvSpPr>
          <p:cNvPr id="72" name="Rectangle 71"/>
          <p:cNvSpPr/>
          <p:nvPr/>
        </p:nvSpPr>
        <p:spPr>
          <a:xfrm>
            <a:off x="662397" y="4071654"/>
            <a:ext cx="1737360" cy="584775"/>
          </a:xfrm>
          <a:prstGeom prst="rect">
            <a:avLst/>
          </a:prstGeom>
          <a:noFill/>
        </p:spPr>
        <p:txBody>
          <a:bodyPr wrap="square">
            <a:spAutoFit/>
          </a:bodyPr>
          <a:lstStyle/>
          <a:p>
            <a:pPr algn="ctr" defTabSz="1450940"/>
            <a:r>
              <a:rPr lang="en-US" sz="3200" b="1" dirty="0">
                <a:solidFill>
                  <a:srgbClr val="56595E"/>
                </a:solidFill>
                <a:latin typeface="Lato" panose="020F0502020204030203" pitchFamily="34" charset="0"/>
                <a:ea typeface="Open Sans" pitchFamily="34" charset="0"/>
                <a:cs typeface="Open Sans" pitchFamily="34" charset="0"/>
              </a:rPr>
              <a:t>26,872</a:t>
            </a:r>
          </a:p>
        </p:txBody>
      </p:sp>
      <p:sp>
        <p:nvSpPr>
          <p:cNvPr id="73" name="TextBox 72"/>
          <p:cNvSpPr txBox="1"/>
          <p:nvPr/>
        </p:nvSpPr>
        <p:spPr>
          <a:xfrm>
            <a:off x="6310489" y="258228"/>
            <a:ext cx="5508978" cy="1046440"/>
          </a:xfrm>
          <a:prstGeom prst="rect">
            <a:avLst/>
          </a:prstGeom>
          <a:noFill/>
        </p:spPr>
        <p:txBody>
          <a:bodyPr wrap="square" rtlCol="0">
            <a:spAutoFit/>
          </a:bodyPr>
          <a:lstStyle/>
          <a:p>
            <a:pPr algn="r"/>
            <a:r>
              <a:rPr lang="en-US" sz="4400" b="1" dirty="0">
                <a:solidFill>
                  <a:srgbClr val="56595E"/>
                </a:solidFill>
                <a:latin typeface="Candara" panose="020E0502030303020204" pitchFamily="34" charset="0"/>
              </a:rPr>
              <a:t>TITLE GOES HERE</a:t>
            </a:r>
          </a:p>
          <a:p>
            <a:pPr algn="r"/>
            <a:r>
              <a:rPr lang="en-US" dirty="0">
                <a:solidFill>
                  <a:srgbClr val="56595E"/>
                </a:solidFill>
                <a:latin typeface="Candara" panose="020E0502030303020204" pitchFamily="34" charset="0"/>
              </a:rPr>
              <a:t>Your Subtitle</a:t>
            </a:r>
          </a:p>
        </p:txBody>
      </p:sp>
      <p:pic>
        <p:nvPicPr>
          <p:cNvPr id="31" name="Picture 30">
            <a:hlinkClick r:id="rId3"/>
            <a:extLst>
              <a:ext uri="{FF2B5EF4-FFF2-40B4-BE49-F238E27FC236}">
                <a16:creationId xmlns:a16="http://schemas.microsoft.com/office/drawing/2014/main" id="{C16E02E4-1B3B-4FBA-A85D-A6C51C7BE45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070035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3"/>
                                        </p:tgtEl>
                                        <p:attrNameLst>
                                          <p:attrName>style.visibility</p:attrName>
                                        </p:attrNameLst>
                                      </p:cBhvr>
                                      <p:to>
                                        <p:strVal val="visible"/>
                                      </p:to>
                                    </p:set>
                                    <p:animEffect transition="in" filter="wipe(left)">
                                      <p:cBhvr>
                                        <p:cTn id="7" dur="500"/>
                                        <p:tgtEl>
                                          <p:spTgt spid="73"/>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000"/>
                            </p:stCondLst>
                            <p:childTnLst>
                              <p:par>
                                <p:cTn id="15" presetID="2" presetClass="entr" presetSubtype="2" fill="hold" nodeType="afterEffect">
                                  <p:stCondLst>
                                    <p:cond delay="0"/>
                                  </p:stCondLst>
                                  <p:childTnLst>
                                    <p:set>
                                      <p:cBhvr>
                                        <p:cTn id="16" dur="1" fill="hold">
                                          <p:stCondLst>
                                            <p:cond delay="0"/>
                                          </p:stCondLst>
                                        </p:cTn>
                                        <p:tgtEl>
                                          <p:spTgt spid="28"/>
                                        </p:tgtEl>
                                        <p:attrNameLst>
                                          <p:attrName>style.visibility</p:attrName>
                                        </p:attrNameLst>
                                      </p:cBhvr>
                                      <p:to>
                                        <p:strVal val="visible"/>
                                      </p:to>
                                    </p:set>
                                    <p:anim calcmode="lin" valueType="num">
                                      <p:cBhvr additive="base">
                                        <p:cTn id="17" dur="500" fill="hold"/>
                                        <p:tgtEl>
                                          <p:spTgt spid="28"/>
                                        </p:tgtEl>
                                        <p:attrNameLst>
                                          <p:attrName>ppt_x</p:attrName>
                                        </p:attrNameLst>
                                      </p:cBhvr>
                                      <p:tavLst>
                                        <p:tav tm="0">
                                          <p:val>
                                            <p:strVal val="1+#ppt_w/2"/>
                                          </p:val>
                                        </p:tav>
                                        <p:tav tm="100000">
                                          <p:val>
                                            <p:strVal val="#ppt_x"/>
                                          </p:val>
                                        </p:tav>
                                      </p:tavLst>
                                    </p:anim>
                                    <p:anim calcmode="lin" valueType="num">
                                      <p:cBhvr additive="base">
                                        <p:cTn id="18" dur="500" fill="hold"/>
                                        <p:tgtEl>
                                          <p:spTgt spid="28"/>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2" presetClass="entr" presetSubtype="2" fill="hold" grpId="0" nodeType="afterEffect">
                                  <p:stCondLst>
                                    <p:cond delay="0"/>
                                  </p:stCondLst>
                                  <p:childTnLst>
                                    <p:set>
                                      <p:cBhvr>
                                        <p:cTn id="21" dur="1" fill="hold">
                                          <p:stCondLst>
                                            <p:cond delay="0"/>
                                          </p:stCondLst>
                                        </p:cTn>
                                        <p:tgtEl>
                                          <p:spTgt spid="27"/>
                                        </p:tgtEl>
                                        <p:attrNameLst>
                                          <p:attrName>style.visibility</p:attrName>
                                        </p:attrNameLst>
                                      </p:cBhvr>
                                      <p:to>
                                        <p:strVal val="visible"/>
                                      </p:to>
                                    </p:set>
                                    <p:anim calcmode="lin" valueType="num">
                                      <p:cBhvr additive="base">
                                        <p:cTn id="22" dur="500" fill="hold"/>
                                        <p:tgtEl>
                                          <p:spTgt spid="27"/>
                                        </p:tgtEl>
                                        <p:attrNameLst>
                                          <p:attrName>ppt_x</p:attrName>
                                        </p:attrNameLst>
                                      </p:cBhvr>
                                      <p:tavLst>
                                        <p:tav tm="0">
                                          <p:val>
                                            <p:strVal val="1+#ppt_w/2"/>
                                          </p:val>
                                        </p:tav>
                                        <p:tav tm="100000">
                                          <p:val>
                                            <p:strVal val="#ppt_x"/>
                                          </p:val>
                                        </p:tav>
                                      </p:tavLst>
                                    </p:anim>
                                    <p:anim calcmode="lin" valueType="num">
                                      <p:cBhvr additive="base">
                                        <p:cTn id="23" dur="500" fill="hold"/>
                                        <p:tgtEl>
                                          <p:spTgt spid="27"/>
                                        </p:tgtEl>
                                        <p:attrNameLst>
                                          <p:attrName>ppt_y</p:attrName>
                                        </p:attrNameLst>
                                      </p:cBhvr>
                                      <p:tavLst>
                                        <p:tav tm="0">
                                          <p:val>
                                            <p:strVal val="#ppt_y"/>
                                          </p:val>
                                        </p:tav>
                                        <p:tav tm="100000">
                                          <p:val>
                                            <p:strVal val="#ppt_y"/>
                                          </p:val>
                                        </p:tav>
                                      </p:tavLst>
                                    </p:anim>
                                  </p:childTnLst>
                                </p:cTn>
                              </p:par>
                            </p:childTnLst>
                          </p:cTn>
                        </p:par>
                        <p:par>
                          <p:cTn id="24" fill="hold">
                            <p:stCondLst>
                              <p:cond delay="2000"/>
                            </p:stCondLst>
                            <p:childTnLst>
                              <p:par>
                                <p:cTn id="25" presetID="2" presetClass="entr" presetSubtype="2" fill="hold" nodeType="afterEffect">
                                  <p:stCondLst>
                                    <p:cond delay="0"/>
                                  </p:stCondLst>
                                  <p:childTnLst>
                                    <p:set>
                                      <p:cBhvr>
                                        <p:cTn id="26" dur="1" fill="hold">
                                          <p:stCondLst>
                                            <p:cond delay="0"/>
                                          </p:stCondLst>
                                        </p:cTn>
                                        <p:tgtEl>
                                          <p:spTgt spid="48"/>
                                        </p:tgtEl>
                                        <p:attrNameLst>
                                          <p:attrName>style.visibility</p:attrName>
                                        </p:attrNameLst>
                                      </p:cBhvr>
                                      <p:to>
                                        <p:strVal val="visible"/>
                                      </p:to>
                                    </p:set>
                                    <p:anim calcmode="lin" valueType="num">
                                      <p:cBhvr additive="base">
                                        <p:cTn id="27" dur="500" fill="hold"/>
                                        <p:tgtEl>
                                          <p:spTgt spid="48"/>
                                        </p:tgtEl>
                                        <p:attrNameLst>
                                          <p:attrName>ppt_x</p:attrName>
                                        </p:attrNameLst>
                                      </p:cBhvr>
                                      <p:tavLst>
                                        <p:tav tm="0">
                                          <p:val>
                                            <p:strVal val="1+#ppt_w/2"/>
                                          </p:val>
                                        </p:tav>
                                        <p:tav tm="100000">
                                          <p:val>
                                            <p:strVal val="#ppt_x"/>
                                          </p:val>
                                        </p:tav>
                                      </p:tavLst>
                                    </p:anim>
                                    <p:anim calcmode="lin" valueType="num">
                                      <p:cBhvr additive="base">
                                        <p:cTn id="28" dur="500" fill="hold"/>
                                        <p:tgtEl>
                                          <p:spTgt spid="48"/>
                                        </p:tgtEl>
                                        <p:attrNameLst>
                                          <p:attrName>ppt_y</p:attrName>
                                        </p:attrNameLst>
                                      </p:cBhvr>
                                      <p:tavLst>
                                        <p:tav tm="0">
                                          <p:val>
                                            <p:strVal val="#ppt_y"/>
                                          </p:val>
                                        </p:tav>
                                        <p:tav tm="100000">
                                          <p:val>
                                            <p:strVal val="#ppt_y"/>
                                          </p:val>
                                        </p:tav>
                                      </p:tavLst>
                                    </p:anim>
                                  </p:childTnLst>
                                </p:cTn>
                              </p:par>
                            </p:childTnLst>
                          </p:cTn>
                        </p:par>
                        <p:par>
                          <p:cTn id="29" fill="hold">
                            <p:stCondLst>
                              <p:cond delay="2500"/>
                            </p:stCondLst>
                            <p:childTnLst>
                              <p:par>
                                <p:cTn id="30" presetID="2" presetClass="entr" presetSubtype="2" fill="hold" grpId="0" nodeType="afterEffect">
                                  <p:stCondLst>
                                    <p:cond delay="0"/>
                                  </p:stCondLst>
                                  <p:childTnLst>
                                    <p:set>
                                      <p:cBhvr>
                                        <p:cTn id="31" dur="1" fill="hold">
                                          <p:stCondLst>
                                            <p:cond delay="0"/>
                                          </p:stCondLst>
                                        </p:cTn>
                                        <p:tgtEl>
                                          <p:spTgt spid="32"/>
                                        </p:tgtEl>
                                        <p:attrNameLst>
                                          <p:attrName>style.visibility</p:attrName>
                                        </p:attrNameLst>
                                      </p:cBhvr>
                                      <p:to>
                                        <p:strVal val="visible"/>
                                      </p:to>
                                    </p:set>
                                    <p:anim calcmode="lin" valueType="num">
                                      <p:cBhvr additive="base">
                                        <p:cTn id="32" dur="500" fill="hold"/>
                                        <p:tgtEl>
                                          <p:spTgt spid="32"/>
                                        </p:tgtEl>
                                        <p:attrNameLst>
                                          <p:attrName>ppt_x</p:attrName>
                                        </p:attrNameLst>
                                      </p:cBhvr>
                                      <p:tavLst>
                                        <p:tav tm="0">
                                          <p:val>
                                            <p:strVal val="1+#ppt_w/2"/>
                                          </p:val>
                                        </p:tav>
                                        <p:tav tm="100000">
                                          <p:val>
                                            <p:strVal val="#ppt_x"/>
                                          </p:val>
                                        </p:tav>
                                      </p:tavLst>
                                    </p:anim>
                                    <p:anim calcmode="lin" valueType="num">
                                      <p:cBhvr additive="base">
                                        <p:cTn id="33" dur="500" fill="hold"/>
                                        <p:tgtEl>
                                          <p:spTgt spid="32"/>
                                        </p:tgtEl>
                                        <p:attrNameLst>
                                          <p:attrName>ppt_y</p:attrName>
                                        </p:attrNameLst>
                                      </p:cBhvr>
                                      <p:tavLst>
                                        <p:tav tm="0">
                                          <p:val>
                                            <p:strVal val="#ppt_y"/>
                                          </p:val>
                                        </p:tav>
                                        <p:tav tm="100000">
                                          <p:val>
                                            <p:strVal val="#ppt_y"/>
                                          </p:val>
                                        </p:tav>
                                      </p:tavLst>
                                    </p:anim>
                                  </p:childTnLst>
                                </p:cTn>
                              </p:par>
                            </p:childTnLst>
                          </p:cTn>
                        </p:par>
                        <p:par>
                          <p:cTn id="34" fill="hold">
                            <p:stCondLst>
                              <p:cond delay="3000"/>
                            </p:stCondLst>
                            <p:childTnLst>
                              <p:par>
                                <p:cTn id="35" presetID="2" presetClass="entr" presetSubtype="2" fill="hold" nodeType="afterEffect">
                                  <p:stCondLst>
                                    <p:cond delay="0"/>
                                  </p:stCondLst>
                                  <p:childTnLst>
                                    <p:set>
                                      <p:cBhvr>
                                        <p:cTn id="36" dur="1" fill="hold">
                                          <p:stCondLst>
                                            <p:cond delay="0"/>
                                          </p:stCondLst>
                                        </p:cTn>
                                        <p:tgtEl>
                                          <p:spTgt spid="58"/>
                                        </p:tgtEl>
                                        <p:attrNameLst>
                                          <p:attrName>style.visibility</p:attrName>
                                        </p:attrNameLst>
                                      </p:cBhvr>
                                      <p:to>
                                        <p:strVal val="visible"/>
                                      </p:to>
                                    </p:set>
                                    <p:anim calcmode="lin" valueType="num">
                                      <p:cBhvr additive="base">
                                        <p:cTn id="37" dur="500" fill="hold"/>
                                        <p:tgtEl>
                                          <p:spTgt spid="58"/>
                                        </p:tgtEl>
                                        <p:attrNameLst>
                                          <p:attrName>ppt_x</p:attrName>
                                        </p:attrNameLst>
                                      </p:cBhvr>
                                      <p:tavLst>
                                        <p:tav tm="0">
                                          <p:val>
                                            <p:strVal val="1+#ppt_w/2"/>
                                          </p:val>
                                        </p:tav>
                                        <p:tav tm="100000">
                                          <p:val>
                                            <p:strVal val="#ppt_x"/>
                                          </p:val>
                                        </p:tav>
                                      </p:tavLst>
                                    </p:anim>
                                    <p:anim calcmode="lin" valueType="num">
                                      <p:cBhvr additive="base">
                                        <p:cTn id="38" dur="500" fill="hold"/>
                                        <p:tgtEl>
                                          <p:spTgt spid="58"/>
                                        </p:tgtEl>
                                        <p:attrNameLst>
                                          <p:attrName>ppt_y</p:attrName>
                                        </p:attrNameLst>
                                      </p:cBhvr>
                                      <p:tavLst>
                                        <p:tav tm="0">
                                          <p:val>
                                            <p:strVal val="#ppt_y"/>
                                          </p:val>
                                        </p:tav>
                                        <p:tav tm="100000">
                                          <p:val>
                                            <p:strVal val="#ppt_y"/>
                                          </p:val>
                                        </p:tav>
                                      </p:tavLst>
                                    </p:anim>
                                  </p:childTnLst>
                                </p:cTn>
                              </p:par>
                            </p:childTnLst>
                          </p:cTn>
                        </p:par>
                        <p:par>
                          <p:cTn id="39" fill="hold">
                            <p:stCondLst>
                              <p:cond delay="3500"/>
                            </p:stCondLst>
                            <p:childTnLst>
                              <p:par>
                                <p:cTn id="40" presetID="2" presetClass="entr" presetSubtype="2" fill="hold" grpId="0" nodeType="afterEffect">
                                  <p:stCondLst>
                                    <p:cond delay="0"/>
                                  </p:stCondLst>
                                  <p:childTnLst>
                                    <p:set>
                                      <p:cBhvr>
                                        <p:cTn id="41" dur="1" fill="hold">
                                          <p:stCondLst>
                                            <p:cond delay="0"/>
                                          </p:stCondLst>
                                        </p:cTn>
                                        <p:tgtEl>
                                          <p:spTgt spid="57"/>
                                        </p:tgtEl>
                                        <p:attrNameLst>
                                          <p:attrName>style.visibility</p:attrName>
                                        </p:attrNameLst>
                                      </p:cBhvr>
                                      <p:to>
                                        <p:strVal val="visible"/>
                                      </p:to>
                                    </p:set>
                                    <p:anim calcmode="lin" valueType="num">
                                      <p:cBhvr additive="base">
                                        <p:cTn id="42" dur="500" fill="hold"/>
                                        <p:tgtEl>
                                          <p:spTgt spid="57"/>
                                        </p:tgtEl>
                                        <p:attrNameLst>
                                          <p:attrName>ppt_x</p:attrName>
                                        </p:attrNameLst>
                                      </p:cBhvr>
                                      <p:tavLst>
                                        <p:tav tm="0">
                                          <p:val>
                                            <p:strVal val="1+#ppt_w/2"/>
                                          </p:val>
                                        </p:tav>
                                        <p:tav tm="100000">
                                          <p:val>
                                            <p:strVal val="#ppt_x"/>
                                          </p:val>
                                        </p:tav>
                                      </p:tavLst>
                                    </p:anim>
                                    <p:anim calcmode="lin" valueType="num">
                                      <p:cBhvr additive="base">
                                        <p:cTn id="43" dur="500" fill="hold"/>
                                        <p:tgtEl>
                                          <p:spTgt spid="57"/>
                                        </p:tgtEl>
                                        <p:attrNameLst>
                                          <p:attrName>ppt_y</p:attrName>
                                        </p:attrNameLst>
                                      </p:cBhvr>
                                      <p:tavLst>
                                        <p:tav tm="0">
                                          <p:val>
                                            <p:strVal val="#ppt_y"/>
                                          </p:val>
                                        </p:tav>
                                        <p:tav tm="100000">
                                          <p:val>
                                            <p:strVal val="#ppt_y"/>
                                          </p:val>
                                        </p:tav>
                                      </p:tavLst>
                                    </p:anim>
                                  </p:childTnLst>
                                </p:cTn>
                              </p:par>
                            </p:childTnLst>
                          </p:cTn>
                        </p:par>
                        <p:par>
                          <p:cTn id="44" fill="hold">
                            <p:stCondLst>
                              <p:cond delay="4000"/>
                            </p:stCondLst>
                            <p:childTnLst>
                              <p:par>
                                <p:cTn id="45" presetID="2" presetClass="entr" presetSubtype="2" fill="hold" nodeType="afterEffect">
                                  <p:stCondLst>
                                    <p:cond delay="0"/>
                                  </p:stCondLst>
                                  <p:childTnLst>
                                    <p:set>
                                      <p:cBhvr>
                                        <p:cTn id="46" dur="1" fill="hold">
                                          <p:stCondLst>
                                            <p:cond delay="0"/>
                                          </p:stCondLst>
                                        </p:cTn>
                                        <p:tgtEl>
                                          <p:spTgt spid="62"/>
                                        </p:tgtEl>
                                        <p:attrNameLst>
                                          <p:attrName>style.visibility</p:attrName>
                                        </p:attrNameLst>
                                      </p:cBhvr>
                                      <p:to>
                                        <p:strVal val="visible"/>
                                      </p:to>
                                    </p:set>
                                    <p:anim calcmode="lin" valueType="num">
                                      <p:cBhvr additive="base">
                                        <p:cTn id="47" dur="500" fill="hold"/>
                                        <p:tgtEl>
                                          <p:spTgt spid="62"/>
                                        </p:tgtEl>
                                        <p:attrNameLst>
                                          <p:attrName>ppt_x</p:attrName>
                                        </p:attrNameLst>
                                      </p:cBhvr>
                                      <p:tavLst>
                                        <p:tav tm="0">
                                          <p:val>
                                            <p:strVal val="1+#ppt_w/2"/>
                                          </p:val>
                                        </p:tav>
                                        <p:tav tm="100000">
                                          <p:val>
                                            <p:strVal val="#ppt_x"/>
                                          </p:val>
                                        </p:tav>
                                      </p:tavLst>
                                    </p:anim>
                                    <p:anim calcmode="lin" valueType="num">
                                      <p:cBhvr additive="base">
                                        <p:cTn id="48" dur="500" fill="hold"/>
                                        <p:tgtEl>
                                          <p:spTgt spid="62"/>
                                        </p:tgtEl>
                                        <p:attrNameLst>
                                          <p:attrName>ppt_y</p:attrName>
                                        </p:attrNameLst>
                                      </p:cBhvr>
                                      <p:tavLst>
                                        <p:tav tm="0">
                                          <p:val>
                                            <p:strVal val="#ppt_y"/>
                                          </p:val>
                                        </p:tav>
                                        <p:tav tm="100000">
                                          <p:val>
                                            <p:strVal val="#ppt_y"/>
                                          </p:val>
                                        </p:tav>
                                      </p:tavLst>
                                    </p:anim>
                                  </p:childTnLst>
                                </p:cTn>
                              </p:par>
                            </p:childTnLst>
                          </p:cTn>
                        </p:par>
                        <p:par>
                          <p:cTn id="49" fill="hold">
                            <p:stCondLst>
                              <p:cond delay="4500"/>
                            </p:stCondLst>
                            <p:childTnLst>
                              <p:par>
                                <p:cTn id="50" presetID="2" presetClass="entr" presetSubtype="2" fill="hold" grpId="0" nodeType="afterEffect">
                                  <p:stCondLst>
                                    <p:cond delay="0"/>
                                  </p:stCondLst>
                                  <p:childTnLst>
                                    <p:set>
                                      <p:cBhvr>
                                        <p:cTn id="51" dur="1" fill="hold">
                                          <p:stCondLst>
                                            <p:cond delay="0"/>
                                          </p:stCondLst>
                                        </p:cTn>
                                        <p:tgtEl>
                                          <p:spTgt spid="61"/>
                                        </p:tgtEl>
                                        <p:attrNameLst>
                                          <p:attrName>style.visibility</p:attrName>
                                        </p:attrNameLst>
                                      </p:cBhvr>
                                      <p:to>
                                        <p:strVal val="visible"/>
                                      </p:to>
                                    </p:set>
                                    <p:anim calcmode="lin" valueType="num">
                                      <p:cBhvr additive="base">
                                        <p:cTn id="52" dur="500" fill="hold"/>
                                        <p:tgtEl>
                                          <p:spTgt spid="61"/>
                                        </p:tgtEl>
                                        <p:attrNameLst>
                                          <p:attrName>ppt_x</p:attrName>
                                        </p:attrNameLst>
                                      </p:cBhvr>
                                      <p:tavLst>
                                        <p:tav tm="0">
                                          <p:val>
                                            <p:strVal val="1+#ppt_w/2"/>
                                          </p:val>
                                        </p:tav>
                                        <p:tav tm="100000">
                                          <p:val>
                                            <p:strVal val="#ppt_x"/>
                                          </p:val>
                                        </p:tav>
                                      </p:tavLst>
                                    </p:anim>
                                    <p:anim calcmode="lin" valueType="num">
                                      <p:cBhvr additive="base">
                                        <p:cTn id="53" dur="500" fill="hold"/>
                                        <p:tgtEl>
                                          <p:spTgt spid="61"/>
                                        </p:tgtEl>
                                        <p:attrNameLst>
                                          <p:attrName>ppt_y</p:attrName>
                                        </p:attrNameLst>
                                      </p:cBhvr>
                                      <p:tavLst>
                                        <p:tav tm="0">
                                          <p:val>
                                            <p:strVal val="#ppt_y"/>
                                          </p:val>
                                        </p:tav>
                                        <p:tav tm="100000">
                                          <p:val>
                                            <p:strVal val="#ppt_y"/>
                                          </p:val>
                                        </p:tav>
                                      </p:tavLst>
                                    </p:anim>
                                  </p:childTnLst>
                                </p:cTn>
                              </p:par>
                            </p:childTnLst>
                          </p:cTn>
                        </p:par>
                        <p:par>
                          <p:cTn id="54" fill="hold">
                            <p:stCondLst>
                              <p:cond delay="5000"/>
                            </p:stCondLst>
                            <p:childTnLst>
                              <p:par>
                                <p:cTn id="55" presetID="30" presetClass="entr" presetSubtype="0" fill="hold" grpId="0" nodeType="afterEffect">
                                  <p:stCondLst>
                                    <p:cond delay="0"/>
                                  </p:stCondLst>
                                  <p:childTnLst>
                                    <p:set>
                                      <p:cBhvr>
                                        <p:cTn id="56" dur="1" fill="hold">
                                          <p:stCondLst>
                                            <p:cond delay="0"/>
                                          </p:stCondLst>
                                        </p:cTn>
                                        <p:tgtEl>
                                          <p:spTgt spid="68"/>
                                        </p:tgtEl>
                                        <p:attrNameLst>
                                          <p:attrName>style.visibility</p:attrName>
                                        </p:attrNameLst>
                                      </p:cBhvr>
                                      <p:to>
                                        <p:strVal val="visible"/>
                                      </p:to>
                                    </p:set>
                                    <p:animEffect transition="in" filter="fade">
                                      <p:cBhvr>
                                        <p:cTn id="57" dur="200" decel="100000"/>
                                        <p:tgtEl>
                                          <p:spTgt spid="68"/>
                                        </p:tgtEl>
                                      </p:cBhvr>
                                    </p:animEffect>
                                    <p:anim calcmode="lin" valueType="num">
                                      <p:cBhvr>
                                        <p:cTn id="58" dur="200" decel="100000" fill="hold"/>
                                        <p:tgtEl>
                                          <p:spTgt spid="68"/>
                                        </p:tgtEl>
                                        <p:attrNameLst>
                                          <p:attrName>style.rotation</p:attrName>
                                        </p:attrNameLst>
                                      </p:cBhvr>
                                      <p:tavLst>
                                        <p:tav tm="0">
                                          <p:val>
                                            <p:fltVal val="-90"/>
                                          </p:val>
                                        </p:tav>
                                        <p:tav tm="100000">
                                          <p:val>
                                            <p:fltVal val="0"/>
                                          </p:val>
                                        </p:tav>
                                      </p:tavLst>
                                    </p:anim>
                                    <p:anim calcmode="lin" valueType="num">
                                      <p:cBhvr>
                                        <p:cTn id="59" dur="200" decel="100000" fill="hold"/>
                                        <p:tgtEl>
                                          <p:spTgt spid="68"/>
                                        </p:tgtEl>
                                        <p:attrNameLst>
                                          <p:attrName>ppt_x</p:attrName>
                                        </p:attrNameLst>
                                      </p:cBhvr>
                                      <p:tavLst>
                                        <p:tav tm="0">
                                          <p:val>
                                            <p:strVal val="#ppt_x+0.4"/>
                                          </p:val>
                                        </p:tav>
                                        <p:tav tm="100000">
                                          <p:val>
                                            <p:strVal val="#ppt_x-0.05"/>
                                          </p:val>
                                        </p:tav>
                                      </p:tavLst>
                                    </p:anim>
                                    <p:anim calcmode="lin" valueType="num">
                                      <p:cBhvr>
                                        <p:cTn id="60" dur="200" decel="100000" fill="hold"/>
                                        <p:tgtEl>
                                          <p:spTgt spid="68"/>
                                        </p:tgtEl>
                                        <p:attrNameLst>
                                          <p:attrName>ppt_y</p:attrName>
                                        </p:attrNameLst>
                                      </p:cBhvr>
                                      <p:tavLst>
                                        <p:tav tm="0">
                                          <p:val>
                                            <p:strVal val="#ppt_y-0.4"/>
                                          </p:val>
                                        </p:tav>
                                        <p:tav tm="100000">
                                          <p:val>
                                            <p:strVal val="#ppt_y+0.1"/>
                                          </p:val>
                                        </p:tav>
                                      </p:tavLst>
                                    </p:anim>
                                    <p:anim calcmode="lin" valueType="num">
                                      <p:cBhvr>
                                        <p:cTn id="61" dur="50" accel="100000" fill="hold">
                                          <p:stCondLst>
                                            <p:cond delay="200"/>
                                          </p:stCondLst>
                                        </p:cTn>
                                        <p:tgtEl>
                                          <p:spTgt spid="68"/>
                                        </p:tgtEl>
                                        <p:attrNameLst>
                                          <p:attrName>ppt_x</p:attrName>
                                        </p:attrNameLst>
                                      </p:cBhvr>
                                      <p:tavLst>
                                        <p:tav tm="0">
                                          <p:val>
                                            <p:strVal val="#ppt_x-0.05"/>
                                          </p:val>
                                        </p:tav>
                                        <p:tav tm="100000">
                                          <p:val>
                                            <p:strVal val="#ppt_x"/>
                                          </p:val>
                                        </p:tav>
                                      </p:tavLst>
                                    </p:anim>
                                    <p:anim calcmode="lin" valueType="num">
                                      <p:cBhvr>
                                        <p:cTn id="62" dur="50" accel="100000" fill="hold">
                                          <p:stCondLst>
                                            <p:cond delay="200"/>
                                          </p:stCondLst>
                                        </p:cTn>
                                        <p:tgtEl>
                                          <p:spTgt spid="68"/>
                                        </p:tgtEl>
                                        <p:attrNameLst>
                                          <p:attrName>ppt_y</p:attrName>
                                        </p:attrNameLst>
                                      </p:cBhvr>
                                      <p:tavLst>
                                        <p:tav tm="0">
                                          <p:val>
                                            <p:strVal val="#ppt_y+0.1"/>
                                          </p:val>
                                        </p:tav>
                                        <p:tav tm="100000">
                                          <p:val>
                                            <p:strVal val="#ppt_y"/>
                                          </p:val>
                                        </p:tav>
                                      </p:tavLst>
                                    </p:anim>
                                  </p:childTnLst>
                                </p:cTn>
                              </p:par>
                            </p:childTnLst>
                          </p:cTn>
                        </p:par>
                        <p:par>
                          <p:cTn id="63" fill="hold">
                            <p:stCondLst>
                              <p:cond delay="5250"/>
                            </p:stCondLst>
                            <p:childTnLst>
                              <p:par>
                                <p:cTn id="64" presetID="17" presetClass="entr" presetSubtype="10" fill="hold" nodeType="afterEffect">
                                  <p:stCondLst>
                                    <p:cond delay="0"/>
                                  </p:stCondLst>
                                  <p:childTnLst>
                                    <p:set>
                                      <p:cBhvr>
                                        <p:cTn id="65" dur="1" fill="hold">
                                          <p:stCondLst>
                                            <p:cond delay="0"/>
                                          </p:stCondLst>
                                        </p:cTn>
                                        <p:tgtEl>
                                          <p:spTgt spid="65"/>
                                        </p:tgtEl>
                                        <p:attrNameLst>
                                          <p:attrName>style.visibility</p:attrName>
                                        </p:attrNameLst>
                                      </p:cBhvr>
                                      <p:to>
                                        <p:strVal val="visible"/>
                                      </p:to>
                                    </p:set>
                                    <p:anim calcmode="lin" valueType="num">
                                      <p:cBhvr>
                                        <p:cTn id="66" dur="500" fill="hold"/>
                                        <p:tgtEl>
                                          <p:spTgt spid="65"/>
                                        </p:tgtEl>
                                        <p:attrNameLst>
                                          <p:attrName>ppt_w</p:attrName>
                                        </p:attrNameLst>
                                      </p:cBhvr>
                                      <p:tavLst>
                                        <p:tav tm="0">
                                          <p:val>
                                            <p:fltVal val="0"/>
                                          </p:val>
                                        </p:tav>
                                        <p:tav tm="100000">
                                          <p:val>
                                            <p:strVal val="#ppt_w"/>
                                          </p:val>
                                        </p:tav>
                                      </p:tavLst>
                                    </p:anim>
                                    <p:anim calcmode="lin" valueType="num">
                                      <p:cBhvr>
                                        <p:cTn id="67" dur="500" fill="hold"/>
                                        <p:tgtEl>
                                          <p:spTgt spid="65"/>
                                        </p:tgtEl>
                                        <p:attrNameLst>
                                          <p:attrName>ppt_h</p:attrName>
                                        </p:attrNameLst>
                                      </p:cBhvr>
                                      <p:tavLst>
                                        <p:tav tm="0">
                                          <p:val>
                                            <p:strVal val="#ppt_h"/>
                                          </p:val>
                                        </p:tav>
                                        <p:tav tm="100000">
                                          <p:val>
                                            <p:strVal val="#ppt_h"/>
                                          </p:val>
                                        </p:tav>
                                      </p:tavLst>
                                    </p:anim>
                                  </p:childTnLst>
                                </p:cTn>
                              </p:par>
                            </p:childTnLst>
                          </p:cTn>
                        </p:par>
                        <p:par>
                          <p:cTn id="68" fill="hold">
                            <p:stCondLst>
                              <p:cond delay="5750"/>
                            </p:stCondLst>
                            <p:childTnLst>
                              <p:par>
                                <p:cTn id="69" presetID="30" presetClass="entr" presetSubtype="0" fill="hold" grpId="0" nodeType="afterEffect">
                                  <p:stCondLst>
                                    <p:cond delay="0"/>
                                  </p:stCondLst>
                                  <p:childTnLst>
                                    <p:set>
                                      <p:cBhvr>
                                        <p:cTn id="70" dur="1" fill="hold">
                                          <p:stCondLst>
                                            <p:cond delay="0"/>
                                          </p:stCondLst>
                                        </p:cTn>
                                        <p:tgtEl>
                                          <p:spTgt spid="72"/>
                                        </p:tgtEl>
                                        <p:attrNameLst>
                                          <p:attrName>style.visibility</p:attrName>
                                        </p:attrNameLst>
                                      </p:cBhvr>
                                      <p:to>
                                        <p:strVal val="visible"/>
                                      </p:to>
                                    </p:set>
                                    <p:animEffect transition="in" filter="fade">
                                      <p:cBhvr>
                                        <p:cTn id="71" dur="200" decel="100000"/>
                                        <p:tgtEl>
                                          <p:spTgt spid="72"/>
                                        </p:tgtEl>
                                      </p:cBhvr>
                                    </p:animEffect>
                                    <p:anim calcmode="lin" valueType="num">
                                      <p:cBhvr>
                                        <p:cTn id="72" dur="200" decel="100000" fill="hold"/>
                                        <p:tgtEl>
                                          <p:spTgt spid="72"/>
                                        </p:tgtEl>
                                        <p:attrNameLst>
                                          <p:attrName>style.rotation</p:attrName>
                                        </p:attrNameLst>
                                      </p:cBhvr>
                                      <p:tavLst>
                                        <p:tav tm="0">
                                          <p:val>
                                            <p:fltVal val="-90"/>
                                          </p:val>
                                        </p:tav>
                                        <p:tav tm="100000">
                                          <p:val>
                                            <p:fltVal val="0"/>
                                          </p:val>
                                        </p:tav>
                                      </p:tavLst>
                                    </p:anim>
                                    <p:anim calcmode="lin" valueType="num">
                                      <p:cBhvr>
                                        <p:cTn id="73" dur="200" decel="100000" fill="hold"/>
                                        <p:tgtEl>
                                          <p:spTgt spid="72"/>
                                        </p:tgtEl>
                                        <p:attrNameLst>
                                          <p:attrName>ppt_x</p:attrName>
                                        </p:attrNameLst>
                                      </p:cBhvr>
                                      <p:tavLst>
                                        <p:tav tm="0">
                                          <p:val>
                                            <p:strVal val="#ppt_x+0.4"/>
                                          </p:val>
                                        </p:tav>
                                        <p:tav tm="100000">
                                          <p:val>
                                            <p:strVal val="#ppt_x-0.05"/>
                                          </p:val>
                                        </p:tav>
                                      </p:tavLst>
                                    </p:anim>
                                    <p:anim calcmode="lin" valueType="num">
                                      <p:cBhvr>
                                        <p:cTn id="74" dur="200" decel="100000" fill="hold"/>
                                        <p:tgtEl>
                                          <p:spTgt spid="72"/>
                                        </p:tgtEl>
                                        <p:attrNameLst>
                                          <p:attrName>ppt_y</p:attrName>
                                        </p:attrNameLst>
                                      </p:cBhvr>
                                      <p:tavLst>
                                        <p:tav tm="0">
                                          <p:val>
                                            <p:strVal val="#ppt_y-0.4"/>
                                          </p:val>
                                        </p:tav>
                                        <p:tav tm="100000">
                                          <p:val>
                                            <p:strVal val="#ppt_y+0.1"/>
                                          </p:val>
                                        </p:tav>
                                      </p:tavLst>
                                    </p:anim>
                                    <p:anim calcmode="lin" valueType="num">
                                      <p:cBhvr>
                                        <p:cTn id="75" dur="50" accel="100000" fill="hold">
                                          <p:stCondLst>
                                            <p:cond delay="200"/>
                                          </p:stCondLst>
                                        </p:cTn>
                                        <p:tgtEl>
                                          <p:spTgt spid="72"/>
                                        </p:tgtEl>
                                        <p:attrNameLst>
                                          <p:attrName>ppt_x</p:attrName>
                                        </p:attrNameLst>
                                      </p:cBhvr>
                                      <p:tavLst>
                                        <p:tav tm="0">
                                          <p:val>
                                            <p:strVal val="#ppt_x-0.05"/>
                                          </p:val>
                                        </p:tav>
                                        <p:tav tm="100000">
                                          <p:val>
                                            <p:strVal val="#ppt_x"/>
                                          </p:val>
                                        </p:tav>
                                      </p:tavLst>
                                    </p:anim>
                                    <p:anim calcmode="lin" valueType="num">
                                      <p:cBhvr>
                                        <p:cTn id="76" dur="50" accel="100000" fill="hold">
                                          <p:stCondLst>
                                            <p:cond delay="200"/>
                                          </p:stCondLst>
                                        </p:cTn>
                                        <p:tgtEl>
                                          <p:spTgt spid="72"/>
                                        </p:tgtEl>
                                        <p:attrNameLst>
                                          <p:attrName>ppt_y</p:attrName>
                                        </p:attrNameLst>
                                      </p:cBhvr>
                                      <p:tavLst>
                                        <p:tav tm="0">
                                          <p:val>
                                            <p:strVal val="#ppt_y+0.1"/>
                                          </p:val>
                                        </p:tav>
                                        <p:tav tm="100000">
                                          <p:val>
                                            <p:strVal val="#ppt_y"/>
                                          </p:val>
                                        </p:tav>
                                      </p:tavLst>
                                    </p:anim>
                                  </p:childTnLst>
                                </p:cTn>
                              </p:par>
                            </p:childTnLst>
                          </p:cTn>
                        </p:par>
                        <p:par>
                          <p:cTn id="77" fill="hold">
                            <p:stCondLst>
                              <p:cond delay="6000"/>
                            </p:stCondLst>
                            <p:childTnLst>
                              <p:par>
                                <p:cTn id="78" presetID="17" presetClass="entr" presetSubtype="10" fill="hold" nodeType="afterEffect">
                                  <p:stCondLst>
                                    <p:cond delay="0"/>
                                  </p:stCondLst>
                                  <p:childTnLst>
                                    <p:set>
                                      <p:cBhvr>
                                        <p:cTn id="79" dur="1" fill="hold">
                                          <p:stCondLst>
                                            <p:cond delay="0"/>
                                          </p:stCondLst>
                                        </p:cTn>
                                        <p:tgtEl>
                                          <p:spTgt spid="69"/>
                                        </p:tgtEl>
                                        <p:attrNameLst>
                                          <p:attrName>style.visibility</p:attrName>
                                        </p:attrNameLst>
                                      </p:cBhvr>
                                      <p:to>
                                        <p:strVal val="visible"/>
                                      </p:to>
                                    </p:set>
                                    <p:anim calcmode="lin" valueType="num">
                                      <p:cBhvr>
                                        <p:cTn id="80" dur="500" fill="hold"/>
                                        <p:tgtEl>
                                          <p:spTgt spid="69"/>
                                        </p:tgtEl>
                                        <p:attrNameLst>
                                          <p:attrName>ppt_w</p:attrName>
                                        </p:attrNameLst>
                                      </p:cBhvr>
                                      <p:tavLst>
                                        <p:tav tm="0">
                                          <p:val>
                                            <p:fltVal val="0"/>
                                          </p:val>
                                        </p:tav>
                                        <p:tav tm="100000">
                                          <p:val>
                                            <p:strVal val="#ppt_w"/>
                                          </p:val>
                                        </p:tav>
                                      </p:tavLst>
                                    </p:anim>
                                    <p:anim calcmode="lin" valueType="num">
                                      <p:cBhvr>
                                        <p:cTn id="81" dur="500" fill="hold"/>
                                        <p:tgtEl>
                                          <p:spTgt spid="69"/>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P spid="27" grpId="0"/>
      <p:bldP spid="32" grpId="0"/>
      <p:bldP spid="57" grpId="0"/>
      <p:bldP spid="61" grpId="0"/>
      <p:bldP spid="68" grpId="0"/>
      <p:bldP spid="72" grpId="0"/>
      <p:bldP spid="7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1562</TotalTime>
  <Words>1334</Words>
  <Application>Microsoft Office PowerPoint</Application>
  <PresentationFormat>Widescreen</PresentationFormat>
  <Paragraphs>62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Lato</vt:lpstr>
      <vt:lpstr>Open Sans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319</cp:revision>
  <dcterms:created xsi:type="dcterms:W3CDTF">2016-09-28T22:08:47Z</dcterms:created>
  <dcterms:modified xsi:type="dcterms:W3CDTF">2017-10-05T18:32:53Z</dcterms:modified>
</cp:coreProperties>
</file>