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353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771510" y="4308479"/>
            <a:ext cx="919576" cy="1469807"/>
            <a:chOff x="1771510" y="4308479"/>
            <a:chExt cx="919576" cy="1469807"/>
          </a:xfrm>
        </p:grpSpPr>
        <p:sp>
          <p:nvSpPr>
            <p:cNvPr id="7" name="Freeform 5"/>
            <p:cNvSpPr>
              <a:spLocks/>
            </p:cNvSpPr>
            <p:nvPr/>
          </p:nvSpPr>
          <p:spPr bwMode="auto">
            <a:xfrm>
              <a:off x="1771510" y="4690384"/>
              <a:ext cx="919576" cy="1087902"/>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77" name="Group 76"/>
            <p:cNvGrpSpPr/>
            <p:nvPr/>
          </p:nvGrpSpPr>
          <p:grpSpPr>
            <a:xfrm rot="10800000">
              <a:off x="1984202" y="4308479"/>
              <a:ext cx="494193" cy="465845"/>
              <a:chOff x="6633262" y="3693515"/>
              <a:chExt cx="1154243" cy="1088035"/>
            </a:xfrm>
          </p:grpSpPr>
          <p:sp>
            <p:nvSpPr>
              <p:cNvPr id="78"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79"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80" name="Group 79"/>
              <p:cNvGrpSpPr/>
              <p:nvPr/>
            </p:nvGrpSpPr>
            <p:grpSpPr>
              <a:xfrm>
                <a:off x="6641438" y="3789700"/>
                <a:ext cx="1120173" cy="960621"/>
                <a:chOff x="6641438" y="3789700"/>
                <a:chExt cx="1120173" cy="960621"/>
              </a:xfrm>
            </p:grpSpPr>
            <p:sp>
              <p:nvSpPr>
                <p:cNvPr id="83"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4"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81"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2"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grpSp>
        <p:nvGrpSpPr>
          <p:cNvPr id="3" name="Group 2"/>
          <p:cNvGrpSpPr/>
          <p:nvPr/>
        </p:nvGrpSpPr>
        <p:grpSpPr>
          <a:xfrm>
            <a:off x="4133396" y="5019706"/>
            <a:ext cx="919576" cy="1469780"/>
            <a:chOff x="4133396" y="5019706"/>
            <a:chExt cx="919576" cy="1469780"/>
          </a:xfrm>
        </p:grpSpPr>
        <p:sp>
          <p:nvSpPr>
            <p:cNvPr id="31" name="Freeform 5"/>
            <p:cNvSpPr>
              <a:spLocks/>
            </p:cNvSpPr>
            <p:nvPr/>
          </p:nvSpPr>
          <p:spPr bwMode="auto">
            <a:xfrm>
              <a:off x="4133396" y="5401585"/>
              <a:ext cx="919576" cy="1087901"/>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87" name="Group 86"/>
            <p:cNvGrpSpPr/>
            <p:nvPr/>
          </p:nvGrpSpPr>
          <p:grpSpPr>
            <a:xfrm rot="10800000">
              <a:off x="4346088" y="5019706"/>
              <a:ext cx="494194" cy="465845"/>
              <a:chOff x="6633262" y="3693515"/>
              <a:chExt cx="1154243" cy="1088035"/>
            </a:xfrm>
          </p:grpSpPr>
          <p:sp>
            <p:nvSpPr>
              <p:cNvPr id="88"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89"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90" name="Group 89"/>
              <p:cNvGrpSpPr/>
              <p:nvPr/>
            </p:nvGrpSpPr>
            <p:grpSpPr>
              <a:xfrm>
                <a:off x="6641438" y="3789700"/>
                <a:ext cx="1120173" cy="960621"/>
                <a:chOff x="6641438" y="3789700"/>
                <a:chExt cx="1120173" cy="960621"/>
              </a:xfrm>
            </p:grpSpPr>
            <p:sp>
              <p:nvSpPr>
                <p:cNvPr id="93"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4"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91"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2"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grpSp>
        <p:nvGrpSpPr>
          <p:cNvPr id="4" name="Group 3"/>
          <p:cNvGrpSpPr/>
          <p:nvPr/>
        </p:nvGrpSpPr>
        <p:grpSpPr>
          <a:xfrm>
            <a:off x="6466499" y="3597276"/>
            <a:ext cx="919576" cy="1469808"/>
            <a:chOff x="6466499" y="3597276"/>
            <a:chExt cx="919576" cy="1469808"/>
          </a:xfrm>
        </p:grpSpPr>
        <p:sp>
          <p:nvSpPr>
            <p:cNvPr id="43" name="Freeform 5"/>
            <p:cNvSpPr>
              <a:spLocks/>
            </p:cNvSpPr>
            <p:nvPr/>
          </p:nvSpPr>
          <p:spPr bwMode="auto">
            <a:xfrm>
              <a:off x="6466499" y="3979183"/>
              <a:ext cx="919576" cy="1087901"/>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96" name="Group 95"/>
            <p:cNvGrpSpPr/>
            <p:nvPr/>
          </p:nvGrpSpPr>
          <p:grpSpPr>
            <a:xfrm rot="10800000">
              <a:off x="6679048" y="3597276"/>
              <a:ext cx="494194" cy="465845"/>
              <a:chOff x="6633262" y="3693515"/>
              <a:chExt cx="1154243" cy="1088035"/>
            </a:xfrm>
          </p:grpSpPr>
          <p:sp>
            <p:nvSpPr>
              <p:cNvPr id="97"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98"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99" name="Group 98"/>
              <p:cNvGrpSpPr/>
              <p:nvPr/>
            </p:nvGrpSpPr>
            <p:grpSpPr>
              <a:xfrm>
                <a:off x="6641438" y="3789700"/>
                <a:ext cx="1120173" cy="960621"/>
                <a:chOff x="6641438" y="3789700"/>
                <a:chExt cx="1120173" cy="960621"/>
              </a:xfrm>
            </p:grpSpPr>
            <p:sp>
              <p:nvSpPr>
                <p:cNvPr id="102"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3"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100"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1"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grpSp>
        <p:nvGrpSpPr>
          <p:cNvPr id="5" name="Group 4"/>
          <p:cNvGrpSpPr/>
          <p:nvPr/>
        </p:nvGrpSpPr>
        <p:grpSpPr>
          <a:xfrm>
            <a:off x="8789647" y="4003678"/>
            <a:ext cx="919576" cy="1475031"/>
            <a:chOff x="8789647" y="4003678"/>
            <a:chExt cx="919576" cy="1475031"/>
          </a:xfrm>
        </p:grpSpPr>
        <p:sp>
          <p:nvSpPr>
            <p:cNvPr id="55" name="Freeform 5"/>
            <p:cNvSpPr>
              <a:spLocks/>
            </p:cNvSpPr>
            <p:nvPr/>
          </p:nvSpPr>
          <p:spPr bwMode="auto">
            <a:xfrm>
              <a:off x="8789647" y="4390807"/>
              <a:ext cx="919576" cy="1087902"/>
            </a:xfrm>
            <a:custGeom>
              <a:avLst/>
              <a:gdLst>
                <a:gd name="T0" fmla="*/ 369 w 735"/>
                <a:gd name="T1" fmla="*/ 0 h 871"/>
                <a:gd name="T2" fmla="*/ 368 w 735"/>
                <a:gd name="T3" fmla="*/ 0 h 871"/>
                <a:gd name="T4" fmla="*/ 223 w 735"/>
                <a:gd name="T5" fmla="*/ 0 h 871"/>
                <a:gd name="T6" fmla="*/ 147 w 735"/>
                <a:gd name="T7" fmla="*/ 151 h 871"/>
                <a:gd name="T8" fmla="*/ 80 w 735"/>
                <a:gd name="T9" fmla="*/ 276 h 871"/>
                <a:gd name="T10" fmla="*/ 0 w 735"/>
                <a:gd name="T11" fmla="*/ 504 h 871"/>
                <a:gd name="T12" fmla="*/ 368 w 735"/>
                <a:gd name="T13" fmla="*/ 871 h 871"/>
                <a:gd name="T14" fmla="*/ 735 w 735"/>
                <a:gd name="T15" fmla="*/ 504 h 871"/>
                <a:gd name="T16" fmla="*/ 667 w 735"/>
                <a:gd name="T17" fmla="*/ 291 h 871"/>
                <a:gd name="T18" fmla="*/ 663 w 735"/>
                <a:gd name="T19" fmla="*/ 285 h 871"/>
                <a:gd name="T20" fmla="*/ 590 w 735"/>
                <a:gd name="T21" fmla="*/ 151 h 871"/>
                <a:gd name="T22" fmla="*/ 514 w 735"/>
                <a:gd name="T23" fmla="*/ 0 h 871"/>
                <a:gd name="T24" fmla="*/ 369 w 735"/>
                <a:gd name="T25" fmla="*/ 0 h 8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35" h="871">
                  <a:moveTo>
                    <a:pt x="369" y="0"/>
                  </a:moveTo>
                  <a:cubicBezTo>
                    <a:pt x="368" y="0"/>
                    <a:pt x="368" y="0"/>
                    <a:pt x="368" y="0"/>
                  </a:cubicBezTo>
                  <a:cubicBezTo>
                    <a:pt x="223" y="0"/>
                    <a:pt x="223" y="0"/>
                    <a:pt x="223" y="0"/>
                  </a:cubicBezTo>
                  <a:cubicBezTo>
                    <a:pt x="168" y="0"/>
                    <a:pt x="169" y="89"/>
                    <a:pt x="147" y="151"/>
                  </a:cubicBezTo>
                  <a:cubicBezTo>
                    <a:pt x="130" y="199"/>
                    <a:pt x="94" y="255"/>
                    <a:pt x="80" y="276"/>
                  </a:cubicBezTo>
                  <a:cubicBezTo>
                    <a:pt x="30" y="339"/>
                    <a:pt x="0" y="418"/>
                    <a:pt x="0" y="504"/>
                  </a:cubicBezTo>
                  <a:cubicBezTo>
                    <a:pt x="0" y="707"/>
                    <a:pt x="165" y="871"/>
                    <a:pt x="368" y="871"/>
                  </a:cubicBezTo>
                  <a:cubicBezTo>
                    <a:pt x="570" y="871"/>
                    <a:pt x="735" y="707"/>
                    <a:pt x="735" y="504"/>
                  </a:cubicBezTo>
                  <a:cubicBezTo>
                    <a:pt x="735" y="425"/>
                    <a:pt x="710" y="351"/>
                    <a:pt x="667" y="291"/>
                  </a:cubicBezTo>
                  <a:cubicBezTo>
                    <a:pt x="666" y="289"/>
                    <a:pt x="665" y="287"/>
                    <a:pt x="663" y="285"/>
                  </a:cubicBezTo>
                  <a:cubicBezTo>
                    <a:pt x="663" y="285"/>
                    <a:pt x="612" y="212"/>
                    <a:pt x="590" y="151"/>
                  </a:cubicBezTo>
                  <a:cubicBezTo>
                    <a:pt x="568" y="89"/>
                    <a:pt x="570" y="0"/>
                    <a:pt x="514" y="0"/>
                  </a:cubicBezTo>
                  <a:lnTo>
                    <a:pt x="369" y="0"/>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dirty="0">
                <a:solidFill>
                  <a:schemeClr val="bg2">
                    <a:lumMod val="10000"/>
                  </a:schemeClr>
                </a:solidFill>
              </a:endParaRPr>
            </a:p>
          </p:txBody>
        </p:sp>
        <p:grpSp>
          <p:nvGrpSpPr>
            <p:cNvPr id="104" name="Group 103"/>
            <p:cNvGrpSpPr/>
            <p:nvPr/>
          </p:nvGrpSpPr>
          <p:grpSpPr>
            <a:xfrm rot="10800000">
              <a:off x="9002338" y="4003678"/>
              <a:ext cx="494193" cy="465845"/>
              <a:chOff x="6633262" y="3693515"/>
              <a:chExt cx="1154243" cy="1088035"/>
            </a:xfrm>
          </p:grpSpPr>
          <p:sp>
            <p:nvSpPr>
              <p:cNvPr id="105" name="Freeform 31"/>
              <p:cNvSpPr>
                <a:spLocks/>
              </p:cNvSpPr>
              <p:nvPr/>
            </p:nvSpPr>
            <p:spPr bwMode="auto">
              <a:xfrm>
                <a:off x="6633262" y="3693515"/>
                <a:ext cx="1154243" cy="223603"/>
              </a:xfrm>
              <a:custGeom>
                <a:avLst/>
                <a:gdLst>
                  <a:gd name="T0" fmla="*/ 0 w 440"/>
                  <a:gd name="T1" fmla="*/ 0 h 93"/>
                  <a:gd name="T2" fmla="*/ 92 w 440"/>
                  <a:gd name="T3" fmla="*/ 70 h 93"/>
                  <a:gd name="T4" fmla="*/ 375 w 440"/>
                  <a:gd name="T5" fmla="*/ 62 h 93"/>
                  <a:gd name="T6" fmla="*/ 425 w 440"/>
                  <a:gd name="T7" fmla="*/ 32 h 93"/>
                  <a:gd name="T8" fmla="*/ 433 w 440"/>
                  <a:gd name="T9" fmla="*/ 4 h 93"/>
                  <a:gd name="T10" fmla="*/ 258 w 440"/>
                  <a:gd name="T11" fmla="*/ 62 h 93"/>
                  <a:gd name="T12" fmla="*/ 51 w 440"/>
                  <a:gd name="T13" fmla="*/ 30 h 93"/>
                  <a:gd name="T14" fmla="*/ 0 w 440"/>
                  <a:gd name="T15" fmla="*/ 0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0" h="93">
                    <a:moveTo>
                      <a:pt x="0" y="0"/>
                    </a:moveTo>
                    <a:cubicBezTo>
                      <a:pt x="13" y="39"/>
                      <a:pt x="53" y="63"/>
                      <a:pt x="92" y="70"/>
                    </a:cubicBezTo>
                    <a:cubicBezTo>
                      <a:pt x="185" y="93"/>
                      <a:pt x="284" y="89"/>
                      <a:pt x="375" y="62"/>
                    </a:cubicBezTo>
                    <a:cubicBezTo>
                      <a:pt x="394" y="56"/>
                      <a:pt x="414" y="49"/>
                      <a:pt x="425" y="32"/>
                    </a:cubicBezTo>
                    <a:cubicBezTo>
                      <a:pt x="431" y="27"/>
                      <a:pt x="440" y="5"/>
                      <a:pt x="433" y="4"/>
                    </a:cubicBezTo>
                    <a:cubicBezTo>
                      <a:pt x="384" y="44"/>
                      <a:pt x="320" y="58"/>
                      <a:pt x="258" y="62"/>
                    </a:cubicBezTo>
                    <a:cubicBezTo>
                      <a:pt x="188" y="64"/>
                      <a:pt x="115" y="60"/>
                      <a:pt x="51" y="30"/>
                    </a:cubicBezTo>
                    <a:cubicBezTo>
                      <a:pt x="33" y="22"/>
                      <a:pt x="16" y="12"/>
                      <a:pt x="0" y="0"/>
                    </a:cubicBezTo>
                    <a:close/>
                  </a:path>
                </a:pathLst>
              </a:custGeom>
              <a:solidFill>
                <a:srgbClr val="D7DEE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6" name="Freeform 32"/>
              <p:cNvSpPr>
                <a:spLocks/>
              </p:cNvSpPr>
              <p:nvPr/>
            </p:nvSpPr>
            <p:spPr bwMode="auto">
              <a:xfrm>
                <a:off x="6927613" y="4536709"/>
                <a:ext cx="595519" cy="244841"/>
              </a:xfrm>
              <a:custGeom>
                <a:avLst/>
                <a:gdLst>
                  <a:gd name="T0" fmla="*/ 227 w 227"/>
                  <a:gd name="T1" fmla="*/ 5 h 102"/>
                  <a:gd name="T2" fmla="*/ 179 w 227"/>
                  <a:gd name="T3" fmla="*/ 76 h 102"/>
                  <a:gd name="T4" fmla="*/ 39 w 227"/>
                  <a:gd name="T5" fmla="*/ 68 h 102"/>
                  <a:gd name="T6" fmla="*/ 0 w 227"/>
                  <a:gd name="T7" fmla="*/ 0 h 102"/>
                  <a:gd name="T8" fmla="*/ 227 w 227"/>
                  <a:gd name="T9" fmla="*/ 5 h 102"/>
                </a:gdLst>
                <a:ahLst/>
                <a:cxnLst>
                  <a:cxn ang="0">
                    <a:pos x="T0" y="T1"/>
                  </a:cxn>
                  <a:cxn ang="0">
                    <a:pos x="T2" y="T3"/>
                  </a:cxn>
                  <a:cxn ang="0">
                    <a:pos x="T4" y="T5"/>
                  </a:cxn>
                  <a:cxn ang="0">
                    <a:pos x="T6" y="T7"/>
                  </a:cxn>
                  <a:cxn ang="0">
                    <a:pos x="T8" y="T9"/>
                  </a:cxn>
                </a:cxnLst>
                <a:rect l="0" t="0" r="r" b="b"/>
                <a:pathLst>
                  <a:path w="227" h="102">
                    <a:moveTo>
                      <a:pt x="227" y="5"/>
                    </a:moveTo>
                    <a:cubicBezTo>
                      <a:pt x="211" y="29"/>
                      <a:pt x="195" y="52"/>
                      <a:pt x="179" y="76"/>
                    </a:cubicBezTo>
                    <a:cubicBezTo>
                      <a:pt x="161" y="82"/>
                      <a:pt x="93" y="102"/>
                      <a:pt x="39" y="68"/>
                    </a:cubicBezTo>
                    <a:cubicBezTo>
                      <a:pt x="26" y="45"/>
                      <a:pt x="13" y="23"/>
                      <a:pt x="0" y="0"/>
                    </a:cubicBezTo>
                    <a:cubicBezTo>
                      <a:pt x="82" y="43"/>
                      <a:pt x="211" y="12"/>
                      <a:pt x="227" y="5"/>
                    </a:cubicBezTo>
                    <a:close/>
                  </a:path>
                </a:pathLst>
              </a:custGeom>
              <a:solidFill>
                <a:srgbClr val="0C0D0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107" name="Group 106"/>
              <p:cNvGrpSpPr/>
              <p:nvPr/>
            </p:nvGrpSpPr>
            <p:grpSpPr>
              <a:xfrm>
                <a:off x="6641438" y="3789700"/>
                <a:ext cx="1120173" cy="960621"/>
                <a:chOff x="6641438" y="3789700"/>
                <a:chExt cx="1120173" cy="960621"/>
              </a:xfrm>
            </p:grpSpPr>
            <p:sp>
              <p:nvSpPr>
                <p:cNvPr id="110" name="Freeform 33"/>
                <p:cNvSpPr>
                  <a:spLocks/>
                </p:cNvSpPr>
                <p:nvPr/>
              </p:nvSpPr>
              <p:spPr bwMode="auto">
                <a:xfrm>
                  <a:off x="6916711" y="4524218"/>
                  <a:ext cx="618685" cy="226103"/>
                </a:xfrm>
                <a:custGeom>
                  <a:avLst/>
                  <a:gdLst>
                    <a:gd name="T0" fmla="*/ 231 w 236"/>
                    <a:gd name="T1" fmla="*/ 10 h 94"/>
                    <a:gd name="T2" fmla="*/ 229 w 236"/>
                    <a:gd name="T3" fmla="*/ 9 h 94"/>
                    <a:gd name="T4" fmla="*/ 181 w 236"/>
                    <a:gd name="T5" fmla="*/ 80 h 94"/>
                    <a:gd name="T6" fmla="*/ 183 w 236"/>
                    <a:gd name="T7" fmla="*/ 81 h 94"/>
                    <a:gd name="T8" fmla="*/ 182 w 236"/>
                    <a:gd name="T9" fmla="*/ 79 h 94"/>
                    <a:gd name="T10" fmla="*/ 115 w 236"/>
                    <a:gd name="T11" fmla="*/ 91 h 94"/>
                    <a:gd name="T12" fmla="*/ 44 w 236"/>
                    <a:gd name="T13" fmla="*/ 72 h 94"/>
                    <a:gd name="T14" fmla="*/ 43 w 236"/>
                    <a:gd name="T15" fmla="*/ 73 h 94"/>
                    <a:gd name="T16" fmla="*/ 45 w 236"/>
                    <a:gd name="T17" fmla="*/ 72 h 94"/>
                    <a:gd name="T18" fmla="*/ 6 w 236"/>
                    <a:gd name="T19" fmla="*/ 4 h 94"/>
                    <a:gd name="T20" fmla="*/ 4 w 236"/>
                    <a:gd name="T21" fmla="*/ 5 h 94"/>
                    <a:gd name="T22" fmla="*/ 3 w 236"/>
                    <a:gd name="T23" fmla="*/ 6 h 94"/>
                    <a:gd name="T24" fmla="*/ 113 w 236"/>
                    <a:gd name="T25" fmla="*/ 29 h 94"/>
                    <a:gd name="T26" fmla="*/ 190 w 236"/>
                    <a:gd name="T27" fmla="*/ 22 h 94"/>
                    <a:gd name="T28" fmla="*/ 217 w 236"/>
                    <a:gd name="T29" fmla="*/ 16 h 94"/>
                    <a:gd name="T30" fmla="*/ 231 w 236"/>
                    <a:gd name="T31" fmla="*/ 12 h 94"/>
                    <a:gd name="T32" fmla="*/ 231 w 236"/>
                    <a:gd name="T33" fmla="*/ 10 h 94"/>
                    <a:gd name="T34" fmla="*/ 229 w 236"/>
                    <a:gd name="T35" fmla="*/ 9 h 94"/>
                    <a:gd name="T36" fmla="*/ 231 w 236"/>
                    <a:gd name="T37" fmla="*/ 10 h 94"/>
                    <a:gd name="T38" fmla="*/ 230 w 236"/>
                    <a:gd name="T39" fmla="*/ 8 h 94"/>
                    <a:gd name="T40" fmla="*/ 216 w 236"/>
                    <a:gd name="T41" fmla="*/ 13 h 94"/>
                    <a:gd name="T42" fmla="*/ 113 w 236"/>
                    <a:gd name="T43" fmla="*/ 25 h 94"/>
                    <a:gd name="T44" fmla="*/ 5 w 236"/>
                    <a:gd name="T45" fmla="*/ 3 h 94"/>
                    <a:gd name="T46" fmla="*/ 0 w 236"/>
                    <a:gd name="T47" fmla="*/ 0 h 94"/>
                    <a:gd name="T48" fmla="*/ 3 w 236"/>
                    <a:gd name="T49" fmla="*/ 6 h 94"/>
                    <a:gd name="T50" fmla="*/ 42 w 236"/>
                    <a:gd name="T51" fmla="*/ 74 h 94"/>
                    <a:gd name="T52" fmla="*/ 42 w 236"/>
                    <a:gd name="T53" fmla="*/ 75 h 94"/>
                    <a:gd name="T54" fmla="*/ 42 w 236"/>
                    <a:gd name="T55" fmla="*/ 75 h 94"/>
                    <a:gd name="T56" fmla="*/ 115 w 236"/>
                    <a:gd name="T57" fmla="*/ 94 h 94"/>
                    <a:gd name="T58" fmla="*/ 183 w 236"/>
                    <a:gd name="T59" fmla="*/ 83 h 94"/>
                    <a:gd name="T60" fmla="*/ 184 w 236"/>
                    <a:gd name="T61" fmla="*/ 83 h 94"/>
                    <a:gd name="T62" fmla="*/ 184 w 236"/>
                    <a:gd name="T63" fmla="*/ 82 h 94"/>
                    <a:gd name="T64" fmla="*/ 232 w 236"/>
                    <a:gd name="T65" fmla="*/ 11 h 94"/>
                    <a:gd name="T66" fmla="*/ 236 w 236"/>
                    <a:gd name="T67" fmla="*/ 6 h 94"/>
                    <a:gd name="T68" fmla="*/ 230 w 236"/>
                    <a:gd name="T69" fmla="*/ 8 h 94"/>
                    <a:gd name="T70" fmla="*/ 231 w 236"/>
                    <a:gd name="T71"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94">
                      <a:moveTo>
                        <a:pt x="231" y="10"/>
                      </a:moveTo>
                      <a:cubicBezTo>
                        <a:pt x="229" y="9"/>
                        <a:pt x="229" y="9"/>
                        <a:pt x="229" y="9"/>
                      </a:cubicBezTo>
                      <a:cubicBezTo>
                        <a:pt x="213" y="33"/>
                        <a:pt x="197" y="56"/>
                        <a:pt x="181" y="80"/>
                      </a:cubicBezTo>
                      <a:cubicBezTo>
                        <a:pt x="183" y="81"/>
                        <a:pt x="183" y="81"/>
                        <a:pt x="183" y="81"/>
                      </a:cubicBezTo>
                      <a:cubicBezTo>
                        <a:pt x="182" y="79"/>
                        <a:pt x="182" y="79"/>
                        <a:pt x="182" y="79"/>
                      </a:cubicBezTo>
                      <a:cubicBezTo>
                        <a:pt x="172" y="83"/>
                        <a:pt x="146" y="91"/>
                        <a:pt x="115" y="91"/>
                      </a:cubicBezTo>
                      <a:cubicBezTo>
                        <a:pt x="92" y="91"/>
                        <a:pt x="67" y="86"/>
                        <a:pt x="44" y="72"/>
                      </a:cubicBezTo>
                      <a:cubicBezTo>
                        <a:pt x="43" y="73"/>
                        <a:pt x="43" y="73"/>
                        <a:pt x="43" y="73"/>
                      </a:cubicBezTo>
                      <a:cubicBezTo>
                        <a:pt x="45" y="72"/>
                        <a:pt x="45" y="72"/>
                        <a:pt x="45" y="72"/>
                      </a:cubicBezTo>
                      <a:cubicBezTo>
                        <a:pt x="32" y="50"/>
                        <a:pt x="19" y="27"/>
                        <a:pt x="6" y="4"/>
                      </a:cubicBezTo>
                      <a:cubicBezTo>
                        <a:pt x="4" y="5"/>
                        <a:pt x="4" y="5"/>
                        <a:pt x="4" y="5"/>
                      </a:cubicBezTo>
                      <a:cubicBezTo>
                        <a:pt x="3" y="6"/>
                        <a:pt x="3" y="6"/>
                        <a:pt x="3" y="6"/>
                      </a:cubicBezTo>
                      <a:cubicBezTo>
                        <a:pt x="36" y="24"/>
                        <a:pt x="76" y="29"/>
                        <a:pt x="113" y="29"/>
                      </a:cubicBezTo>
                      <a:cubicBezTo>
                        <a:pt x="142" y="29"/>
                        <a:pt x="169" y="26"/>
                        <a:pt x="190" y="22"/>
                      </a:cubicBezTo>
                      <a:cubicBezTo>
                        <a:pt x="201" y="20"/>
                        <a:pt x="210" y="18"/>
                        <a:pt x="217" y="16"/>
                      </a:cubicBezTo>
                      <a:cubicBezTo>
                        <a:pt x="224" y="14"/>
                        <a:pt x="229" y="13"/>
                        <a:pt x="231" y="12"/>
                      </a:cubicBezTo>
                      <a:cubicBezTo>
                        <a:pt x="231" y="10"/>
                        <a:pt x="231" y="10"/>
                        <a:pt x="231" y="10"/>
                      </a:cubicBezTo>
                      <a:cubicBezTo>
                        <a:pt x="229" y="9"/>
                        <a:pt x="229" y="9"/>
                        <a:pt x="229" y="9"/>
                      </a:cubicBezTo>
                      <a:cubicBezTo>
                        <a:pt x="231" y="10"/>
                        <a:pt x="231" y="10"/>
                        <a:pt x="231" y="10"/>
                      </a:cubicBezTo>
                      <a:cubicBezTo>
                        <a:pt x="230" y="8"/>
                        <a:pt x="230" y="8"/>
                        <a:pt x="230" y="8"/>
                      </a:cubicBezTo>
                      <a:cubicBezTo>
                        <a:pt x="228" y="9"/>
                        <a:pt x="223" y="11"/>
                        <a:pt x="216" y="13"/>
                      </a:cubicBezTo>
                      <a:cubicBezTo>
                        <a:pt x="195" y="18"/>
                        <a:pt x="156" y="25"/>
                        <a:pt x="113" y="25"/>
                      </a:cubicBezTo>
                      <a:cubicBezTo>
                        <a:pt x="77" y="26"/>
                        <a:pt x="37" y="20"/>
                        <a:pt x="5" y="3"/>
                      </a:cubicBezTo>
                      <a:cubicBezTo>
                        <a:pt x="0" y="0"/>
                        <a:pt x="0" y="0"/>
                        <a:pt x="0" y="0"/>
                      </a:cubicBezTo>
                      <a:cubicBezTo>
                        <a:pt x="3" y="6"/>
                        <a:pt x="3" y="6"/>
                        <a:pt x="3" y="6"/>
                      </a:cubicBezTo>
                      <a:cubicBezTo>
                        <a:pt x="16" y="29"/>
                        <a:pt x="29" y="51"/>
                        <a:pt x="42" y="74"/>
                      </a:cubicBezTo>
                      <a:cubicBezTo>
                        <a:pt x="42" y="75"/>
                        <a:pt x="42" y="75"/>
                        <a:pt x="42" y="75"/>
                      </a:cubicBezTo>
                      <a:cubicBezTo>
                        <a:pt x="42" y="75"/>
                        <a:pt x="42" y="75"/>
                        <a:pt x="42" y="75"/>
                      </a:cubicBezTo>
                      <a:cubicBezTo>
                        <a:pt x="66" y="90"/>
                        <a:pt x="92" y="94"/>
                        <a:pt x="115" y="94"/>
                      </a:cubicBezTo>
                      <a:cubicBezTo>
                        <a:pt x="146" y="94"/>
                        <a:pt x="173" y="86"/>
                        <a:pt x="183" y="83"/>
                      </a:cubicBezTo>
                      <a:cubicBezTo>
                        <a:pt x="184" y="83"/>
                        <a:pt x="184" y="83"/>
                        <a:pt x="184" y="83"/>
                      </a:cubicBezTo>
                      <a:cubicBezTo>
                        <a:pt x="184" y="82"/>
                        <a:pt x="184" y="82"/>
                        <a:pt x="184" y="82"/>
                      </a:cubicBezTo>
                      <a:cubicBezTo>
                        <a:pt x="200" y="58"/>
                        <a:pt x="216" y="35"/>
                        <a:pt x="232" y="11"/>
                      </a:cubicBezTo>
                      <a:cubicBezTo>
                        <a:pt x="236" y="6"/>
                        <a:pt x="236" y="6"/>
                        <a:pt x="236" y="6"/>
                      </a:cubicBezTo>
                      <a:cubicBezTo>
                        <a:pt x="230" y="8"/>
                        <a:pt x="230" y="8"/>
                        <a:pt x="230" y="8"/>
                      </a:cubicBezTo>
                      <a:lnTo>
                        <a:pt x="231" y="10"/>
                      </a:lnTo>
                      <a:close/>
                    </a:path>
                  </a:pathLst>
                </a:custGeom>
                <a:solidFill>
                  <a:srgbClr val="01010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11" name="Freeform 34"/>
                <p:cNvSpPr>
                  <a:spLocks/>
                </p:cNvSpPr>
                <p:nvPr/>
              </p:nvSpPr>
              <p:spPr bwMode="auto">
                <a:xfrm>
                  <a:off x="6641438" y="3789700"/>
                  <a:ext cx="1120173" cy="796976"/>
                </a:xfrm>
                <a:custGeom>
                  <a:avLst/>
                  <a:gdLst>
                    <a:gd name="T0" fmla="*/ 412 w 427"/>
                    <a:gd name="T1" fmla="*/ 4 h 332"/>
                    <a:gd name="T2" fmla="*/ 416 w 427"/>
                    <a:gd name="T3" fmla="*/ 30 h 332"/>
                    <a:gd name="T4" fmla="*/ 427 w 427"/>
                    <a:gd name="T5" fmla="*/ 34 h 332"/>
                    <a:gd name="T6" fmla="*/ 427 w 427"/>
                    <a:gd name="T7" fmla="*/ 50 h 332"/>
                    <a:gd name="T8" fmla="*/ 416 w 427"/>
                    <a:gd name="T9" fmla="*/ 54 h 332"/>
                    <a:gd name="T10" fmla="*/ 413 w 427"/>
                    <a:gd name="T11" fmla="*/ 84 h 332"/>
                    <a:gd name="T12" fmla="*/ 421 w 427"/>
                    <a:gd name="T13" fmla="*/ 85 h 332"/>
                    <a:gd name="T14" fmla="*/ 420 w 427"/>
                    <a:gd name="T15" fmla="*/ 110 h 332"/>
                    <a:gd name="T16" fmla="*/ 411 w 427"/>
                    <a:gd name="T17" fmla="*/ 119 h 332"/>
                    <a:gd name="T18" fmla="*/ 413 w 427"/>
                    <a:gd name="T19" fmla="*/ 132 h 332"/>
                    <a:gd name="T20" fmla="*/ 426 w 427"/>
                    <a:gd name="T21" fmla="*/ 144 h 332"/>
                    <a:gd name="T22" fmla="*/ 425 w 427"/>
                    <a:gd name="T23" fmla="*/ 156 h 332"/>
                    <a:gd name="T24" fmla="*/ 416 w 427"/>
                    <a:gd name="T25" fmla="*/ 166 h 332"/>
                    <a:gd name="T26" fmla="*/ 413 w 427"/>
                    <a:gd name="T27" fmla="*/ 171 h 332"/>
                    <a:gd name="T28" fmla="*/ 410 w 427"/>
                    <a:gd name="T29" fmla="*/ 180 h 332"/>
                    <a:gd name="T30" fmla="*/ 411 w 427"/>
                    <a:gd name="T31" fmla="*/ 191 h 332"/>
                    <a:gd name="T32" fmla="*/ 417 w 427"/>
                    <a:gd name="T33" fmla="*/ 200 h 332"/>
                    <a:gd name="T34" fmla="*/ 415 w 427"/>
                    <a:gd name="T35" fmla="*/ 219 h 332"/>
                    <a:gd name="T36" fmla="*/ 351 w 427"/>
                    <a:gd name="T37" fmla="*/ 306 h 332"/>
                    <a:gd name="T38" fmla="*/ 337 w 427"/>
                    <a:gd name="T39" fmla="*/ 313 h 332"/>
                    <a:gd name="T40" fmla="*/ 301 w 427"/>
                    <a:gd name="T41" fmla="*/ 324 h 332"/>
                    <a:gd name="T42" fmla="*/ 235 w 427"/>
                    <a:gd name="T43" fmla="*/ 332 h 332"/>
                    <a:gd name="T44" fmla="*/ 195 w 427"/>
                    <a:gd name="T45" fmla="*/ 330 h 332"/>
                    <a:gd name="T46" fmla="*/ 162 w 427"/>
                    <a:gd name="T47" fmla="*/ 329 h 332"/>
                    <a:gd name="T48" fmla="*/ 119 w 427"/>
                    <a:gd name="T49" fmla="*/ 318 h 332"/>
                    <a:gd name="T50" fmla="*/ 105 w 427"/>
                    <a:gd name="T51" fmla="*/ 307 h 332"/>
                    <a:gd name="T52" fmla="*/ 68 w 427"/>
                    <a:gd name="T53" fmla="*/ 282 h 332"/>
                    <a:gd name="T54" fmla="*/ 10 w 427"/>
                    <a:gd name="T55" fmla="*/ 218 h 332"/>
                    <a:gd name="T56" fmla="*/ 10 w 427"/>
                    <a:gd name="T57" fmla="*/ 203 h 332"/>
                    <a:gd name="T58" fmla="*/ 20 w 427"/>
                    <a:gd name="T59" fmla="*/ 203 h 332"/>
                    <a:gd name="T60" fmla="*/ 15 w 427"/>
                    <a:gd name="T61" fmla="*/ 189 h 332"/>
                    <a:gd name="T62" fmla="*/ 1 w 427"/>
                    <a:gd name="T63" fmla="*/ 162 h 332"/>
                    <a:gd name="T64" fmla="*/ 1 w 427"/>
                    <a:gd name="T65" fmla="*/ 153 h 332"/>
                    <a:gd name="T66" fmla="*/ 19 w 427"/>
                    <a:gd name="T67" fmla="*/ 138 h 332"/>
                    <a:gd name="T68" fmla="*/ 3 w 427"/>
                    <a:gd name="T69" fmla="*/ 112 h 332"/>
                    <a:gd name="T70" fmla="*/ 2 w 427"/>
                    <a:gd name="T71" fmla="*/ 108 h 332"/>
                    <a:gd name="T72" fmla="*/ 18 w 427"/>
                    <a:gd name="T73" fmla="*/ 86 h 332"/>
                    <a:gd name="T74" fmla="*/ 14 w 427"/>
                    <a:gd name="T75" fmla="*/ 73 h 332"/>
                    <a:gd name="T76" fmla="*/ 3 w 427"/>
                    <a:gd name="T77" fmla="*/ 60 h 332"/>
                    <a:gd name="T78" fmla="*/ 0 w 427"/>
                    <a:gd name="T79" fmla="*/ 50 h 332"/>
                    <a:gd name="T80" fmla="*/ 14 w 427"/>
                    <a:gd name="T81" fmla="*/ 33 h 332"/>
                    <a:gd name="T82" fmla="*/ 13 w 427"/>
                    <a:gd name="T83" fmla="*/ 17 h 332"/>
                    <a:gd name="T84" fmla="*/ 8 w 427"/>
                    <a:gd name="T85" fmla="*/ 9 h 332"/>
                    <a:gd name="T86" fmla="*/ 9 w 427"/>
                    <a:gd name="T87" fmla="*/ 1 h 332"/>
                    <a:gd name="T88" fmla="*/ 17 w 427"/>
                    <a:gd name="T89" fmla="*/ 0 h 332"/>
                    <a:gd name="T90" fmla="*/ 55 w 427"/>
                    <a:gd name="T91" fmla="*/ 25 h 332"/>
                    <a:gd name="T92" fmla="*/ 412 w 427"/>
                    <a:gd name="T93" fmla="*/ 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7" h="332">
                      <a:moveTo>
                        <a:pt x="412" y="4"/>
                      </a:moveTo>
                      <a:cubicBezTo>
                        <a:pt x="414" y="13"/>
                        <a:pt x="415" y="21"/>
                        <a:pt x="416" y="30"/>
                      </a:cubicBezTo>
                      <a:cubicBezTo>
                        <a:pt x="420" y="31"/>
                        <a:pt x="423" y="32"/>
                        <a:pt x="427" y="34"/>
                      </a:cubicBezTo>
                      <a:cubicBezTo>
                        <a:pt x="427" y="39"/>
                        <a:pt x="427" y="44"/>
                        <a:pt x="427" y="50"/>
                      </a:cubicBezTo>
                      <a:cubicBezTo>
                        <a:pt x="423" y="51"/>
                        <a:pt x="420" y="53"/>
                        <a:pt x="416" y="54"/>
                      </a:cubicBezTo>
                      <a:cubicBezTo>
                        <a:pt x="415" y="64"/>
                        <a:pt x="414" y="74"/>
                        <a:pt x="413" y="84"/>
                      </a:cubicBezTo>
                      <a:cubicBezTo>
                        <a:pt x="416" y="84"/>
                        <a:pt x="418" y="85"/>
                        <a:pt x="421" y="85"/>
                      </a:cubicBezTo>
                      <a:cubicBezTo>
                        <a:pt x="421" y="94"/>
                        <a:pt x="420" y="102"/>
                        <a:pt x="420" y="110"/>
                      </a:cubicBezTo>
                      <a:cubicBezTo>
                        <a:pt x="417" y="113"/>
                        <a:pt x="414" y="116"/>
                        <a:pt x="411" y="119"/>
                      </a:cubicBezTo>
                      <a:cubicBezTo>
                        <a:pt x="412" y="123"/>
                        <a:pt x="413" y="128"/>
                        <a:pt x="413" y="132"/>
                      </a:cubicBezTo>
                      <a:cubicBezTo>
                        <a:pt x="417" y="136"/>
                        <a:pt x="422" y="140"/>
                        <a:pt x="426" y="144"/>
                      </a:cubicBezTo>
                      <a:cubicBezTo>
                        <a:pt x="425" y="148"/>
                        <a:pt x="425" y="152"/>
                        <a:pt x="425" y="156"/>
                      </a:cubicBezTo>
                      <a:cubicBezTo>
                        <a:pt x="422" y="159"/>
                        <a:pt x="419" y="162"/>
                        <a:pt x="416" y="166"/>
                      </a:cubicBezTo>
                      <a:cubicBezTo>
                        <a:pt x="415" y="167"/>
                        <a:pt x="414" y="169"/>
                        <a:pt x="413" y="171"/>
                      </a:cubicBezTo>
                      <a:cubicBezTo>
                        <a:pt x="412" y="174"/>
                        <a:pt x="411" y="177"/>
                        <a:pt x="410" y="180"/>
                      </a:cubicBezTo>
                      <a:cubicBezTo>
                        <a:pt x="410" y="184"/>
                        <a:pt x="411" y="187"/>
                        <a:pt x="411" y="191"/>
                      </a:cubicBezTo>
                      <a:cubicBezTo>
                        <a:pt x="413" y="194"/>
                        <a:pt x="415" y="197"/>
                        <a:pt x="417" y="200"/>
                      </a:cubicBezTo>
                      <a:cubicBezTo>
                        <a:pt x="417" y="206"/>
                        <a:pt x="416" y="213"/>
                        <a:pt x="415" y="219"/>
                      </a:cubicBezTo>
                      <a:cubicBezTo>
                        <a:pt x="394" y="248"/>
                        <a:pt x="373" y="277"/>
                        <a:pt x="351" y="306"/>
                      </a:cubicBezTo>
                      <a:cubicBezTo>
                        <a:pt x="346" y="308"/>
                        <a:pt x="342" y="310"/>
                        <a:pt x="337" y="313"/>
                      </a:cubicBezTo>
                      <a:cubicBezTo>
                        <a:pt x="325" y="316"/>
                        <a:pt x="313" y="320"/>
                        <a:pt x="301" y="324"/>
                      </a:cubicBezTo>
                      <a:cubicBezTo>
                        <a:pt x="279" y="327"/>
                        <a:pt x="257" y="329"/>
                        <a:pt x="235" y="332"/>
                      </a:cubicBezTo>
                      <a:cubicBezTo>
                        <a:pt x="222" y="331"/>
                        <a:pt x="208" y="330"/>
                        <a:pt x="195" y="330"/>
                      </a:cubicBezTo>
                      <a:cubicBezTo>
                        <a:pt x="184" y="329"/>
                        <a:pt x="173" y="329"/>
                        <a:pt x="162" y="329"/>
                      </a:cubicBezTo>
                      <a:cubicBezTo>
                        <a:pt x="148" y="325"/>
                        <a:pt x="133" y="322"/>
                        <a:pt x="119" y="318"/>
                      </a:cubicBezTo>
                      <a:cubicBezTo>
                        <a:pt x="115" y="315"/>
                        <a:pt x="110" y="311"/>
                        <a:pt x="105" y="307"/>
                      </a:cubicBezTo>
                      <a:cubicBezTo>
                        <a:pt x="93" y="299"/>
                        <a:pt x="81" y="290"/>
                        <a:pt x="68" y="282"/>
                      </a:cubicBezTo>
                      <a:cubicBezTo>
                        <a:pt x="49" y="261"/>
                        <a:pt x="29" y="239"/>
                        <a:pt x="10" y="218"/>
                      </a:cubicBezTo>
                      <a:cubicBezTo>
                        <a:pt x="10" y="213"/>
                        <a:pt x="10" y="208"/>
                        <a:pt x="10" y="203"/>
                      </a:cubicBezTo>
                      <a:cubicBezTo>
                        <a:pt x="13" y="203"/>
                        <a:pt x="17" y="203"/>
                        <a:pt x="20" y="203"/>
                      </a:cubicBezTo>
                      <a:cubicBezTo>
                        <a:pt x="18" y="199"/>
                        <a:pt x="16" y="194"/>
                        <a:pt x="15" y="189"/>
                      </a:cubicBezTo>
                      <a:cubicBezTo>
                        <a:pt x="10" y="180"/>
                        <a:pt x="6" y="171"/>
                        <a:pt x="1" y="162"/>
                      </a:cubicBezTo>
                      <a:cubicBezTo>
                        <a:pt x="1" y="159"/>
                        <a:pt x="1" y="156"/>
                        <a:pt x="1" y="153"/>
                      </a:cubicBezTo>
                      <a:cubicBezTo>
                        <a:pt x="7" y="148"/>
                        <a:pt x="13" y="143"/>
                        <a:pt x="19" y="138"/>
                      </a:cubicBezTo>
                      <a:cubicBezTo>
                        <a:pt x="14" y="129"/>
                        <a:pt x="9" y="121"/>
                        <a:pt x="3" y="112"/>
                      </a:cubicBezTo>
                      <a:cubicBezTo>
                        <a:pt x="3" y="111"/>
                        <a:pt x="3" y="109"/>
                        <a:pt x="2" y="108"/>
                      </a:cubicBezTo>
                      <a:cubicBezTo>
                        <a:pt x="8" y="101"/>
                        <a:pt x="13" y="94"/>
                        <a:pt x="18" y="86"/>
                      </a:cubicBezTo>
                      <a:cubicBezTo>
                        <a:pt x="17" y="82"/>
                        <a:pt x="15" y="78"/>
                        <a:pt x="14" y="73"/>
                      </a:cubicBezTo>
                      <a:cubicBezTo>
                        <a:pt x="10" y="69"/>
                        <a:pt x="7" y="64"/>
                        <a:pt x="3" y="60"/>
                      </a:cubicBezTo>
                      <a:cubicBezTo>
                        <a:pt x="2" y="57"/>
                        <a:pt x="1" y="53"/>
                        <a:pt x="0" y="50"/>
                      </a:cubicBezTo>
                      <a:cubicBezTo>
                        <a:pt x="5" y="44"/>
                        <a:pt x="9" y="38"/>
                        <a:pt x="14" y="33"/>
                      </a:cubicBezTo>
                      <a:cubicBezTo>
                        <a:pt x="13" y="27"/>
                        <a:pt x="13" y="22"/>
                        <a:pt x="13" y="17"/>
                      </a:cubicBezTo>
                      <a:cubicBezTo>
                        <a:pt x="11" y="14"/>
                        <a:pt x="10" y="12"/>
                        <a:pt x="8" y="9"/>
                      </a:cubicBezTo>
                      <a:cubicBezTo>
                        <a:pt x="8" y="6"/>
                        <a:pt x="9" y="3"/>
                        <a:pt x="9" y="1"/>
                      </a:cubicBezTo>
                      <a:cubicBezTo>
                        <a:pt x="12" y="0"/>
                        <a:pt x="15" y="0"/>
                        <a:pt x="17" y="0"/>
                      </a:cubicBezTo>
                      <a:cubicBezTo>
                        <a:pt x="30" y="8"/>
                        <a:pt x="43" y="17"/>
                        <a:pt x="55" y="25"/>
                      </a:cubicBezTo>
                      <a:cubicBezTo>
                        <a:pt x="126" y="55"/>
                        <a:pt x="301" y="72"/>
                        <a:pt x="412" y="4"/>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108" name="Freeform 35"/>
              <p:cNvSpPr>
                <a:spLocks/>
              </p:cNvSpPr>
              <p:nvPr/>
            </p:nvSpPr>
            <p:spPr bwMode="auto">
              <a:xfrm>
                <a:off x="6656428" y="3802194"/>
                <a:ext cx="1039772" cy="753255"/>
              </a:xfrm>
              <a:custGeom>
                <a:avLst/>
                <a:gdLst>
                  <a:gd name="T0" fmla="*/ 287 w 396"/>
                  <a:gd name="T1" fmla="*/ 314 h 314"/>
                  <a:gd name="T2" fmla="*/ 291 w 396"/>
                  <a:gd name="T3" fmla="*/ 307 h 314"/>
                  <a:gd name="T4" fmla="*/ 202 w 396"/>
                  <a:gd name="T5" fmla="*/ 306 h 314"/>
                  <a:gd name="T6" fmla="*/ 202 w 396"/>
                  <a:gd name="T7" fmla="*/ 302 h 314"/>
                  <a:gd name="T8" fmla="*/ 269 w 396"/>
                  <a:gd name="T9" fmla="*/ 300 h 314"/>
                  <a:gd name="T10" fmla="*/ 303 w 396"/>
                  <a:gd name="T11" fmla="*/ 293 h 314"/>
                  <a:gd name="T12" fmla="*/ 321 w 396"/>
                  <a:gd name="T13" fmla="*/ 291 h 314"/>
                  <a:gd name="T14" fmla="*/ 358 w 396"/>
                  <a:gd name="T15" fmla="*/ 266 h 314"/>
                  <a:gd name="T16" fmla="*/ 357 w 396"/>
                  <a:gd name="T17" fmla="*/ 262 h 314"/>
                  <a:gd name="T18" fmla="*/ 286 w 396"/>
                  <a:gd name="T19" fmla="*/ 268 h 314"/>
                  <a:gd name="T20" fmla="*/ 260 w 396"/>
                  <a:gd name="T21" fmla="*/ 273 h 314"/>
                  <a:gd name="T22" fmla="*/ 213 w 396"/>
                  <a:gd name="T23" fmla="*/ 270 h 314"/>
                  <a:gd name="T24" fmla="*/ 195 w 396"/>
                  <a:gd name="T25" fmla="*/ 268 h 314"/>
                  <a:gd name="T26" fmla="*/ 167 w 396"/>
                  <a:gd name="T27" fmla="*/ 255 h 314"/>
                  <a:gd name="T28" fmla="*/ 388 w 396"/>
                  <a:gd name="T29" fmla="*/ 198 h 314"/>
                  <a:gd name="T30" fmla="*/ 148 w 396"/>
                  <a:gd name="T31" fmla="*/ 214 h 314"/>
                  <a:gd name="T32" fmla="*/ 396 w 396"/>
                  <a:gd name="T33" fmla="*/ 136 h 314"/>
                  <a:gd name="T34" fmla="*/ 125 w 396"/>
                  <a:gd name="T35" fmla="*/ 158 h 314"/>
                  <a:gd name="T36" fmla="*/ 385 w 396"/>
                  <a:gd name="T37" fmla="*/ 89 h 314"/>
                  <a:gd name="T38" fmla="*/ 83 w 396"/>
                  <a:gd name="T39" fmla="*/ 100 h 314"/>
                  <a:gd name="T40" fmla="*/ 252 w 396"/>
                  <a:gd name="T41" fmla="*/ 78 h 314"/>
                  <a:gd name="T42" fmla="*/ 170 w 396"/>
                  <a:gd name="T43" fmla="*/ 70 h 314"/>
                  <a:gd name="T44" fmla="*/ 324 w 396"/>
                  <a:gd name="T45" fmla="*/ 44 h 314"/>
                  <a:gd name="T46" fmla="*/ 7 w 396"/>
                  <a:gd name="T47" fmla="*/ 0 h 314"/>
                  <a:gd name="T48" fmla="*/ 53 w 396"/>
                  <a:gd name="T49" fmla="*/ 38 h 314"/>
                  <a:gd name="T50" fmla="*/ 6 w 396"/>
                  <a:gd name="T51" fmla="*/ 32 h 314"/>
                  <a:gd name="T52" fmla="*/ 8 w 396"/>
                  <a:gd name="T53" fmla="*/ 48 h 314"/>
                  <a:gd name="T54" fmla="*/ 56 w 396"/>
                  <a:gd name="T55" fmla="*/ 78 h 314"/>
                  <a:gd name="T56" fmla="*/ 0 w 396"/>
                  <a:gd name="T57" fmla="*/ 105 h 314"/>
                  <a:gd name="T58" fmla="*/ 71 w 396"/>
                  <a:gd name="T59" fmla="*/ 128 h 314"/>
                  <a:gd name="T60" fmla="*/ 3 w 396"/>
                  <a:gd name="T61" fmla="*/ 156 h 314"/>
                  <a:gd name="T62" fmla="*/ 85 w 396"/>
                  <a:gd name="T63" fmla="*/ 194 h 314"/>
                  <a:gd name="T64" fmla="*/ 14 w 396"/>
                  <a:gd name="T65" fmla="*/ 200 h 314"/>
                  <a:gd name="T66" fmla="*/ 88 w 396"/>
                  <a:gd name="T67" fmla="*/ 243 h 314"/>
                  <a:gd name="T68" fmla="*/ 47 w 396"/>
                  <a:gd name="T69" fmla="*/ 238 h 314"/>
                  <a:gd name="T70" fmla="*/ 112 w 396"/>
                  <a:gd name="T71" fmla="*/ 297 h 314"/>
                  <a:gd name="T72" fmla="*/ 287 w 396"/>
                  <a:gd name="T73"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96" h="314">
                    <a:moveTo>
                      <a:pt x="287" y="314"/>
                    </a:moveTo>
                    <a:cubicBezTo>
                      <a:pt x="286" y="310"/>
                      <a:pt x="293" y="311"/>
                      <a:pt x="291" y="307"/>
                    </a:cubicBezTo>
                    <a:cubicBezTo>
                      <a:pt x="261" y="306"/>
                      <a:pt x="231" y="306"/>
                      <a:pt x="202" y="306"/>
                    </a:cubicBezTo>
                    <a:cubicBezTo>
                      <a:pt x="202" y="304"/>
                      <a:pt x="202" y="303"/>
                      <a:pt x="202" y="302"/>
                    </a:cubicBezTo>
                    <a:cubicBezTo>
                      <a:pt x="224" y="301"/>
                      <a:pt x="247" y="301"/>
                      <a:pt x="269" y="300"/>
                    </a:cubicBezTo>
                    <a:cubicBezTo>
                      <a:pt x="281" y="298"/>
                      <a:pt x="292" y="296"/>
                      <a:pt x="303" y="293"/>
                    </a:cubicBezTo>
                    <a:cubicBezTo>
                      <a:pt x="309" y="292"/>
                      <a:pt x="315" y="292"/>
                      <a:pt x="321" y="291"/>
                    </a:cubicBezTo>
                    <a:cubicBezTo>
                      <a:pt x="334" y="282"/>
                      <a:pt x="346" y="274"/>
                      <a:pt x="358" y="266"/>
                    </a:cubicBezTo>
                    <a:cubicBezTo>
                      <a:pt x="358" y="265"/>
                      <a:pt x="357" y="264"/>
                      <a:pt x="357" y="262"/>
                    </a:cubicBezTo>
                    <a:cubicBezTo>
                      <a:pt x="333" y="264"/>
                      <a:pt x="309" y="266"/>
                      <a:pt x="286" y="268"/>
                    </a:cubicBezTo>
                    <a:cubicBezTo>
                      <a:pt x="277" y="270"/>
                      <a:pt x="269" y="271"/>
                      <a:pt x="260" y="273"/>
                    </a:cubicBezTo>
                    <a:cubicBezTo>
                      <a:pt x="244" y="272"/>
                      <a:pt x="229" y="271"/>
                      <a:pt x="213" y="270"/>
                    </a:cubicBezTo>
                    <a:cubicBezTo>
                      <a:pt x="207" y="269"/>
                      <a:pt x="201" y="269"/>
                      <a:pt x="195" y="268"/>
                    </a:cubicBezTo>
                    <a:cubicBezTo>
                      <a:pt x="186" y="264"/>
                      <a:pt x="176" y="259"/>
                      <a:pt x="167" y="255"/>
                    </a:cubicBezTo>
                    <a:cubicBezTo>
                      <a:pt x="234" y="251"/>
                      <a:pt x="315" y="251"/>
                      <a:pt x="388" y="198"/>
                    </a:cubicBezTo>
                    <a:cubicBezTo>
                      <a:pt x="293" y="231"/>
                      <a:pt x="213" y="223"/>
                      <a:pt x="148" y="214"/>
                    </a:cubicBezTo>
                    <a:cubicBezTo>
                      <a:pt x="231" y="199"/>
                      <a:pt x="314" y="195"/>
                      <a:pt x="396" y="136"/>
                    </a:cubicBezTo>
                    <a:cubicBezTo>
                      <a:pt x="277" y="180"/>
                      <a:pt x="193" y="165"/>
                      <a:pt x="125" y="158"/>
                    </a:cubicBezTo>
                    <a:cubicBezTo>
                      <a:pt x="214" y="139"/>
                      <a:pt x="342" y="135"/>
                      <a:pt x="385" y="89"/>
                    </a:cubicBezTo>
                    <a:cubicBezTo>
                      <a:pt x="260" y="122"/>
                      <a:pt x="152" y="116"/>
                      <a:pt x="83" y="100"/>
                    </a:cubicBezTo>
                    <a:cubicBezTo>
                      <a:pt x="139" y="93"/>
                      <a:pt x="195" y="85"/>
                      <a:pt x="252" y="78"/>
                    </a:cubicBezTo>
                    <a:cubicBezTo>
                      <a:pt x="224" y="75"/>
                      <a:pt x="197" y="73"/>
                      <a:pt x="170" y="70"/>
                    </a:cubicBezTo>
                    <a:cubicBezTo>
                      <a:pt x="221" y="61"/>
                      <a:pt x="273" y="52"/>
                      <a:pt x="324" y="44"/>
                    </a:cubicBezTo>
                    <a:cubicBezTo>
                      <a:pt x="255" y="47"/>
                      <a:pt x="114" y="66"/>
                      <a:pt x="7" y="0"/>
                    </a:cubicBezTo>
                    <a:cubicBezTo>
                      <a:pt x="22" y="13"/>
                      <a:pt x="42" y="22"/>
                      <a:pt x="53" y="38"/>
                    </a:cubicBezTo>
                    <a:cubicBezTo>
                      <a:pt x="37" y="36"/>
                      <a:pt x="21" y="34"/>
                      <a:pt x="6" y="32"/>
                    </a:cubicBezTo>
                    <a:cubicBezTo>
                      <a:pt x="6" y="38"/>
                      <a:pt x="7" y="43"/>
                      <a:pt x="8" y="48"/>
                    </a:cubicBezTo>
                    <a:cubicBezTo>
                      <a:pt x="24" y="58"/>
                      <a:pt x="40" y="68"/>
                      <a:pt x="56" y="78"/>
                    </a:cubicBezTo>
                    <a:cubicBezTo>
                      <a:pt x="38" y="87"/>
                      <a:pt x="19" y="96"/>
                      <a:pt x="0" y="105"/>
                    </a:cubicBezTo>
                    <a:cubicBezTo>
                      <a:pt x="23" y="112"/>
                      <a:pt x="47" y="120"/>
                      <a:pt x="71" y="128"/>
                    </a:cubicBezTo>
                    <a:cubicBezTo>
                      <a:pt x="48" y="137"/>
                      <a:pt x="18" y="128"/>
                      <a:pt x="3" y="156"/>
                    </a:cubicBezTo>
                    <a:cubicBezTo>
                      <a:pt x="30" y="169"/>
                      <a:pt x="69" y="171"/>
                      <a:pt x="85" y="194"/>
                    </a:cubicBezTo>
                    <a:cubicBezTo>
                      <a:pt x="61" y="196"/>
                      <a:pt x="35" y="179"/>
                      <a:pt x="14" y="200"/>
                    </a:cubicBezTo>
                    <a:cubicBezTo>
                      <a:pt x="39" y="215"/>
                      <a:pt x="63" y="229"/>
                      <a:pt x="88" y="243"/>
                    </a:cubicBezTo>
                    <a:cubicBezTo>
                      <a:pt x="74" y="242"/>
                      <a:pt x="61" y="240"/>
                      <a:pt x="47" y="238"/>
                    </a:cubicBezTo>
                    <a:cubicBezTo>
                      <a:pt x="66" y="259"/>
                      <a:pt x="93" y="276"/>
                      <a:pt x="112" y="297"/>
                    </a:cubicBezTo>
                    <a:cubicBezTo>
                      <a:pt x="176" y="303"/>
                      <a:pt x="223" y="308"/>
                      <a:pt x="287" y="314"/>
                    </a:cubicBezTo>
                    <a:close/>
                  </a:path>
                </a:pathLst>
              </a:custGeom>
              <a:solidFill>
                <a:schemeClr val="bg1">
                  <a:lumMod val="65000"/>
                  <a:alpha val="63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09" name="Freeform 36"/>
              <p:cNvSpPr>
                <a:spLocks/>
              </p:cNvSpPr>
              <p:nvPr/>
            </p:nvSpPr>
            <p:spPr bwMode="auto">
              <a:xfrm>
                <a:off x="6788613" y="3840917"/>
                <a:ext cx="838087" cy="117423"/>
              </a:xfrm>
              <a:custGeom>
                <a:avLst/>
                <a:gdLst>
                  <a:gd name="T0" fmla="*/ 320 w 320"/>
                  <a:gd name="T1" fmla="*/ 0 h 49"/>
                  <a:gd name="T2" fmla="*/ 0 w 320"/>
                  <a:gd name="T3" fmla="*/ 0 h 49"/>
                  <a:gd name="T4" fmla="*/ 24 w 320"/>
                  <a:gd name="T5" fmla="*/ 8 h 49"/>
                  <a:gd name="T6" fmla="*/ 309 w 320"/>
                  <a:gd name="T7" fmla="*/ 7 h 49"/>
                  <a:gd name="T8" fmla="*/ 320 w 320"/>
                  <a:gd name="T9" fmla="*/ 0 h 49"/>
                </a:gdLst>
                <a:ahLst/>
                <a:cxnLst>
                  <a:cxn ang="0">
                    <a:pos x="T0" y="T1"/>
                  </a:cxn>
                  <a:cxn ang="0">
                    <a:pos x="T2" y="T3"/>
                  </a:cxn>
                  <a:cxn ang="0">
                    <a:pos x="T4" y="T5"/>
                  </a:cxn>
                  <a:cxn ang="0">
                    <a:pos x="T6" y="T7"/>
                  </a:cxn>
                  <a:cxn ang="0">
                    <a:pos x="T8" y="T9"/>
                  </a:cxn>
                </a:cxnLst>
                <a:rect l="0" t="0" r="r" b="b"/>
                <a:pathLst>
                  <a:path w="320" h="49">
                    <a:moveTo>
                      <a:pt x="320" y="0"/>
                    </a:moveTo>
                    <a:cubicBezTo>
                      <a:pt x="181" y="44"/>
                      <a:pt x="66" y="20"/>
                      <a:pt x="0" y="0"/>
                    </a:cubicBezTo>
                    <a:cubicBezTo>
                      <a:pt x="8" y="3"/>
                      <a:pt x="16" y="5"/>
                      <a:pt x="24" y="8"/>
                    </a:cubicBezTo>
                    <a:cubicBezTo>
                      <a:pt x="139" y="49"/>
                      <a:pt x="265" y="20"/>
                      <a:pt x="309" y="7"/>
                    </a:cubicBezTo>
                    <a:cubicBezTo>
                      <a:pt x="313" y="5"/>
                      <a:pt x="317" y="2"/>
                      <a:pt x="320"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grpSp>
      <p:cxnSp>
        <p:nvCxnSpPr>
          <p:cNvPr id="11" name="Straight Arrow Connector 10"/>
          <p:cNvCxnSpPr/>
          <p:nvPr/>
        </p:nvCxnSpPr>
        <p:spPr>
          <a:xfrm>
            <a:off x="0" y="3047123"/>
            <a:ext cx="11176000" cy="0"/>
          </a:xfrm>
          <a:prstGeom prst="straightConnector1">
            <a:avLst/>
          </a:prstGeom>
          <a:ln w="76200">
            <a:solidFill>
              <a:schemeClr val="bg1">
                <a:lumMod val="6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flipV="1">
            <a:off x="2231133" y="3047125"/>
            <a:ext cx="331" cy="12778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592832" y="3047124"/>
            <a:ext cx="4895" cy="1989041"/>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6926711" y="3047123"/>
            <a:ext cx="3343" cy="56661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H="1" flipV="1">
            <a:off x="9244758" y="3047125"/>
            <a:ext cx="9355" cy="969924"/>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776685" y="5135186"/>
            <a:ext cx="914401" cy="496996"/>
          </a:xfrm>
          <a:prstGeom prst="rect">
            <a:avLst/>
          </a:prstGeom>
        </p:spPr>
        <p:txBody>
          <a:bodyPr wrap="square">
            <a:spAutoFit/>
          </a:bodyPr>
          <a:lstStyle/>
          <a:p>
            <a:pPr algn="ctr">
              <a:lnSpc>
                <a:spcPct val="150000"/>
              </a:lnSpc>
            </a:pPr>
            <a:r>
              <a:rPr lang="en-US" sz="2000" b="1" dirty="0">
                <a:solidFill>
                  <a:schemeClr val="bg2">
                    <a:lumMod val="10000"/>
                  </a:schemeClr>
                </a:solidFill>
                <a:latin typeface="Lato" panose="020F0502020204030203" pitchFamily="34" charset="0"/>
                <a:ea typeface="Open Sans Light" pitchFamily="34" charset="0"/>
                <a:cs typeface="Open Sans Light" pitchFamily="34" charset="0"/>
              </a:rPr>
              <a:t>35%</a:t>
            </a:r>
            <a:endParaRPr lang="en-US" sz="1200" b="1" dirty="0">
              <a:solidFill>
                <a:schemeClr val="bg2">
                  <a:lumMod val="10000"/>
                </a:schemeClr>
              </a:solidFill>
              <a:latin typeface="Lato" panose="020F0502020204030203" pitchFamily="34" charset="0"/>
              <a:ea typeface="Open Sans Light" pitchFamily="34" charset="0"/>
              <a:cs typeface="Open Sans Light" pitchFamily="34" charset="0"/>
            </a:endParaRPr>
          </a:p>
        </p:txBody>
      </p:sp>
      <p:sp>
        <p:nvSpPr>
          <p:cNvPr id="70" name="Rectangle 69"/>
          <p:cNvSpPr/>
          <p:nvPr/>
        </p:nvSpPr>
        <p:spPr>
          <a:xfrm>
            <a:off x="4142761" y="5812295"/>
            <a:ext cx="914402" cy="496996"/>
          </a:xfrm>
          <a:prstGeom prst="rect">
            <a:avLst/>
          </a:prstGeom>
        </p:spPr>
        <p:txBody>
          <a:bodyPr wrap="square">
            <a:spAutoFit/>
          </a:bodyPr>
          <a:lstStyle/>
          <a:p>
            <a:pPr algn="ctr">
              <a:lnSpc>
                <a:spcPct val="150000"/>
              </a:lnSpc>
            </a:pPr>
            <a:r>
              <a:rPr lang="en-US" sz="2000" b="1" dirty="0">
                <a:solidFill>
                  <a:schemeClr val="bg2">
                    <a:lumMod val="10000"/>
                  </a:schemeClr>
                </a:solidFill>
                <a:latin typeface="Lato" panose="020F0502020204030203" pitchFamily="34" charset="0"/>
                <a:ea typeface="Open Sans Light" pitchFamily="34" charset="0"/>
                <a:cs typeface="Open Sans Light" pitchFamily="34" charset="0"/>
              </a:rPr>
              <a:t>10%</a:t>
            </a:r>
            <a:endParaRPr lang="en-US" sz="1200" b="1" dirty="0">
              <a:solidFill>
                <a:schemeClr val="bg2">
                  <a:lumMod val="10000"/>
                </a:schemeClr>
              </a:solidFill>
              <a:latin typeface="Lato" panose="020F0502020204030203" pitchFamily="34" charset="0"/>
              <a:ea typeface="Open Sans Light" pitchFamily="34" charset="0"/>
              <a:cs typeface="Open Sans Light" pitchFamily="34" charset="0"/>
            </a:endParaRPr>
          </a:p>
        </p:txBody>
      </p:sp>
      <p:sp>
        <p:nvSpPr>
          <p:cNvPr id="72" name="Rectangle 71"/>
          <p:cNvSpPr/>
          <p:nvPr/>
        </p:nvSpPr>
        <p:spPr>
          <a:xfrm>
            <a:off x="6475864" y="4401407"/>
            <a:ext cx="914402" cy="496996"/>
          </a:xfrm>
          <a:prstGeom prst="rect">
            <a:avLst/>
          </a:prstGeom>
        </p:spPr>
        <p:txBody>
          <a:bodyPr wrap="square">
            <a:spAutoFit/>
          </a:bodyPr>
          <a:lstStyle/>
          <a:p>
            <a:pPr algn="ctr">
              <a:lnSpc>
                <a:spcPct val="150000"/>
              </a:lnSpc>
            </a:pPr>
            <a:r>
              <a:rPr lang="en-US" sz="2000" b="1" dirty="0">
                <a:solidFill>
                  <a:schemeClr val="bg2">
                    <a:lumMod val="10000"/>
                  </a:schemeClr>
                </a:solidFill>
                <a:latin typeface="Lato" panose="020F0502020204030203" pitchFamily="34" charset="0"/>
                <a:ea typeface="Open Sans Light" pitchFamily="34" charset="0"/>
                <a:cs typeface="Open Sans Light" pitchFamily="34" charset="0"/>
              </a:rPr>
              <a:t>70%</a:t>
            </a:r>
            <a:endParaRPr lang="en-US" sz="1200" b="1" dirty="0">
              <a:solidFill>
                <a:schemeClr val="bg2">
                  <a:lumMod val="10000"/>
                </a:schemeClr>
              </a:solidFill>
              <a:latin typeface="Lato" panose="020F0502020204030203" pitchFamily="34" charset="0"/>
              <a:ea typeface="Open Sans Light" pitchFamily="34" charset="0"/>
              <a:cs typeface="Open Sans Light" pitchFamily="34" charset="0"/>
            </a:endParaRPr>
          </a:p>
        </p:txBody>
      </p:sp>
      <p:sp>
        <p:nvSpPr>
          <p:cNvPr id="73" name="Rectangle 72"/>
          <p:cNvSpPr/>
          <p:nvPr/>
        </p:nvSpPr>
        <p:spPr>
          <a:xfrm>
            <a:off x="8792234" y="4834216"/>
            <a:ext cx="914401" cy="496996"/>
          </a:xfrm>
          <a:prstGeom prst="rect">
            <a:avLst/>
          </a:prstGeom>
        </p:spPr>
        <p:txBody>
          <a:bodyPr wrap="square">
            <a:spAutoFit/>
          </a:bodyPr>
          <a:lstStyle/>
          <a:p>
            <a:pPr algn="ctr">
              <a:lnSpc>
                <a:spcPct val="150000"/>
              </a:lnSpc>
            </a:pPr>
            <a:r>
              <a:rPr lang="en-US" sz="2000" b="1" dirty="0">
                <a:solidFill>
                  <a:schemeClr val="bg2">
                    <a:lumMod val="10000"/>
                  </a:schemeClr>
                </a:solidFill>
                <a:latin typeface="Lato" panose="020F0502020204030203" pitchFamily="34" charset="0"/>
                <a:ea typeface="Open Sans Light" pitchFamily="34" charset="0"/>
                <a:cs typeface="Open Sans Light" pitchFamily="34" charset="0"/>
              </a:rPr>
              <a:t>50%</a:t>
            </a:r>
            <a:endParaRPr lang="en-US" sz="1200" b="1" dirty="0">
              <a:solidFill>
                <a:schemeClr val="bg2">
                  <a:lumMod val="10000"/>
                </a:schemeClr>
              </a:solidFill>
              <a:latin typeface="Lato" panose="020F0502020204030203" pitchFamily="34" charset="0"/>
              <a:ea typeface="Open Sans Light" pitchFamily="34" charset="0"/>
              <a:cs typeface="Open Sans Light" pitchFamily="34" charset="0"/>
            </a:endParaRPr>
          </a:p>
        </p:txBody>
      </p:sp>
      <p:sp>
        <p:nvSpPr>
          <p:cNvPr id="71" name="TextBox 70"/>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a:p>
            <a:pPr algn="ctr"/>
            <a:r>
              <a:rPr lang="en-US" dirty="0">
                <a:solidFill>
                  <a:schemeClr val="bg2">
                    <a:lumMod val="10000"/>
                  </a:schemeClr>
                </a:solidFill>
                <a:latin typeface="Candara" panose="020E0502030303020204" pitchFamily="34" charset="0"/>
              </a:rPr>
              <a:t>Your Subtitle</a:t>
            </a:r>
          </a:p>
        </p:txBody>
      </p:sp>
      <p:grpSp>
        <p:nvGrpSpPr>
          <p:cNvPr id="74" name="Group 73"/>
          <p:cNvGrpSpPr/>
          <p:nvPr/>
        </p:nvGrpSpPr>
        <p:grpSpPr>
          <a:xfrm>
            <a:off x="1113097" y="1796399"/>
            <a:ext cx="2265575" cy="811419"/>
            <a:chOff x="4597685" y="3155872"/>
            <a:chExt cx="1699181" cy="608564"/>
          </a:xfrm>
        </p:grpSpPr>
        <p:sp>
          <p:nvSpPr>
            <p:cNvPr id="75" name="TextBox 74"/>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34738D"/>
                  </a:solidFill>
                  <a:latin typeface="Calibri" panose="020F0502020204030204" pitchFamily="34" charset="0"/>
                </a:rPr>
                <a:t>Lorem Ipsum</a:t>
              </a:r>
            </a:p>
          </p:txBody>
        </p:sp>
        <p:sp>
          <p:nvSpPr>
            <p:cNvPr id="76" name="TextBox 75"/>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85" name="Group 84"/>
          <p:cNvGrpSpPr/>
          <p:nvPr/>
        </p:nvGrpSpPr>
        <p:grpSpPr>
          <a:xfrm>
            <a:off x="3474984" y="1792504"/>
            <a:ext cx="2265575" cy="811419"/>
            <a:chOff x="4597685" y="3155872"/>
            <a:chExt cx="1699181" cy="608564"/>
          </a:xfrm>
        </p:grpSpPr>
        <p:sp>
          <p:nvSpPr>
            <p:cNvPr id="86" name="TextBox 8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189A80"/>
                  </a:solidFill>
                  <a:latin typeface="Calibri" panose="020F0502020204030204" pitchFamily="34" charset="0"/>
                </a:rPr>
                <a:t>Lorem Ipsum</a:t>
              </a:r>
            </a:p>
          </p:txBody>
        </p:sp>
        <p:sp>
          <p:nvSpPr>
            <p:cNvPr id="95" name="TextBox 94"/>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112" name="Group 111"/>
          <p:cNvGrpSpPr/>
          <p:nvPr/>
        </p:nvGrpSpPr>
        <p:grpSpPr>
          <a:xfrm>
            <a:off x="5786648" y="1792504"/>
            <a:ext cx="2265575" cy="811419"/>
            <a:chOff x="4597685" y="3155872"/>
            <a:chExt cx="1699181" cy="608564"/>
          </a:xfrm>
        </p:grpSpPr>
        <p:sp>
          <p:nvSpPr>
            <p:cNvPr id="113" name="TextBox 112"/>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EF9D27"/>
                  </a:solidFill>
                  <a:latin typeface="Calibri" panose="020F0502020204030204" pitchFamily="34" charset="0"/>
                </a:rPr>
                <a:t>Lorem Ipsum</a:t>
              </a:r>
            </a:p>
          </p:txBody>
        </p:sp>
        <p:sp>
          <p:nvSpPr>
            <p:cNvPr id="114" name="TextBox 113"/>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grpSp>
        <p:nvGrpSpPr>
          <p:cNvPr id="115" name="Group 114"/>
          <p:cNvGrpSpPr/>
          <p:nvPr/>
        </p:nvGrpSpPr>
        <p:grpSpPr>
          <a:xfrm>
            <a:off x="8116646" y="1772259"/>
            <a:ext cx="2265575" cy="811419"/>
            <a:chOff x="4597685" y="3155872"/>
            <a:chExt cx="1699181" cy="608564"/>
          </a:xfrm>
        </p:grpSpPr>
        <p:sp>
          <p:nvSpPr>
            <p:cNvPr id="116" name="TextBox 115"/>
            <p:cNvSpPr txBox="1"/>
            <p:nvPr/>
          </p:nvSpPr>
          <p:spPr>
            <a:xfrm>
              <a:off x="4597686" y="3155872"/>
              <a:ext cx="1542506" cy="184666"/>
            </a:xfrm>
            <a:prstGeom prst="rect">
              <a:avLst/>
            </a:prstGeom>
            <a:noFill/>
          </p:spPr>
          <p:txBody>
            <a:bodyPr wrap="square" lIns="0" tIns="0" rIns="0" bIns="0" rtlCol="0" anchor="t">
              <a:spAutoFit/>
            </a:bodyPr>
            <a:lstStyle/>
            <a:p>
              <a:pPr algn="ctr"/>
              <a:r>
                <a:rPr lang="en-US" sz="1600" b="1" dirty="0">
                  <a:solidFill>
                    <a:srgbClr val="D34132"/>
                  </a:solidFill>
                  <a:latin typeface="Calibri" panose="020F0502020204030204" pitchFamily="34" charset="0"/>
                </a:rPr>
                <a:t>Lorem Ipsum</a:t>
              </a:r>
            </a:p>
          </p:txBody>
        </p:sp>
        <p:sp>
          <p:nvSpPr>
            <p:cNvPr id="117" name="TextBox 116"/>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solidFill>
                    <a:schemeClr val="bg2">
                      <a:lumMod val="10000"/>
                    </a:schemeClr>
                  </a:solidFill>
                  <a:latin typeface="Calibri" panose="020F0502020204030204" pitchFamily="34" charset="0"/>
                </a:rPr>
                <a:t>Lorem ipsum dolor sit amet, consectetur adipiscing elit, sed do eiusmod tempor incididunt.</a:t>
              </a:r>
              <a:endParaRPr lang="en-US" sz="1200" dirty="0">
                <a:solidFill>
                  <a:schemeClr val="bg2">
                    <a:lumMod val="10000"/>
                  </a:schemeClr>
                </a:solidFill>
              </a:endParaRPr>
            </a:p>
          </p:txBody>
        </p:sp>
      </p:grpSp>
      <p:pic>
        <p:nvPicPr>
          <p:cNvPr id="65" name="Picture 64">
            <a:hlinkClick r:id="rId2"/>
            <a:extLst>
              <a:ext uri="{FF2B5EF4-FFF2-40B4-BE49-F238E27FC236}">
                <a16:creationId xmlns:a16="http://schemas.microsoft.com/office/drawing/2014/main" id="{FF979AE9-0EF1-4F0F-B7FC-8DACA3AD3C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978442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par>
                          <p:cTn id="12" fill="hold">
                            <p:stCondLst>
                              <p:cond delay="1000"/>
                            </p:stCondLst>
                            <p:childTnLst>
                              <p:par>
                                <p:cTn id="13" presetID="2" presetClass="entr" presetSubtype="4"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 presetClass="entr" presetSubtype="4"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accel="50000" decel="50000" fill="hold" nodeType="afterEffect">
                                  <p:stCondLst>
                                    <p:cond delay="0"/>
                                  </p:stCondLst>
                                  <p:childTnLst>
                                    <p:set>
                                      <p:cBhvr>
                                        <p:cTn id="24" dur="1" fill="hold">
                                          <p:stCondLst>
                                            <p:cond delay="0"/>
                                          </p:stCondLst>
                                        </p:cTn>
                                        <p:tgtEl>
                                          <p:spTgt spid="74"/>
                                        </p:tgtEl>
                                        <p:attrNameLst>
                                          <p:attrName>style.visibility</p:attrName>
                                        </p:attrNameLst>
                                      </p:cBhvr>
                                      <p:to>
                                        <p:strVal val="visible"/>
                                      </p:to>
                                    </p:set>
                                    <p:anim calcmode="lin" valueType="num">
                                      <p:cBhvr additive="base">
                                        <p:cTn id="25" dur="500" fill="hold"/>
                                        <p:tgtEl>
                                          <p:spTgt spid="74"/>
                                        </p:tgtEl>
                                        <p:attrNameLst>
                                          <p:attrName>ppt_x</p:attrName>
                                        </p:attrNameLst>
                                      </p:cBhvr>
                                      <p:tavLst>
                                        <p:tav tm="0">
                                          <p:val>
                                            <p:strVal val="#ppt_x"/>
                                          </p:val>
                                        </p:tav>
                                        <p:tav tm="100000">
                                          <p:val>
                                            <p:strVal val="#ppt_x"/>
                                          </p:val>
                                        </p:tav>
                                      </p:tavLst>
                                    </p:anim>
                                    <p:anim calcmode="lin" valueType="num">
                                      <p:cBhvr additive="base">
                                        <p:cTn id="26" dur="500" fill="hold"/>
                                        <p:tgtEl>
                                          <p:spTgt spid="74"/>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69"/>
                                        </p:tgtEl>
                                        <p:attrNameLst>
                                          <p:attrName>style.visibility</p:attrName>
                                        </p:attrNameLst>
                                      </p:cBhvr>
                                      <p:to>
                                        <p:strVal val="visible"/>
                                      </p:to>
                                    </p:set>
                                    <p:anim calcmode="lin" valueType="num">
                                      <p:cBhvr>
                                        <p:cTn id="30" dur="500" fill="hold"/>
                                        <p:tgtEl>
                                          <p:spTgt spid="69"/>
                                        </p:tgtEl>
                                        <p:attrNameLst>
                                          <p:attrName>ppt_w</p:attrName>
                                        </p:attrNameLst>
                                      </p:cBhvr>
                                      <p:tavLst>
                                        <p:tav tm="0">
                                          <p:val>
                                            <p:fltVal val="0"/>
                                          </p:val>
                                        </p:tav>
                                        <p:tav tm="100000">
                                          <p:val>
                                            <p:strVal val="#ppt_w"/>
                                          </p:val>
                                        </p:tav>
                                      </p:tavLst>
                                    </p:anim>
                                    <p:anim calcmode="lin" valueType="num">
                                      <p:cBhvr>
                                        <p:cTn id="31" dur="500" fill="hold"/>
                                        <p:tgtEl>
                                          <p:spTgt spid="69"/>
                                        </p:tgtEl>
                                        <p:attrNameLst>
                                          <p:attrName>ppt_h</p:attrName>
                                        </p:attrNameLst>
                                      </p:cBhvr>
                                      <p:tavLst>
                                        <p:tav tm="0">
                                          <p:val>
                                            <p:fltVal val="0"/>
                                          </p:val>
                                        </p:tav>
                                        <p:tav tm="100000">
                                          <p:val>
                                            <p:strVal val="#ppt_h"/>
                                          </p:val>
                                        </p:tav>
                                      </p:tavLst>
                                    </p:anim>
                                    <p:animEffect transition="in" filter="fade">
                                      <p:cBhvr>
                                        <p:cTn id="32" dur="500"/>
                                        <p:tgtEl>
                                          <p:spTgt spid="69"/>
                                        </p:tgtEl>
                                      </p:cBhvr>
                                    </p:animEffect>
                                  </p:childTnLst>
                                </p:cTn>
                              </p:par>
                            </p:childTnLst>
                          </p:cTn>
                        </p:par>
                        <p:par>
                          <p:cTn id="33" fill="hold">
                            <p:stCondLst>
                              <p:cond delay="3000"/>
                            </p:stCondLst>
                            <p:childTnLst>
                              <p:par>
                                <p:cTn id="34" presetID="2" presetClass="entr" presetSubtype="4" fill="hold" nodeType="afterEffect">
                                  <p:stCondLst>
                                    <p:cond delay="0"/>
                                  </p:stCondLst>
                                  <p:childTnLst>
                                    <p:set>
                                      <p:cBhvr>
                                        <p:cTn id="35" dur="1" fill="hold">
                                          <p:stCondLst>
                                            <p:cond delay="0"/>
                                          </p:stCondLst>
                                        </p:cTn>
                                        <p:tgtEl>
                                          <p:spTgt spid="40"/>
                                        </p:tgtEl>
                                        <p:attrNameLst>
                                          <p:attrName>style.visibility</p:attrName>
                                        </p:attrNameLst>
                                      </p:cBhvr>
                                      <p:to>
                                        <p:strVal val="visible"/>
                                      </p:to>
                                    </p:set>
                                    <p:anim calcmode="lin" valueType="num">
                                      <p:cBhvr additive="base">
                                        <p:cTn id="36" dur="500" fill="hold"/>
                                        <p:tgtEl>
                                          <p:spTgt spid="40"/>
                                        </p:tgtEl>
                                        <p:attrNameLst>
                                          <p:attrName>ppt_x</p:attrName>
                                        </p:attrNameLst>
                                      </p:cBhvr>
                                      <p:tavLst>
                                        <p:tav tm="0">
                                          <p:val>
                                            <p:strVal val="#ppt_x"/>
                                          </p:val>
                                        </p:tav>
                                        <p:tav tm="100000">
                                          <p:val>
                                            <p:strVal val="#ppt_x"/>
                                          </p:val>
                                        </p:tav>
                                      </p:tavLst>
                                    </p:anim>
                                    <p:anim calcmode="lin" valueType="num">
                                      <p:cBhvr additive="base">
                                        <p:cTn id="37" dur="500" fill="hold"/>
                                        <p:tgtEl>
                                          <p:spTgt spid="40"/>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 presetClass="entr" presetSubtype="4" fill="hold" nodeType="afterEffect">
                                  <p:stCondLst>
                                    <p:cond delay="0"/>
                                  </p:stCondLst>
                                  <p:childTnLst>
                                    <p:set>
                                      <p:cBhvr>
                                        <p:cTn id="40" dur="1" fill="hold">
                                          <p:stCondLst>
                                            <p:cond delay="0"/>
                                          </p:stCondLst>
                                        </p:cTn>
                                        <p:tgtEl>
                                          <p:spTgt spid="3"/>
                                        </p:tgtEl>
                                        <p:attrNameLst>
                                          <p:attrName>style.visibility</p:attrName>
                                        </p:attrNameLst>
                                      </p:cBhvr>
                                      <p:to>
                                        <p:strVal val="visible"/>
                                      </p:to>
                                    </p:set>
                                    <p:anim calcmode="lin" valueType="num">
                                      <p:cBhvr additive="base">
                                        <p:cTn id="41" dur="500" fill="hold"/>
                                        <p:tgtEl>
                                          <p:spTgt spid="3"/>
                                        </p:tgtEl>
                                        <p:attrNameLst>
                                          <p:attrName>ppt_x</p:attrName>
                                        </p:attrNameLst>
                                      </p:cBhvr>
                                      <p:tavLst>
                                        <p:tav tm="0">
                                          <p:val>
                                            <p:strVal val="#ppt_x"/>
                                          </p:val>
                                        </p:tav>
                                        <p:tav tm="100000">
                                          <p:val>
                                            <p:strVal val="#ppt_x"/>
                                          </p:val>
                                        </p:tav>
                                      </p:tavLst>
                                    </p:anim>
                                    <p:anim calcmode="lin" valueType="num">
                                      <p:cBhvr additive="base">
                                        <p:cTn id="42" dur="500" fill="hold"/>
                                        <p:tgtEl>
                                          <p:spTgt spid="3"/>
                                        </p:tgtEl>
                                        <p:attrNameLst>
                                          <p:attrName>ppt_y</p:attrName>
                                        </p:attrNameLst>
                                      </p:cBhvr>
                                      <p:tavLst>
                                        <p:tav tm="0">
                                          <p:val>
                                            <p:strVal val="1+#ppt_h/2"/>
                                          </p:val>
                                        </p:tav>
                                        <p:tav tm="100000">
                                          <p:val>
                                            <p:strVal val="#ppt_y"/>
                                          </p:val>
                                        </p:tav>
                                      </p:tavLst>
                                    </p:anim>
                                  </p:childTnLst>
                                </p:cTn>
                              </p:par>
                            </p:childTnLst>
                          </p:cTn>
                        </p:par>
                        <p:par>
                          <p:cTn id="43" fill="hold">
                            <p:stCondLst>
                              <p:cond delay="4000"/>
                            </p:stCondLst>
                            <p:childTnLst>
                              <p:par>
                                <p:cTn id="44" presetID="2" presetClass="entr" presetSubtype="4" accel="50000" decel="50000" fill="hold" nodeType="afterEffect">
                                  <p:stCondLst>
                                    <p:cond delay="0"/>
                                  </p:stCondLst>
                                  <p:childTnLst>
                                    <p:set>
                                      <p:cBhvr>
                                        <p:cTn id="45" dur="1" fill="hold">
                                          <p:stCondLst>
                                            <p:cond delay="0"/>
                                          </p:stCondLst>
                                        </p:cTn>
                                        <p:tgtEl>
                                          <p:spTgt spid="85"/>
                                        </p:tgtEl>
                                        <p:attrNameLst>
                                          <p:attrName>style.visibility</p:attrName>
                                        </p:attrNameLst>
                                      </p:cBhvr>
                                      <p:to>
                                        <p:strVal val="visible"/>
                                      </p:to>
                                    </p:set>
                                    <p:anim calcmode="lin" valueType="num">
                                      <p:cBhvr additive="base">
                                        <p:cTn id="46" dur="500" fill="hold"/>
                                        <p:tgtEl>
                                          <p:spTgt spid="85"/>
                                        </p:tgtEl>
                                        <p:attrNameLst>
                                          <p:attrName>ppt_x</p:attrName>
                                        </p:attrNameLst>
                                      </p:cBhvr>
                                      <p:tavLst>
                                        <p:tav tm="0">
                                          <p:val>
                                            <p:strVal val="#ppt_x"/>
                                          </p:val>
                                        </p:tav>
                                        <p:tav tm="100000">
                                          <p:val>
                                            <p:strVal val="#ppt_x"/>
                                          </p:val>
                                        </p:tav>
                                      </p:tavLst>
                                    </p:anim>
                                    <p:anim calcmode="lin" valueType="num">
                                      <p:cBhvr additive="base">
                                        <p:cTn id="47" dur="500" fill="hold"/>
                                        <p:tgtEl>
                                          <p:spTgt spid="8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70"/>
                                        </p:tgtEl>
                                        <p:attrNameLst>
                                          <p:attrName>style.visibility</p:attrName>
                                        </p:attrNameLst>
                                      </p:cBhvr>
                                      <p:to>
                                        <p:strVal val="visible"/>
                                      </p:to>
                                    </p:set>
                                    <p:anim calcmode="lin" valueType="num">
                                      <p:cBhvr>
                                        <p:cTn id="51" dur="500" fill="hold"/>
                                        <p:tgtEl>
                                          <p:spTgt spid="70"/>
                                        </p:tgtEl>
                                        <p:attrNameLst>
                                          <p:attrName>ppt_w</p:attrName>
                                        </p:attrNameLst>
                                      </p:cBhvr>
                                      <p:tavLst>
                                        <p:tav tm="0">
                                          <p:val>
                                            <p:fltVal val="0"/>
                                          </p:val>
                                        </p:tav>
                                        <p:tav tm="100000">
                                          <p:val>
                                            <p:strVal val="#ppt_w"/>
                                          </p:val>
                                        </p:tav>
                                      </p:tavLst>
                                    </p:anim>
                                    <p:anim calcmode="lin" valueType="num">
                                      <p:cBhvr>
                                        <p:cTn id="52" dur="500" fill="hold"/>
                                        <p:tgtEl>
                                          <p:spTgt spid="70"/>
                                        </p:tgtEl>
                                        <p:attrNameLst>
                                          <p:attrName>ppt_h</p:attrName>
                                        </p:attrNameLst>
                                      </p:cBhvr>
                                      <p:tavLst>
                                        <p:tav tm="0">
                                          <p:val>
                                            <p:fltVal val="0"/>
                                          </p:val>
                                        </p:tav>
                                        <p:tav tm="100000">
                                          <p:val>
                                            <p:strVal val="#ppt_h"/>
                                          </p:val>
                                        </p:tav>
                                      </p:tavLst>
                                    </p:anim>
                                    <p:animEffect transition="in" filter="fade">
                                      <p:cBhvr>
                                        <p:cTn id="53" dur="500"/>
                                        <p:tgtEl>
                                          <p:spTgt spid="70"/>
                                        </p:tgtEl>
                                      </p:cBhvr>
                                    </p:animEffect>
                                  </p:childTnLst>
                                </p:cTn>
                              </p:par>
                            </p:childTnLst>
                          </p:cTn>
                        </p:par>
                        <p:par>
                          <p:cTn id="54" fill="hold">
                            <p:stCondLst>
                              <p:cond delay="5000"/>
                            </p:stCondLst>
                            <p:childTnLst>
                              <p:par>
                                <p:cTn id="55" presetID="2" presetClass="entr" presetSubtype="4"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additive="base">
                                        <p:cTn id="57" dur="500" fill="hold"/>
                                        <p:tgtEl>
                                          <p:spTgt spid="52"/>
                                        </p:tgtEl>
                                        <p:attrNameLst>
                                          <p:attrName>ppt_x</p:attrName>
                                        </p:attrNameLst>
                                      </p:cBhvr>
                                      <p:tavLst>
                                        <p:tav tm="0">
                                          <p:val>
                                            <p:strVal val="#ppt_x"/>
                                          </p:val>
                                        </p:tav>
                                        <p:tav tm="100000">
                                          <p:val>
                                            <p:strVal val="#ppt_x"/>
                                          </p:val>
                                        </p:tav>
                                      </p:tavLst>
                                    </p:anim>
                                    <p:anim calcmode="lin" valueType="num">
                                      <p:cBhvr additive="base">
                                        <p:cTn id="58" dur="500" fill="hold"/>
                                        <p:tgtEl>
                                          <p:spTgt spid="52"/>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nodeType="afterEffect">
                                  <p:stCondLst>
                                    <p:cond delay="0"/>
                                  </p:stCondLst>
                                  <p:childTnLst>
                                    <p:set>
                                      <p:cBhvr>
                                        <p:cTn id="61" dur="1" fill="hold">
                                          <p:stCondLst>
                                            <p:cond delay="0"/>
                                          </p:stCondLst>
                                        </p:cTn>
                                        <p:tgtEl>
                                          <p:spTgt spid="4"/>
                                        </p:tgtEl>
                                        <p:attrNameLst>
                                          <p:attrName>style.visibility</p:attrName>
                                        </p:attrNameLst>
                                      </p:cBhvr>
                                      <p:to>
                                        <p:strVal val="visible"/>
                                      </p:to>
                                    </p:set>
                                    <p:anim calcmode="lin" valueType="num">
                                      <p:cBhvr additive="base">
                                        <p:cTn id="62" dur="500" fill="hold"/>
                                        <p:tgtEl>
                                          <p:spTgt spid="4"/>
                                        </p:tgtEl>
                                        <p:attrNameLst>
                                          <p:attrName>ppt_x</p:attrName>
                                        </p:attrNameLst>
                                      </p:cBhvr>
                                      <p:tavLst>
                                        <p:tav tm="0">
                                          <p:val>
                                            <p:strVal val="#ppt_x"/>
                                          </p:val>
                                        </p:tav>
                                        <p:tav tm="100000">
                                          <p:val>
                                            <p:strVal val="#ppt_x"/>
                                          </p:val>
                                        </p:tav>
                                      </p:tavLst>
                                    </p:anim>
                                    <p:anim calcmode="lin" valueType="num">
                                      <p:cBhvr additive="base">
                                        <p:cTn id="63" dur="500" fill="hold"/>
                                        <p:tgtEl>
                                          <p:spTgt spid="4"/>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accel="50000" decel="50000" fill="hold" nodeType="afterEffect">
                                  <p:stCondLst>
                                    <p:cond delay="0"/>
                                  </p:stCondLst>
                                  <p:childTnLst>
                                    <p:set>
                                      <p:cBhvr>
                                        <p:cTn id="66" dur="1" fill="hold">
                                          <p:stCondLst>
                                            <p:cond delay="0"/>
                                          </p:stCondLst>
                                        </p:cTn>
                                        <p:tgtEl>
                                          <p:spTgt spid="112"/>
                                        </p:tgtEl>
                                        <p:attrNameLst>
                                          <p:attrName>style.visibility</p:attrName>
                                        </p:attrNameLst>
                                      </p:cBhvr>
                                      <p:to>
                                        <p:strVal val="visible"/>
                                      </p:to>
                                    </p:set>
                                    <p:anim calcmode="lin" valueType="num">
                                      <p:cBhvr additive="base">
                                        <p:cTn id="67" dur="500" fill="hold"/>
                                        <p:tgtEl>
                                          <p:spTgt spid="112"/>
                                        </p:tgtEl>
                                        <p:attrNameLst>
                                          <p:attrName>ppt_x</p:attrName>
                                        </p:attrNameLst>
                                      </p:cBhvr>
                                      <p:tavLst>
                                        <p:tav tm="0">
                                          <p:val>
                                            <p:strVal val="#ppt_x"/>
                                          </p:val>
                                        </p:tav>
                                        <p:tav tm="100000">
                                          <p:val>
                                            <p:strVal val="#ppt_x"/>
                                          </p:val>
                                        </p:tav>
                                      </p:tavLst>
                                    </p:anim>
                                    <p:anim calcmode="lin" valueType="num">
                                      <p:cBhvr additive="base">
                                        <p:cTn id="68" dur="500" fill="hold"/>
                                        <p:tgtEl>
                                          <p:spTgt spid="112"/>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53" presetClass="entr" presetSubtype="16" fill="hold" grpId="0" nodeType="afterEffect">
                                  <p:stCondLst>
                                    <p:cond delay="0"/>
                                  </p:stCondLst>
                                  <p:childTnLst>
                                    <p:set>
                                      <p:cBhvr>
                                        <p:cTn id="71" dur="1" fill="hold">
                                          <p:stCondLst>
                                            <p:cond delay="0"/>
                                          </p:stCondLst>
                                        </p:cTn>
                                        <p:tgtEl>
                                          <p:spTgt spid="72"/>
                                        </p:tgtEl>
                                        <p:attrNameLst>
                                          <p:attrName>style.visibility</p:attrName>
                                        </p:attrNameLst>
                                      </p:cBhvr>
                                      <p:to>
                                        <p:strVal val="visible"/>
                                      </p:to>
                                    </p:set>
                                    <p:anim calcmode="lin" valueType="num">
                                      <p:cBhvr>
                                        <p:cTn id="72" dur="500" fill="hold"/>
                                        <p:tgtEl>
                                          <p:spTgt spid="72"/>
                                        </p:tgtEl>
                                        <p:attrNameLst>
                                          <p:attrName>ppt_w</p:attrName>
                                        </p:attrNameLst>
                                      </p:cBhvr>
                                      <p:tavLst>
                                        <p:tav tm="0">
                                          <p:val>
                                            <p:fltVal val="0"/>
                                          </p:val>
                                        </p:tav>
                                        <p:tav tm="100000">
                                          <p:val>
                                            <p:strVal val="#ppt_w"/>
                                          </p:val>
                                        </p:tav>
                                      </p:tavLst>
                                    </p:anim>
                                    <p:anim calcmode="lin" valueType="num">
                                      <p:cBhvr>
                                        <p:cTn id="73" dur="500" fill="hold"/>
                                        <p:tgtEl>
                                          <p:spTgt spid="72"/>
                                        </p:tgtEl>
                                        <p:attrNameLst>
                                          <p:attrName>ppt_h</p:attrName>
                                        </p:attrNameLst>
                                      </p:cBhvr>
                                      <p:tavLst>
                                        <p:tav tm="0">
                                          <p:val>
                                            <p:fltVal val="0"/>
                                          </p:val>
                                        </p:tav>
                                        <p:tav tm="100000">
                                          <p:val>
                                            <p:strVal val="#ppt_h"/>
                                          </p:val>
                                        </p:tav>
                                      </p:tavLst>
                                    </p:anim>
                                    <p:animEffect transition="in" filter="fade">
                                      <p:cBhvr>
                                        <p:cTn id="74" dur="500"/>
                                        <p:tgtEl>
                                          <p:spTgt spid="72"/>
                                        </p:tgtEl>
                                      </p:cBhvr>
                                    </p:animEffect>
                                  </p:childTnLst>
                                </p:cTn>
                              </p:par>
                            </p:childTnLst>
                          </p:cTn>
                        </p:par>
                        <p:par>
                          <p:cTn id="75" fill="hold">
                            <p:stCondLst>
                              <p:cond delay="7000"/>
                            </p:stCondLst>
                            <p:childTnLst>
                              <p:par>
                                <p:cTn id="76" presetID="2" presetClass="entr" presetSubtype="4" fill="hold" nodeType="afterEffect">
                                  <p:stCondLst>
                                    <p:cond delay="0"/>
                                  </p:stCondLst>
                                  <p:childTnLst>
                                    <p:set>
                                      <p:cBhvr>
                                        <p:cTn id="77" dur="1" fill="hold">
                                          <p:stCondLst>
                                            <p:cond delay="0"/>
                                          </p:stCondLst>
                                        </p:cTn>
                                        <p:tgtEl>
                                          <p:spTgt spid="64"/>
                                        </p:tgtEl>
                                        <p:attrNameLst>
                                          <p:attrName>style.visibility</p:attrName>
                                        </p:attrNameLst>
                                      </p:cBhvr>
                                      <p:to>
                                        <p:strVal val="visible"/>
                                      </p:to>
                                    </p:set>
                                    <p:anim calcmode="lin" valueType="num">
                                      <p:cBhvr additive="base">
                                        <p:cTn id="78" dur="500" fill="hold"/>
                                        <p:tgtEl>
                                          <p:spTgt spid="64"/>
                                        </p:tgtEl>
                                        <p:attrNameLst>
                                          <p:attrName>ppt_x</p:attrName>
                                        </p:attrNameLst>
                                      </p:cBhvr>
                                      <p:tavLst>
                                        <p:tav tm="0">
                                          <p:val>
                                            <p:strVal val="#ppt_x"/>
                                          </p:val>
                                        </p:tav>
                                        <p:tav tm="100000">
                                          <p:val>
                                            <p:strVal val="#ppt_x"/>
                                          </p:val>
                                        </p:tav>
                                      </p:tavLst>
                                    </p:anim>
                                    <p:anim calcmode="lin" valueType="num">
                                      <p:cBhvr additive="base">
                                        <p:cTn id="79" dur="500" fill="hold"/>
                                        <p:tgtEl>
                                          <p:spTgt spid="64"/>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2" presetClass="entr" presetSubtype="4" fill="hold" nodeType="afterEffect">
                                  <p:stCondLst>
                                    <p:cond delay="0"/>
                                  </p:stCondLst>
                                  <p:childTnLst>
                                    <p:set>
                                      <p:cBhvr>
                                        <p:cTn id="82" dur="1" fill="hold">
                                          <p:stCondLst>
                                            <p:cond delay="0"/>
                                          </p:stCondLst>
                                        </p:cTn>
                                        <p:tgtEl>
                                          <p:spTgt spid="5"/>
                                        </p:tgtEl>
                                        <p:attrNameLst>
                                          <p:attrName>style.visibility</p:attrName>
                                        </p:attrNameLst>
                                      </p:cBhvr>
                                      <p:to>
                                        <p:strVal val="visible"/>
                                      </p:to>
                                    </p:set>
                                    <p:anim calcmode="lin" valueType="num">
                                      <p:cBhvr additive="base">
                                        <p:cTn id="83" dur="500" fill="hold"/>
                                        <p:tgtEl>
                                          <p:spTgt spid="5"/>
                                        </p:tgtEl>
                                        <p:attrNameLst>
                                          <p:attrName>ppt_x</p:attrName>
                                        </p:attrNameLst>
                                      </p:cBhvr>
                                      <p:tavLst>
                                        <p:tav tm="0">
                                          <p:val>
                                            <p:strVal val="#ppt_x"/>
                                          </p:val>
                                        </p:tav>
                                        <p:tav tm="100000">
                                          <p:val>
                                            <p:strVal val="#ppt_x"/>
                                          </p:val>
                                        </p:tav>
                                      </p:tavLst>
                                    </p:anim>
                                    <p:anim calcmode="lin" valueType="num">
                                      <p:cBhvr additive="base">
                                        <p:cTn id="84" dur="500" fill="hold"/>
                                        <p:tgtEl>
                                          <p:spTgt spid="5"/>
                                        </p:tgtEl>
                                        <p:attrNameLst>
                                          <p:attrName>ppt_y</p:attrName>
                                        </p:attrNameLst>
                                      </p:cBhvr>
                                      <p:tavLst>
                                        <p:tav tm="0">
                                          <p:val>
                                            <p:strVal val="1+#ppt_h/2"/>
                                          </p:val>
                                        </p:tav>
                                        <p:tav tm="100000">
                                          <p:val>
                                            <p:strVal val="#ppt_y"/>
                                          </p:val>
                                        </p:tav>
                                      </p:tavLst>
                                    </p:anim>
                                  </p:childTnLst>
                                </p:cTn>
                              </p:par>
                            </p:childTnLst>
                          </p:cTn>
                        </p:par>
                        <p:par>
                          <p:cTn id="85" fill="hold">
                            <p:stCondLst>
                              <p:cond delay="8000"/>
                            </p:stCondLst>
                            <p:childTnLst>
                              <p:par>
                                <p:cTn id="86" presetID="2" presetClass="entr" presetSubtype="4" accel="50000" decel="50000" fill="hold" nodeType="afterEffect">
                                  <p:stCondLst>
                                    <p:cond delay="0"/>
                                  </p:stCondLst>
                                  <p:childTnLst>
                                    <p:set>
                                      <p:cBhvr>
                                        <p:cTn id="87" dur="1" fill="hold">
                                          <p:stCondLst>
                                            <p:cond delay="0"/>
                                          </p:stCondLst>
                                        </p:cTn>
                                        <p:tgtEl>
                                          <p:spTgt spid="115"/>
                                        </p:tgtEl>
                                        <p:attrNameLst>
                                          <p:attrName>style.visibility</p:attrName>
                                        </p:attrNameLst>
                                      </p:cBhvr>
                                      <p:to>
                                        <p:strVal val="visible"/>
                                      </p:to>
                                    </p:set>
                                    <p:anim calcmode="lin" valueType="num">
                                      <p:cBhvr additive="base">
                                        <p:cTn id="88" dur="500" fill="hold"/>
                                        <p:tgtEl>
                                          <p:spTgt spid="115"/>
                                        </p:tgtEl>
                                        <p:attrNameLst>
                                          <p:attrName>ppt_x</p:attrName>
                                        </p:attrNameLst>
                                      </p:cBhvr>
                                      <p:tavLst>
                                        <p:tav tm="0">
                                          <p:val>
                                            <p:strVal val="#ppt_x"/>
                                          </p:val>
                                        </p:tav>
                                        <p:tav tm="100000">
                                          <p:val>
                                            <p:strVal val="#ppt_x"/>
                                          </p:val>
                                        </p:tav>
                                      </p:tavLst>
                                    </p:anim>
                                    <p:anim calcmode="lin" valueType="num">
                                      <p:cBhvr additive="base">
                                        <p:cTn id="89" dur="500" fill="hold"/>
                                        <p:tgtEl>
                                          <p:spTgt spid="115"/>
                                        </p:tgtEl>
                                        <p:attrNameLst>
                                          <p:attrName>ppt_y</p:attrName>
                                        </p:attrNameLst>
                                      </p:cBhvr>
                                      <p:tavLst>
                                        <p:tav tm="0">
                                          <p:val>
                                            <p:strVal val="1+#ppt_h/2"/>
                                          </p:val>
                                        </p:tav>
                                        <p:tav tm="100000">
                                          <p:val>
                                            <p:strVal val="#ppt_y"/>
                                          </p:val>
                                        </p:tav>
                                      </p:tavLst>
                                    </p:anim>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73"/>
                                        </p:tgtEl>
                                        <p:attrNameLst>
                                          <p:attrName>style.visibility</p:attrName>
                                        </p:attrNameLst>
                                      </p:cBhvr>
                                      <p:to>
                                        <p:strVal val="visible"/>
                                      </p:to>
                                    </p:set>
                                    <p:anim calcmode="lin" valueType="num">
                                      <p:cBhvr>
                                        <p:cTn id="93" dur="500" fill="hold"/>
                                        <p:tgtEl>
                                          <p:spTgt spid="73"/>
                                        </p:tgtEl>
                                        <p:attrNameLst>
                                          <p:attrName>ppt_w</p:attrName>
                                        </p:attrNameLst>
                                      </p:cBhvr>
                                      <p:tavLst>
                                        <p:tav tm="0">
                                          <p:val>
                                            <p:fltVal val="0"/>
                                          </p:val>
                                        </p:tav>
                                        <p:tav tm="100000">
                                          <p:val>
                                            <p:strVal val="#ppt_w"/>
                                          </p:val>
                                        </p:tav>
                                      </p:tavLst>
                                    </p:anim>
                                    <p:anim calcmode="lin" valueType="num">
                                      <p:cBhvr>
                                        <p:cTn id="94" dur="500" fill="hold"/>
                                        <p:tgtEl>
                                          <p:spTgt spid="73"/>
                                        </p:tgtEl>
                                        <p:attrNameLst>
                                          <p:attrName>ppt_h</p:attrName>
                                        </p:attrNameLst>
                                      </p:cBhvr>
                                      <p:tavLst>
                                        <p:tav tm="0">
                                          <p:val>
                                            <p:fltVal val="0"/>
                                          </p:val>
                                        </p:tav>
                                        <p:tav tm="100000">
                                          <p:val>
                                            <p:strVal val="#ppt_h"/>
                                          </p:val>
                                        </p:tav>
                                      </p:tavLst>
                                    </p:anim>
                                    <p:animEffect transition="in" filter="fade">
                                      <p:cBhvr>
                                        <p:cTn id="9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0" grpId="0"/>
      <p:bldP spid="72" grpId="0"/>
      <p:bldP spid="7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1266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2017-09-28T17:59:21Z</dcterms:modified>
</cp:coreProperties>
</file>