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3534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771510" y="4308479"/>
            <a:ext cx="919576" cy="1469807"/>
            <a:chOff x="1771510" y="4308479"/>
            <a:chExt cx="919576" cy="1469807"/>
          </a:xfrm>
        </p:grpSpPr>
        <p:sp>
          <p:nvSpPr>
            <p:cNvPr id="7" name="Freeform 5"/>
            <p:cNvSpPr>
              <a:spLocks/>
            </p:cNvSpPr>
            <p:nvPr/>
          </p:nvSpPr>
          <p:spPr bwMode="auto">
            <a:xfrm>
              <a:off x="1771510" y="4690384"/>
              <a:ext cx="919576" cy="1087902"/>
            </a:xfrm>
            <a:custGeom>
              <a:avLst/>
              <a:gdLst>
                <a:gd name="T0" fmla="*/ 369 w 735"/>
                <a:gd name="T1" fmla="*/ 0 h 871"/>
                <a:gd name="T2" fmla="*/ 368 w 735"/>
                <a:gd name="T3" fmla="*/ 0 h 871"/>
                <a:gd name="T4" fmla="*/ 223 w 735"/>
                <a:gd name="T5" fmla="*/ 0 h 871"/>
                <a:gd name="T6" fmla="*/ 147 w 735"/>
                <a:gd name="T7" fmla="*/ 151 h 871"/>
                <a:gd name="T8" fmla="*/ 80 w 735"/>
                <a:gd name="T9" fmla="*/ 276 h 871"/>
                <a:gd name="T10" fmla="*/ 0 w 735"/>
                <a:gd name="T11" fmla="*/ 504 h 871"/>
                <a:gd name="T12" fmla="*/ 368 w 735"/>
                <a:gd name="T13" fmla="*/ 871 h 871"/>
                <a:gd name="T14" fmla="*/ 735 w 735"/>
                <a:gd name="T15" fmla="*/ 504 h 871"/>
                <a:gd name="T16" fmla="*/ 667 w 735"/>
                <a:gd name="T17" fmla="*/ 291 h 871"/>
                <a:gd name="T18" fmla="*/ 663 w 735"/>
                <a:gd name="T19" fmla="*/ 285 h 871"/>
                <a:gd name="T20" fmla="*/ 590 w 735"/>
                <a:gd name="T21" fmla="*/ 151 h 871"/>
                <a:gd name="T22" fmla="*/ 514 w 735"/>
                <a:gd name="T23" fmla="*/ 0 h 871"/>
                <a:gd name="T24" fmla="*/ 369 w 735"/>
                <a:gd name="T25" fmla="*/ 0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5" h="871">
                  <a:moveTo>
                    <a:pt x="369" y="0"/>
                  </a:moveTo>
                  <a:cubicBezTo>
                    <a:pt x="368" y="0"/>
                    <a:pt x="368" y="0"/>
                    <a:pt x="368" y="0"/>
                  </a:cubicBezTo>
                  <a:cubicBezTo>
                    <a:pt x="223" y="0"/>
                    <a:pt x="223" y="0"/>
                    <a:pt x="223" y="0"/>
                  </a:cubicBezTo>
                  <a:cubicBezTo>
                    <a:pt x="168" y="0"/>
                    <a:pt x="169" y="89"/>
                    <a:pt x="147" y="151"/>
                  </a:cubicBezTo>
                  <a:cubicBezTo>
                    <a:pt x="130" y="199"/>
                    <a:pt x="94" y="255"/>
                    <a:pt x="80" y="276"/>
                  </a:cubicBezTo>
                  <a:cubicBezTo>
                    <a:pt x="30" y="339"/>
                    <a:pt x="0" y="418"/>
                    <a:pt x="0" y="504"/>
                  </a:cubicBezTo>
                  <a:cubicBezTo>
                    <a:pt x="0" y="707"/>
                    <a:pt x="165" y="871"/>
                    <a:pt x="368" y="871"/>
                  </a:cubicBezTo>
                  <a:cubicBezTo>
                    <a:pt x="570" y="871"/>
                    <a:pt x="735" y="707"/>
                    <a:pt x="735" y="504"/>
                  </a:cubicBezTo>
                  <a:cubicBezTo>
                    <a:pt x="735" y="425"/>
                    <a:pt x="710" y="351"/>
                    <a:pt x="667" y="291"/>
                  </a:cubicBezTo>
                  <a:cubicBezTo>
                    <a:pt x="666" y="289"/>
                    <a:pt x="665" y="287"/>
                    <a:pt x="663" y="285"/>
                  </a:cubicBezTo>
                  <a:cubicBezTo>
                    <a:pt x="663" y="285"/>
                    <a:pt x="612" y="212"/>
                    <a:pt x="590" y="151"/>
                  </a:cubicBezTo>
                  <a:cubicBezTo>
                    <a:pt x="568" y="89"/>
                    <a:pt x="570" y="0"/>
                    <a:pt x="514" y="0"/>
                  </a:cubicBezTo>
                  <a:lnTo>
                    <a:pt x="369" y="0"/>
                  </a:lnTo>
                  <a:close/>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nvGrpSpPr>
            <p:cNvPr id="77" name="Group 76"/>
            <p:cNvGrpSpPr/>
            <p:nvPr/>
          </p:nvGrpSpPr>
          <p:grpSpPr>
            <a:xfrm rot="10800000">
              <a:off x="1984202" y="4308479"/>
              <a:ext cx="494193" cy="465845"/>
              <a:chOff x="6633262" y="3693515"/>
              <a:chExt cx="1154243" cy="1088035"/>
            </a:xfrm>
          </p:grpSpPr>
          <p:sp>
            <p:nvSpPr>
              <p:cNvPr id="78" name="Freeform 31"/>
              <p:cNvSpPr>
                <a:spLocks/>
              </p:cNvSpPr>
              <p:nvPr/>
            </p:nvSpPr>
            <p:spPr bwMode="auto">
              <a:xfrm>
                <a:off x="6633262" y="3693515"/>
                <a:ext cx="1154243" cy="223603"/>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9" name="Freeform 32"/>
              <p:cNvSpPr>
                <a:spLocks/>
              </p:cNvSpPr>
              <p:nvPr/>
            </p:nvSpPr>
            <p:spPr bwMode="auto">
              <a:xfrm>
                <a:off x="6927613" y="4536709"/>
                <a:ext cx="595519" cy="244841"/>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nvGrpSpPr>
              <p:cNvPr id="80" name="Group 79"/>
              <p:cNvGrpSpPr/>
              <p:nvPr/>
            </p:nvGrpSpPr>
            <p:grpSpPr>
              <a:xfrm>
                <a:off x="6641438" y="3789700"/>
                <a:ext cx="1120173" cy="960621"/>
                <a:chOff x="6641438" y="3789700"/>
                <a:chExt cx="1120173" cy="960621"/>
              </a:xfrm>
            </p:grpSpPr>
            <p:sp>
              <p:nvSpPr>
                <p:cNvPr id="83" name="Freeform 33"/>
                <p:cNvSpPr>
                  <a:spLocks/>
                </p:cNvSpPr>
                <p:nvPr/>
              </p:nvSpPr>
              <p:spPr bwMode="auto">
                <a:xfrm>
                  <a:off x="6916711" y="4524218"/>
                  <a:ext cx="618685" cy="226103"/>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4" name="Freeform 34"/>
                <p:cNvSpPr>
                  <a:spLocks/>
                </p:cNvSpPr>
                <p:nvPr/>
              </p:nvSpPr>
              <p:spPr bwMode="auto">
                <a:xfrm>
                  <a:off x="6641438" y="3789700"/>
                  <a:ext cx="1120173" cy="796976"/>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sp>
            <p:nvSpPr>
              <p:cNvPr id="81" name="Freeform 35"/>
              <p:cNvSpPr>
                <a:spLocks/>
              </p:cNvSpPr>
              <p:nvPr/>
            </p:nvSpPr>
            <p:spPr bwMode="auto">
              <a:xfrm>
                <a:off x="6656428" y="3802194"/>
                <a:ext cx="1039772" cy="753255"/>
              </a:xfrm>
              <a:custGeom>
                <a:avLst/>
                <a:gdLst>
                  <a:gd name="T0" fmla="*/ 287 w 396"/>
                  <a:gd name="T1" fmla="*/ 314 h 314"/>
                  <a:gd name="T2" fmla="*/ 291 w 396"/>
                  <a:gd name="T3" fmla="*/ 307 h 314"/>
                  <a:gd name="T4" fmla="*/ 202 w 396"/>
                  <a:gd name="T5" fmla="*/ 306 h 314"/>
                  <a:gd name="T6" fmla="*/ 202 w 396"/>
                  <a:gd name="T7" fmla="*/ 302 h 314"/>
                  <a:gd name="T8" fmla="*/ 269 w 396"/>
                  <a:gd name="T9" fmla="*/ 300 h 314"/>
                  <a:gd name="T10" fmla="*/ 303 w 396"/>
                  <a:gd name="T11" fmla="*/ 293 h 314"/>
                  <a:gd name="T12" fmla="*/ 321 w 396"/>
                  <a:gd name="T13" fmla="*/ 291 h 314"/>
                  <a:gd name="T14" fmla="*/ 358 w 396"/>
                  <a:gd name="T15" fmla="*/ 266 h 314"/>
                  <a:gd name="T16" fmla="*/ 357 w 396"/>
                  <a:gd name="T17" fmla="*/ 262 h 314"/>
                  <a:gd name="T18" fmla="*/ 286 w 396"/>
                  <a:gd name="T19" fmla="*/ 268 h 314"/>
                  <a:gd name="T20" fmla="*/ 260 w 396"/>
                  <a:gd name="T21" fmla="*/ 273 h 314"/>
                  <a:gd name="T22" fmla="*/ 213 w 396"/>
                  <a:gd name="T23" fmla="*/ 270 h 314"/>
                  <a:gd name="T24" fmla="*/ 195 w 396"/>
                  <a:gd name="T25" fmla="*/ 268 h 314"/>
                  <a:gd name="T26" fmla="*/ 167 w 396"/>
                  <a:gd name="T27" fmla="*/ 255 h 314"/>
                  <a:gd name="T28" fmla="*/ 388 w 396"/>
                  <a:gd name="T29" fmla="*/ 198 h 314"/>
                  <a:gd name="T30" fmla="*/ 148 w 396"/>
                  <a:gd name="T31" fmla="*/ 214 h 314"/>
                  <a:gd name="T32" fmla="*/ 396 w 396"/>
                  <a:gd name="T33" fmla="*/ 136 h 314"/>
                  <a:gd name="T34" fmla="*/ 125 w 396"/>
                  <a:gd name="T35" fmla="*/ 158 h 314"/>
                  <a:gd name="T36" fmla="*/ 385 w 396"/>
                  <a:gd name="T37" fmla="*/ 89 h 314"/>
                  <a:gd name="T38" fmla="*/ 83 w 396"/>
                  <a:gd name="T39" fmla="*/ 100 h 314"/>
                  <a:gd name="T40" fmla="*/ 252 w 396"/>
                  <a:gd name="T41" fmla="*/ 78 h 314"/>
                  <a:gd name="T42" fmla="*/ 170 w 396"/>
                  <a:gd name="T43" fmla="*/ 70 h 314"/>
                  <a:gd name="T44" fmla="*/ 324 w 396"/>
                  <a:gd name="T45" fmla="*/ 44 h 314"/>
                  <a:gd name="T46" fmla="*/ 7 w 396"/>
                  <a:gd name="T47" fmla="*/ 0 h 314"/>
                  <a:gd name="T48" fmla="*/ 53 w 396"/>
                  <a:gd name="T49" fmla="*/ 38 h 314"/>
                  <a:gd name="T50" fmla="*/ 6 w 396"/>
                  <a:gd name="T51" fmla="*/ 32 h 314"/>
                  <a:gd name="T52" fmla="*/ 8 w 396"/>
                  <a:gd name="T53" fmla="*/ 48 h 314"/>
                  <a:gd name="T54" fmla="*/ 56 w 396"/>
                  <a:gd name="T55" fmla="*/ 78 h 314"/>
                  <a:gd name="T56" fmla="*/ 0 w 396"/>
                  <a:gd name="T57" fmla="*/ 105 h 314"/>
                  <a:gd name="T58" fmla="*/ 71 w 396"/>
                  <a:gd name="T59" fmla="*/ 128 h 314"/>
                  <a:gd name="T60" fmla="*/ 3 w 396"/>
                  <a:gd name="T61" fmla="*/ 156 h 314"/>
                  <a:gd name="T62" fmla="*/ 85 w 396"/>
                  <a:gd name="T63" fmla="*/ 194 h 314"/>
                  <a:gd name="T64" fmla="*/ 14 w 396"/>
                  <a:gd name="T65" fmla="*/ 200 h 314"/>
                  <a:gd name="T66" fmla="*/ 88 w 396"/>
                  <a:gd name="T67" fmla="*/ 243 h 314"/>
                  <a:gd name="T68" fmla="*/ 47 w 396"/>
                  <a:gd name="T69" fmla="*/ 238 h 314"/>
                  <a:gd name="T70" fmla="*/ 112 w 396"/>
                  <a:gd name="T71" fmla="*/ 297 h 314"/>
                  <a:gd name="T72" fmla="*/ 287 w 396"/>
                  <a:gd name="T73"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6" h="314">
                    <a:moveTo>
                      <a:pt x="287" y="314"/>
                    </a:moveTo>
                    <a:cubicBezTo>
                      <a:pt x="286" y="310"/>
                      <a:pt x="293" y="311"/>
                      <a:pt x="291" y="307"/>
                    </a:cubicBezTo>
                    <a:cubicBezTo>
                      <a:pt x="261" y="306"/>
                      <a:pt x="231" y="306"/>
                      <a:pt x="202" y="306"/>
                    </a:cubicBezTo>
                    <a:cubicBezTo>
                      <a:pt x="202" y="304"/>
                      <a:pt x="202" y="303"/>
                      <a:pt x="202" y="302"/>
                    </a:cubicBezTo>
                    <a:cubicBezTo>
                      <a:pt x="224" y="301"/>
                      <a:pt x="247" y="301"/>
                      <a:pt x="269" y="300"/>
                    </a:cubicBezTo>
                    <a:cubicBezTo>
                      <a:pt x="281" y="298"/>
                      <a:pt x="292" y="296"/>
                      <a:pt x="303" y="293"/>
                    </a:cubicBezTo>
                    <a:cubicBezTo>
                      <a:pt x="309" y="292"/>
                      <a:pt x="315" y="292"/>
                      <a:pt x="321" y="291"/>
                    </a:cubicBezTo>
                    <a:cubicBezTo>
                      <a:pt x="334" y="282"/>
                      <a:pt x="346" y="274"/>
                      <a:pt x="358" y="266"/>
                    </a:cubicBezTo>
                    <a:cubicBezTo>
                      <a:pt x="358" y="265"/>
                      <a:pt x="357" y="264"/>
                      <a:pt x="357" y="262"/>
                    </a:cubicBezTo>
                    <a:cubicBezTo>
                      <a:pt x="333" y="264"/>
                      <a:pt x="309" y="266"/>
                      <a:pt x="286" y="268"/>
                    </a:cubicBezTo>
                    <a:cubicBezTo>
                      <a:pt x="277" y="270"/>
                      <a:pt x="269" y="271"/>
                      <a:pt x="260" y="273"/>
                    </a:cubicBezTo>
                    <a:cubicBezTo>
                      <a:pt x="244" y="272"/>
                      <a:pt x="229" y="271"/>
                      <a:pt x="213" y="270"/>
                    </a:cubicBezTo>
                    <a:cubicBezTo>
                      <a:pt x="207" y="269"/>
                      <a:pt x="201" y="269"/>
                      <a:pt x="195" y="268"/>
                    </a:cubicBezTo>
                    <a:cubicBezTo>
                      <a:pt x="186" y="264"/>
                      <a:pt x="176" y="259"/>
                      <a:pt x="167" y="255"/>
                    </a:cubicBezTo>
                    <a:cubicBezTo>
                      <a:pt x="234" y="251"/>
                      <a:pt x="315" y="251"/>
                      <a:pt x="388" y="198"/>
                    </a:cubicBezTo>
                    <a:cubicBezTo>
                      <a:pt x="293" y="231"/>
                      <a:pt x="213" y="223"/>
                      <a:pt x="148" y="214"/>
                    </a:cubicBezTo>
                    <a:cubicBezTo>
                      <a:pt x="231" y="199"/>
                      <a:pt x="314" y="195"/>
                      <a:pt x="396" y="136"/>
                    </a:cubicBezTo>
                    <a:cubicBezTo>
                      <a:pt x="277" y="180"/>
                      <a:pt x="193" y="165"/>
                      <a:pt x="125" y="158"/>
                    </a:cubicBezTo>
                    <a:cubicBezTo>
                      <a:pt x="214" y="139"/>
                      <a:pt x="342" y="135"/>
                      <a:pt x="385" y="89"/>
                    </a:cubicBezTo>
                    <a:cubicBezTo>
                      <a:pt x="260" y="122"/>
                      <a:pt x="152" y="116"/>
                      <a:pt x="83" y="100"/>
                    </a:cubicBezTo>
                    <a:cubicBezTo>
                      <a:pt x="139" y="93"/>
                      <a:pt x="195" y="85"/>
                      <a:pt x="252" y="78"/>
                    </a:cubicBezTo>
                    <a:cubicBezTo>
                      <a:pt x="224" y="75"/>
                      <a:pt x="197" y="73"/>
                      <a:pt x="170" y="70"/>
                    </a:cubicBezTo>
                    <a:cubicBezTo>
                      <a:pt x="221" y="61"/>
                      <a:pt x="273" y="52"/>
                      <a:pt x="324" y="44"/>
                    </a:cubicBezTo>
                    <a:cubicBezTo>
                      <a:pt x="255" y="47"/>
                      <a:pt x="114" y="66"/>
                      <a:pt x="7" y="0"/>
                    </a:cubicBezTo>
                    <a:cubicBezTo>
                      <a:pt x="22" y="13"/>
                      <a:pt x="42" y="22"/>
                      <a:pt x="53" y="38"/>
                    </a:cubicBezTo>
                    <a:cubicBezTo>
                      <a:pt x="37" y="36"/>
                      <a:pt x="21" y="34"/>
                      <a:pt x="6" y="32"/>
                    </a:cubicBezTo>
                    <a:cubicBezTo>
                      <a:pt x="6" y="38"/>
                      <a:pt x="7" y="43"/>
                      <a:pt x="8" y="48"/>
                    </a:cubicBezTo>
                    <a:cubicBezTo>
                      <a:pt x="24" y="58"/>
                      <a:pt x="40" y="68"/>
                      <a:pt x="56" y="78"/>
                    </a:cubicBezTo>
                    <a:cubicBezTo>
                      <a:pt x="38" y="87"/>
                      <a:pt x="19" y="96"/>
                      <a:pt x="0" y="105"/>
                    </a:cubicBezTo>
                    <a:cubicBezTo>
                      <a:pt x="23" y="112"/>
                      <a:pt x="47" y="120"/>
                      <a:pt x="71" y="128"/>
                    </a:cubicBezTo>
                    <a:cubicBezTo>
                      <a:pt x="48" y="137"/>
                      <a:pt x="18" y="128"/>
                      <a:pt x="3" y="156"/>
                    </a:cubicBezTo>
                    <a:cubicBezTo>
                      <a:pt x="30" y="169"/>
                      <a:pt x="69" y="171"/>
                      <a:pt x="85" y="194"/>
                    </a:cubicBezTo>
                    <a:cubicBezTo>
                      <a:pt x="61" y="196"/>
                      <a:pt x="35" y="179"/>
                      <a:pt x="14" y="200"/>
                    </a:cubicBezTo>
                    <a:cubicBezTo>
                      <a:pt x="39" y="215"/>
                      <a:pt x="63" y="229"/>
                      <a:pt x="88" y="243"/>
                    </a:cubicBezTo>
                    <a:cubicBezTo>
                      <a:pt x="74" y="242"/>
                      <a:pt x="61" y="240"/>
                      <a:pt x="47" y="238"/>
                    </a:cubicBezTo>
                    <a:cubicBezTo>
                      <a:pt x="66" y="259"/>
                      <a:pt x="93" y="276"/>
                      <a:pt x="112" y="297"/>
                    </a:cubicBezTo>
                    <a:cubicBezTo>
                      <a:pt x="176" y="303"/>
                      <a:pt x="223" y="308"/>
                      <a:pt x="287" y="314"/>
                    </a:cubicBezTo>
                    <a:close/>
                  </a:path>
                </a:pathLst>
              </a:custGeom>
              <a:solidFill>
                <a:schemeClr val="bg1">
                  <a:lumMod val="65000"/>
                  <a:alpha val="63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2" name="Freeform 36"/>
              <p:cNvSpPr>
                <a:spLocks/>
              </p:cNvSpPr>
              <p:nvPr/>
            </p:nvSpPr>
            <p:spPr bwMode="auto">
              <a:xfrm>
                <a:off x="6788613" y="3840917"/>
                <a:ext cx="838087" cy="117423"/>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grpSp>
        <p:nvGrpSpPr>
          <p:cNvPr id="3" name="Group 2"/>
          <p:cNvGrpSpPr/>
          <p:nvPr/>
        </p:nvGrpSpPr>
        <p:grpSpPr>
          <a:xfrm>
            <a:off x="4133396" y="5019706"/>
            <a:ext cx="919576" cy="1469780"/>
            <a:chOff x="4133396" y="5019706"/>
            <a:chExt cx="919576" cy="1469780"/>
          </a:xfrm>
        </p:grpSpPr>
        <p:sp>
          <p:nvSpPr>
            <p:cNvPr id="31" name="Freeform 5"/>
            <p:cNvSpPr>
              <a:spLocks/>
            </p:cNvSpPr>
            <p:nvPr/>
          </p:nvSpPr>
          <p:spPr bwMode="auto">
            <a:xfrm>
              <a:off x="4133396" y="5401585"/>
              <a:ext cx="919576" cy="1087901"/>
            </a:xfrm>
            <a:custGeom>
              <a:avLst/>
              <a:gdLst>
                <a:gd name="T0" fmla="*/ 369 w 735"/>
                <a:gd name="T1" fmla="*/ 0 h 871"/>
                <a:gd name="T2" fmla="*/ 368 w 735"/>
                <a:gd name="T3" fmla="*/ 0 h 871"/>
                <a:gd name="T4" fmla="*/ 223 w 735"/>
                <a:gd name="T5" fmla="*/ 0 h 871"/>
                <a:gd name="T6" fmla="*/ 147 w 735"/>
                <a:gd name="T7" fmla="*/ 151 h 871"/>
                <a:gd name="T8" fmla="*/ 80 w 735"/>
                <a:gd name="T9" fmla="*/ 276 h 871"/>
                <a:gd name="T10" fmla="*/ 0 w 735"/>
                <a:gd name="T11" fmla="*/ 504 h 871"/>
                <a:gd name="T12" fmla="*/ 368 w 735"/>
                <a:gd name="T13" fmla="*/ 871 h 871"/>
                <a:gd name="T14" fmla="*/ 735 w 735"/>
                <a:gd name="T15" fmla="*/ 504 h 871"/>
                <a:gd name="T16" fmla="*/ 667 w 735"/>
                <a:gd name="T17" fmla="*/ 291 h 871"/>
                <a:gd name="T18" fmla="*/ 663 w 735"/>
                <a:gd name="T19" fmla="*/ 285 h 871"/>
                <a:gd name="T20" fmla="*/ 590 w 735"/>
                <a:gd name="T21" fmla="*/ 151 h 871"/>
                <a:gd name="T22" fmla="*/ 514 w 735"/>
                <a:gd name="T23" fmla="*/ 0 h 871"/>
                <a:gd name="T24" fmla="*/ 369 w 735"/>
                <a:gd name="T25" fmla="*/ 0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5" h="871">
                  <a:moveTo>
                    <a:pt x="369" y="0"/>
                  </a:moveTo>
                  <a:cubicBezTo>
                    <a:pt x="368" y="0"/>
                    <a:pt x="368" y="0"/>
                    <a:pt x="368" y="0"/>
                  </a:cubicBezTo>
                  <a:cubicBezTo>
                    <a:pt x="223" y="0"/>
                    <a:pt x="223" y="0"/>
                    <a:pt x="223" y="0"/>
                  </a:cubicBezTo>
                  <a:cubicBezTo>
                    <a:pt x="168" y="0"/>
                    <a:pt x="169" y="89"/>
                    <a:pt x="147" y="151"/>
                  </a:cubicBezTo>
                  <a:cubicBezTo>
                    <a:pt x="130" y="199"/>
                    <a:pt x="94" y="255"/>
                    <a:pt x="80" y="276"/>
                  </a:cubicBezTo>
                  <a:cubicBezTo>
                    <a:pt x="30" y="339"/>
                    <a:pt x="0" y="418"/>
                    <a:pt x="0" y="504"/>
                  </a:cubicBezTo>
                  <a:cubicBezTo>
                    <a:pt x="0" y="707"/>
                    <a:pt x="165" y="871"/>
                    <a:pt x="368" y="871"/>
                  </a:cubicBezTo>
                  <a:cubicBezTo>
                    <a:pt x="570" y="871"/>
                    <a:pt x="735" y="707"/>
                    <a:pt x="735" y="504"/>
                  </a:cubicBezTo>
                  <a:cubicBezTo>
                    <a:pt x="735" y="425"/>
                    <a:pt x="710" y="351"/>
                    <a:pt x="667" y="291"/>
                  </a:cubicBezTo>
                  <a:cubicBezTo>
                    <a:pt x="666" y="289"/>
                    <a:pt x="665" y="287"/>
                    <a:pt x="663" y="285"/>
                  </a:cubicBezTo>
                  <a:cubicBezTo>
                    <a:pt x="663" y="285"/>
                    <a:pt x="612" y="212"/>
                    <a:pt x="590" y="151"/>
                  </a:cubicBezTo>
                  <a:cubicBezTo>
                    <a:pt x="568" y="89"/>
                    <a:pt x="570" y="0"/>
                    <a:pt x="514" y="0"/>
                  </a:cubicBezTo>
                  <a:lnTo>
                    <a:pt x="369" y="0"/>
                  </a:lnTo>
                  <a:close/>
                </a:path>
              </a:pathLst>
            </a:custGeom>
            <a:solidFill>
              <a:srgbClr val="189A80"/>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nvGrpSpPr>
            <p:cNvPr id="87" name="Group 86"/>
            <p:cNvGrpSpPr/>
            <p:nvPr/>
          </p:nvGrpSpPr>
          <p:grpSpPr>
            <a:xfrm rot="10800000">
              <a:off x="4346088" y="5019706"/>
              <a:ext cx="494194" cy="465845"/>
              <a:chOff x="6633262" y="3693515"/>
              <a:chExt cx="1154243" cy="1088035"/>
            </a:xfrm>
          </p:grpSpPr>
          <p:sp>
            <p:nvSpPr>
              <p:cNvPr id="88" name="Freeform 31"/>
              <p:cNvSpPr>
                <a:spLocks/>
              </p:cNvSpPr>
              <p:nvPr/>
            </p:nvSpPr>
            <p:spPr bwMode="auto">
              <a:xfrm>
                <a:off x="6633262" y="3693515"/>
                <a:ext cx="1154243" cy="223603"/>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9" name="Freeform 32"/>
              <p:cNvSpPr>
                <a:spLocks/>
              </p:cNvSpPr>
              <p:nvPr/>
            </p:nvSpPr>
            <p:spPr bwMode="auto">
              <a:xfrm>
                <a:off x="6927613" y="4536709"/>
                <a:ext cx="595519" cy="244841"/>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nvGrpSpPr>
              <p:cNvPr id="90" name="Group 89"/>
              <p:cNvGrpSpPr/>
              <p:nvPr/>
            </p:nvGrpSpPr>
            <p:grpSpPr>
              <a:xfrm>
                <a:off x="6641438" y="3789700"/>
                <a:ext cx="1120173" cy="960621"/>
                <a:chOff x="6641438" y="3789700"/>
                <a:chExt cx="1120173" cy="960621"/>
              </a:xfrm>
            </p:grpSpPr>
            <p:sp>
              <p:nvSpPr>
                <p:cNvPr id="93" name="Freeform 33"/>
                <p:cNvSpPr>
                  <a:spLocks/>
                </p:cNvSpPr>
                <p:nvPr/>
              </p:nvSpPr>
              <p:spPr bwMode="auto">
                <a:xfrm>
                  <a:off x="6916711" y="4524218"/>
                  <a:ext cx="618685" cy="226103"/>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4" name="Freeform 34"/>
                <p:cNvSpPr>
                  <a:spLocks/>
                </p:cNvSpPr>
                <p:nvPr/>
              </p:nvSpPr>
              <p:spPr bwMode="auto">
                <a:xfrm>
                  <a:off x="6641438" y="3789700"/>
                  <a:ext cx="1120173" cy="796976"/>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sp>
            <p:nvSpPr>
              <p:cNvPr id="91" name="Freeform 35"/>
              <p:cNvSpPr>
                <a:spLocks/>
              </p:cNvSpPr>
              <p:nvPr/>
            </p:nvSpPr>
            <p:spPr bwMode="auto">
              <a:xfrm>
                <a:off x="6656428" y="3802194"/>
                <a:ext cx="1039772" cy="753255"/>
              </a:xfrm>
              <a:custGeom>
                <a:avLst/>
                <a:gdLst>
                  <a:gd name="T0" fmla="*/ 287 w 396"/>
                  <a:gd name="T1" fmla="*/ 314 h 314"/>
                  <a:gd name="T2" fmla="*/ 291 w 396"/>
                  <a:gd name="T3" fmla="*/ 307 h 314"/>
                  <a:gd name="T4" fmla="*/ 202 w 396"/>
                  <a:gd name="T5" fmla="*/ 306 h 314"/>
                  <a:gd name="T6" fmla="*/ 202 w 396"/>
                  <a:gd name="T7" fmla="*/ 302 h 314"/>
                  <a:gd name="T8" fmla="*/ 269 w 396"/>
                  <a:gd name="T9" fmla="*/ 300 h 314"/>
                  <a:gd name="T10" fmla="*/ 303 w 396"/>
                  <a:gd name="T11" fmla="*/ 293 h 314"/>
                  <a:gd name="T12" fmla="*/ 321 w 396"/>
                  <a:gd name="T13" fmla="*/ 291 h 314"/>
                  <a:gd name="T14" fmla="*/ 358 w 396"/>
                  <a:gd name="T15" fmla="*/ 266 h 314"/>
                  <a:gd name="T16" fmla="*/ 357 w 396"/>
                  <a:gd name="T17" fmla="*/ 262 h 314"/>
                  <a:gd name="T18" fmla="*/ 286 w 396"/>
                  <a:gd name="T19" fmla="*/ 268 h 314"/>
                  <a:gd name="T20" fmla="*/ 260 w 396"/>
                  <a:gd name="T21" fmla="*/ 273 h 314"/>
                  <a:gd name="T22" fmla="*/ 213 w 396"/>
                  <a:gd name="T23" fmla="*/ 270 h 314"/>
                  <a:gd name="T24" fmla="*/ 195 w 396"/>
                  <a:gd name="T25" fmla="*/ 268 h 314"/>
                  <a:gd name="T26" fmla="*/ 167 w 396"/>
                  <a:gd name="T27" fmla="*/ 255 h 314"/>
                  <a:gd name="T28" fmla="*/ 388 w 396"/>
                  <a:gd name="T29" fmla="*/ 198 h 314"/>
                  <a:gd name="T30" fmla="*/ 148 w 396"/>
                  <a:gd name="T31" fmla="*/ 214 h 314"/>
                  <a:gd name="T32" fmla="*/ 396 w 396"/>
                  <a:gd name="T33" fmla="*/ 136 h 314"/>
                  <a:gd name="T34" fmla="*/ 125 w 396"/>
                  <a:gd name="T35" fmla="*/ 158 h 314"/>
                  <a:gd name="T36" fmla="*/ 385 w 396"/>
                  <a:gd name="T37" fmla="*/ 89 h 314"/>
                  <a:gd name="T38" fmla="*/ 83 w 396"/>
                  <a:gd name="T39" fmla="*/ 100 h 314"/>
                  <a:gd name="T40" fmla="*/ 252 w 396"/>
                  <a:gd name="T41" fmla="*/ 78 h 314"/>
                  <a:gd name="T42" fmla="*/ 170 w 396"/>
                  <a:gd name="T43" fmla="*/ 70 h 314"/>
                  <a:gd name="T44" fmla="*/ 324 w 396"/>
                  <a:gd name="T45" fmla="*/ 44 h 314"/>
                  <a:gd name="T46" fmla="*/ 7 w 396"/>
                  <a:gd name="T47" fmla="*/ 0 h 314"/>
                  <a:gd name="T48" fmla="*/ 53 w 396"/>
                  <a:gd name="T49" fmla="*/ 38 h 314"/>
                  <a:gd name="T50" fmla="*/ 6 w 396"/>
                  <a:gd name="T51" fmla="*/ 32 h 314"/>
                  <a:gd name="T52" fmla="*/ 8 w 396"/>
                  <a:gd name="T53" fmla="*/ 48 h 314"/>
                  <a:gd name="T54" fmla="*/ 56 w 396"/>
                  <a:gd name="T55" fmla="*/ 78 h 314"/>
                  <a:gd name="T56" fmla="*/ 0 w 396"/>
                  <a:gd name="T57" fmla="*/ 105 h 314"/>
                  <a:gd name="T58" fmla="*/ 71 w 396"/>
                  <a:gd name="T59" fmla="*/ 128 h 314"/>
                  <a:gd name="T60" fmla="*/ 3 w 396"/>
                  <a:gd name="T61" fmla="*/ 156 h 314"/>
                  <a:gd name="T62" fmla="*/ 85 w 396"/>
                  <a:gd name="T63" fmla="*/ 194 h 314"/>
                  <a:gd name="T64" fmla="*/ 14 w 396"/>
                  <a:gd name="T65" fmla="*/ 200 h 314"/>
                  <a:gd name="T66" fmla="*/ 88 w 396"/>
                  <a:gd name="T67" fmla="*/ 243 h 314"/>
                  <a:gd name="T68" fmla="*/ 47 w 396"/>
                  <a:gd name="T69" fmla="*/ 238 h 314"/>
                  <a:gd name="T70" fmla="*/ 112 w 396"/>
                  <a:gd name="T71" fmla="*/ 297 h 314"/>
                  <a:gd name="T72" fmla="*/ 287 w 396"/>
                  <a:gd name="T73"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6" h="314">
                    <a:moveTo>
                      <a:pt x="287" y="314"/>
                    </a:moveTo>
                    <a:cubicBezTo>
                      <a:pt x="286" y="310"/>
                      <a:pt x="293" y="311"/>
                      <a:pt x="291" y="307"/>
                    </a:cubicBezTo>
                    <a:cubicBezTo>
                      <a:pt x="261" y="306"/>
                      <a:pt x="231" y="306"/>
                      <a:pt x="202" y="306"/>
                    </a:cubicBezTo>
                    <a:cubicBezTo>
                      <a:pt x="202" y="304"/>
                      <a:pt x="202" y="303"/>
                      <a:pt x="202" y="302"/>
                    </a:cubicBezTo>
                    <a:cubicBezTo>
                      <a:pt x="224" y="301"/>
                      <a:pt x="247" y="301"/>
                      <a:pt x="269" y="300"/>
                    </a:cubicBezTo>
                    <a:cubicBezTo>
                      <a:pt x="281" y="298"/>
                      <a:pt x="292" y="296"/>
                      <a:pt x="303" y="293"/>
                    </a:cubicBezTo>
                    <a:cubicBezTo>
                      <a:pt x="309" y="292"/>
                      <a:pt x="315" y="292"/>
                      <a:pt x="321" y="291"/>
                    </a:cubicBezTo>
                    <a:cubicBezTo>
                      <a:pt x="334" y="282"/>
                      <a:pt x="346" y="274"/>
                      <a:pt x="358" y="266"/>
                    </a:cubicBezTo>
                    <a:cubicBezTo>
                      <a:pt x="358" y="265"/>
                      <a:pt x="357" y="264"/>
                      <a:pt x="357" y="262"/>
                    </a:cubicBezTo>
                    <a:cubicBezTo>
                      <a:pt x="333" y="264"/>
                      <a:pt x="309" y="266"/>
                      <a:pt x="286" y="268"/>
                    </a:cubicBezTo>
                    <a:cubicBezTo>
                      <a:pt x="277" y="270"/>
                      <a:pt x="269" y="271"/>
                      <a:pt x="260" y="273"/>
                    </a:cubicBezTo>
                    <a:cubicBezTo>
                      <a:pt x="244" y="272"/>
                      <a:pt x="229" y="271"/>
                      <a:pt x="213" y="270"/>
                    </a:cubicBezTo>
                    <a:cubicBezTo>
                      <a:pt x="207" y="269"/>
                      <a:pt x="201" y="269"/>
                      <a:pt x="195" y="268"/>
                    </a:cubicBezTo>
                    <a:cubicBezTo>
                      <a:pt x="186" y="264"/>
                      <a:pt x="176" y="259"/>
                      <a:pt x="167" y="255"/>
                    </a:cubicBezTo>
                    <a:cubicBezTo>
                      <a:pt x="234" y="251"/>
                      <a:pt x="315" y="251"/>
                      <a:pt x="388" y="198"/>
                    </a:cubicBezTo>
                    <a:cubicBezTo>
                      <a:pt x="293" y="231"/>
                      <a:pt x="213" y="223"/>
                      <a:pt x="148" y="214"/>
                    </a:cubicBezTo>
                    <a:cubicBezTo>
                      <a:pt x="231" y="199"/>
                      <a:pt x="314" y="195"/>
                      <a:pt x="396" y="136"/>
                    </a:cubicBezTo>
                    <a:cubicBezTo>
                      <a:pt x="277" y="180"/>
                      <a:pt x="193" y="165"/>
                      <a:pt x="125" y="158"/>
                    </a:cubicBezTo>
                    <a:cubicBezTo>
                      <a:pt x="214" y="139"/>
                      <a:pt x="342" y="135"/>
                      <a:pt x="385" y="89"/>
                    </a:cubicBezTo>
                    <a:cubicBezTo>
                      <a:pt x="260" y="122"/>
                      <a:pt x="152" y="116"/>
                      <a:pt x="83" y="100"/>
                    </a:cubicBezTo>
                    <a:cubicBezTo>
                      <a:pt x="139" y="93"/>
                      <a:pt x="195" y="85"/>
                      <a:pt x="252" y="78"/>
                    </a:cubicBezTo>
                    <a:cubicBezTo>
                      <a:pt x="224" y="75"/>
                      <a:pt x="197" y="73"/>
                      <a:pt x="170" y="70"/>
                    </a:cubicBezTo>
                    <a:cubicBezTo>
                      <a:pt x="221" y="61"/>
                      <a:pt x="273" y="52"/>
                      <a:pt x="324" y="44"/>
                    </a:cubicBezTo>
                    <a:cubicBezTo>
                      <a:pt x="255" y="47"/>
                      <a:pt x="114" y="66"/>
                      <a:pt x="7" y="0"/>
                    </a:cubicBezTo>
                    <a:cubicBezTo>
                      <a:pt x="22" y="13"/>
                      <a:pt x="42" y="22"/>
                      <a:pt x="53" y="38"/>
                    </a:cubicBezTo>
                    <a:cubicBezTo>
                      <a:pt x="37" y="36"/>
                      <a:pt x="21" y="34"/>
                      <a:pt x="6" y="32"/>
                    </a:cubicBezTo>
                    <a:cubicBezTo>
                      <a:pt x="6" y="38"/>
                      <a:pt x="7" y="43"/>
                      <a:pt x="8" y="48"/>
                    </a:cubicBezTo>
                    <a:cubicBezTo>
                      <a:pt x="24" y="58"/>
                      <a:pt x="40" y="68"/>
                      <a:pt x="56" y="78"/>
                    </a:cubicBezTo>
                    <a:cubicBezTo>
                      <a:pt x="38" y="87"/>
                      <a:pt x="19" y="96"/>
                      <a:pt x="0" y="105"/>
                    </a:cubicBezTo>
                    <a:cubicBezTo>
                      <a:pt x="23" y="112"/>
                      <a:pt x="47" y="120"/>
                      <a:pt x="71" y="128"/>
                    </a:cubicBezTo>
                    <a:cubicBezTo>
                      <a:pt x="48" y="137"/>
                      <a:pt x="18" y="128"/>
                      <a:pt x="3" y="156"/>
                    </a:cubicBezTo>
                    <a:cubicBezTo>
                      <a:pt x="30" y="169"/>
                      <a:pt x="69" y="171"/>
                      <a:pt x="85" y="194"/>
                    </a:cubicBezTo>
                    <a:cubicBezTo>
                      <a:pt x="61" y="196"/>
                      <a:pt x="35" y="179"/>
                      <a:pt x="14" y="200"/>
                    </a:cubicBezTo>
                    <a:cubicBezTo>
                      <a:pt x="39" y="215"/>
                      <a:pt x="63" y="229"/>
                      <a:pt x="88" y="243"/>
                    </a:cubicBezTo>
                    <a:cubicBezTo>
                      <a:pt x="74" y="242"/>
                      <a:pt x="61" y="240"/>
                      <a:pt x="47" y="238"/>
                    </a:cubicBezTo>
                    <a:cubicBezTo>
                      <a:pt x="66" y="259"/>
                      <a:pt x="93" y="276"/>
                      <a:pt x="112" y="297"/>
                    </a:cubicBezTo>
                    <a:cubicBezTo>
                      <a:pt x="176" y="303"/>
                      <a:pt x="223" y="308"/>
                      <a:pt x="287" y="314"/>
                    </a:cubicBezTo>
                    <a:close/>
                  </a:path>
                </a:pathLst>
              </a:custGeom>
              <a:solidFill>
                <a:schemeClr val="bg1">
                  <a:lumMod val="65000"/>
                  <a:alpha val="63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2" name="Freeform 36"/>
              <p:cNvSpPr>
                <a:spLocks/>
              </p:cNvSpPr>
              <p:nvPr/>
            </p:nvSpPr>
            <p:spPr bwMode="auto">
              <a:xfrm>
                <a:off x="6788613" y="3840917"/>
                <a:ext cx="838087" cy="117423"/>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grpSp>
        <p:nvGrpSpPr>
          <p:cNvPr id="4" name="Group 3"/>
          <p:cNvGrpSpPr/>
          <p:nvPr/>
        </p:nvGrpSpPr>
        <p:grpSpPr>
          <a:xfrm>
            <a:off x="6466499" y="3597276"/>
            <a:ext cx="919576" cy="1469808"/>
            <a:chOff x="6466499" y="3597276"/>
            <a:chExt cx="919576" cy="1469808"/>
          </a:xfrm>
        </p:grpSpPr>
        <p:sp>
          <p:nvSpPr>
            <p:cNvPr id="43" name="Freeform 5"/>
            <p:cNvSpPr>
              <a:spLocks/>
            </p:cNvSpPr>
            <p:nvPr/>
          </p:nvSpPr>
          <p:spPr bwMode="auto">
            <a:xfrm>
              <a:off x="6466499" y="3979183"/>
              <a:ext cx="919576" cy="1087901"/>
            </a:xfrm>
            <a:custGeom>
              <a:avLst/>
              <a:gdLst>
                <a:gd name="T0" fmla="*/ 369 w 735"/>
                <a:gd name="T1" fmla="*/ 0 h 871"/>
                <a:gd name="T2" fmla="*/ 368 w 735"/>
                <a:gd name="T3" fmla="*/ 0 h 871"/>
                <a:gd name="T4" fmla="*/ 223 w 735"/>
                <a:gd name="T5" fmla="*/ 0 h 871"/>
                <a:gd name="T6" fmla="*/ 147 w 735"/>
                <a:gd name="T7" fmla="*/ 151 h 871"/>
                <a:gd name="T8" fmla="*/ 80 w 735"/>
                <a:gd name="T9" fmla="*/ 276 h 871"/>
                <a:gd name="T10" fmla="*/ 0 w 735"/>
                <a:gd name="T11" fmla="*/ 504 h 871"/>
                <a:gd name="T12" fmla="*/ 368 w 735"/>
                <a:gd name="T13" fmla="*/ 871 h 871"/>
                <a:gd name="T14" fmla="*/ 735 w 735"/>
                <a:gd name="T15" fmla="*/ 504 h 871"/>
                <a:gd name="T16" fmla="*/ 667 w 735"/>
                <a:gd name="T17" fmla="*/ 291 h 871"/>
                <a:gd name="T18" fmla="*/ 663 w 735"/>
                <a:gd name="T19" fmla="*/ 285 h 871"/>
                <a:gd name="T20" fmla="*/ 590 w 735"/>
                <a:gd name="T21" fmla="*/ 151 h 871"/>
                <a:gd name="T22" fmla="*/ 514 w 735"/>
                <a:gd name="T23" fmla="*/ 0 h 871"/>
                <a:gd name="T24" fmla="*/ 369 w 735"/>
                <a:gd name="T25" fmla="*/ 0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5" h="871">
                  <a:moveTo>
                    <a:pt x="369" y="0"/>
                  </a:moveTo>
                  <a:cubicBezTo>
                    <a:pt x="368" y="0"/>
                    <a:pt x="368" y="0"/>
                    <a:pt x="368" y="0"/>
                  </a:cubicBezTo>
                  <a:cubicBezTo>
                    <a:pt x="223" y="0"/>
                    <a:pt x="223" y="0"/>
                    <a:pt x="223" y="0"/>
                  </a:cubicBezTo>
                  <a:cubicBezTo>
                    <a:pt x="168" y="0"/>
                    <a:pt x="169" y="89"/>
                    <a:pt x="147" y="151"/>
                  </a:cubicBezTo>
                  <a:cubicBezTo>
                    <a:pt x="130" y="199"/>
                    <a:pt x="94" y="255"/>
                    <a:pt x="80" y="276"/>
                  </a:cubicBezTo>
                  <a:cubicBezTo>
                    <a:pt x="30" y="339"/>
                    <a:pt x="0" y="418"/>
                    <a:pt x="0" y="504"/>
                  </a:cubicBezTo>
                  <a:cubicBezTo>
                    <a:pt x="0" y="707"/>
                    <a:pt x="165" y="871"/>
                    <a:pt x="368" y="871"/>
                  </a:cubicBezTo>
                  <a:cubicBezTo>
                    <a:pt x="570" y="871"/>
                    <a:pt x="735" y="707"/>
                    <a:pt x="735" y="504"/>
                  </a:cubicBezTo>
                  <a:cubicBezTo>
                    <a:pt x="735" y="425"/>
                    <a:pt x="710" y="351"/>
                    <a:pt x="667" y="291"/>
                  </a:cubicBezTo>
                  <a:cubicBezTo>
                    <a:pt x="666" y="289"/>
                    <a:pt x="665" y="287"/>
                    <a:pt x="663" y="285"/>
                  </a:cubicBezTo>
                  <a:cubicBezTo>
                    <a:pt x="663" y="285"/>
                    <a:pt x="612" y="212"/>
                    <a:pt x="590" y="151"/>
                  </a:cubicBezTo>
                  <a:cubicBezTo>
                    <a:pt x="568" y="89"/>
                    <a:pt x="570" y="0"/>
                    <a:pt x="514" y="0"/>
                  </a:cubicBezTo>
                  <a:lnTo>
                    <a:pt x="369" y="0"/>
                  </a:lnTo>
                  <a:close/>
                </a:path>
              </a:pathLst>
            </a:custGeom>
            <a:solidFill>
              <a:srgbClr val="EF9D27"/>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nvGrpSpPr>
            <p:cNvPr id="96" name="Group 95"/>
            <p:cNvGrpSpPr/>
            <p:nvPr/>
          </p:nvGrpSpPr>
          <p:grpSpPr>
            <a:xfrm rot="10800000">
              <a:off x="6679048" y="3597276"/>
              <a:ext cx="494194" cy="465845"/>
              <a:chOff x="6633262" y="3693515"/>
              <a:chExt cx="1154243" cy="1088035"/>
            </a:xfrm>
          </p:grpSpPr>
          <p:sp>
            <p:nvSpPr>
              <p:cNvPr id="97" name="Freeform 31"/>
              <p:cNvSpPr>
                <a:spLocks/>
              </p:cNvSpPr>
              <p:nvPr/>
            </p:nvSpPr>
            <p:spPr bwMode="auto">
              <a:xfrm>
                <a:off x="6633262" y="3693515"/>
                <a:ext cx="1154243" cy="223603"/>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8" name="Freeform 32"/>
              <p:cNvSpPr>
                <a:spLocks/>
              </p:cNvSpPr>
              <p:nvPr/>
            </p:nvSpPr>
            <p:spPr bwMode="auto">
              <a:xfrm>
                <a:off x="6927613" y="4536709"/>
                <a:ext cx="595519" cy="244841"/>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nvGrpSpPr>
              <p:cNvPr id="99" name="Group 98"/>
              <p:cNvGrpSpPr/>
              <p:nvPr/>
            </p:nvGrpSpPr>
            <p:grpSpPr>
              <a:xfrm>
                <a:off x="6641438" y="3789700"/>
                <a:ext cx="1120173" cy="960621"/>
                <a:chOff x="6641438" y="3789700"/>
                <a:chExt cx="1120173" cy="960621"/>
              </a:xfrm>
            </p:grpSpPr>
            <p:sp>
              <p:nvSpPr>
                <p:cNvPr id="102" name="Freeform 33"/>
                <p:cNvSpPr>
                  <a:spLocks/>
                </p:cNvSpPr>
                <p:nvPr/>
              </p:nvSpPr>
              <p:spPr bwMode="auto">
                <a:xfrm>
                  <a:off x="6916711" y="4524218"/>
                  <a:ext cx="618685" cy="226103"/>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3" name="Freeform 34"/>
                <p:cNvSpPr>
                  <a:spLocks/>
                </p:cNvSpPr>
                <p:nvPr/>
              </p:nvSpPr>
              <p:spPr bwMode="auto">
                <a:xfrm>
                  <a:off x="6641438" y="3789700"/>
                  <a:ext cx="1120173" cy="796976"/>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sp>
            <p:nvSpPr>
              <p:cNvPr id="100" name="Freeform 35"/>
              <p:cNvSpPr>
                <a:spLocks/>
              </p:cNvSpPr>
              <p:nvPr/>
            </p:nvSpPr>
            <p:spPr bwMode="auto">
              <a:xfrm>
                <a:off x="6656428" y="3802194"/>
                <a:ext cx="1039772" cy="753255"/>
              </a:xfrm>
              <a:custGeom>
                <a:avLst/>
                <a:gdLst>
                  <a:gd name="T0" fmla="*/ 287 w 396"/>
                  <a:gd name="T1" fmla="*/ 314 h 314"/>
                  <a:gd name="T2" fmla="*/ 291 w 396"/>
                  <a:gd name="T3" fmla="*/ 307 h 314"/>
                  <a:gd name="T4" fmla="*/ 202 w 396"/>
                  <a:gd name="T5" fmla="*/ 306 h 314"/>
                  <a:gd name="T6" fmla="*/ 202 w 396"/>
                  <a:gd name="T7" fmla="*/ 302 h 314"/>
                  <a:gd name="T8" fmla="*/ 269 w 396"/>
                  <a:gd name="T9" fmla="*/ 300 h 314"/>
                  <a:gd name="T10" fmla="*/ 303 w 396"/>
                  <a:gd name="T11" fmla="*/ 293 h 314"/>
                  <a:gd name="T12" fmla="*/ 321 w 396"/>
                  <a:gd name="T13" fmla="*/ 291 h 314"/>
                  <a:gd name="T14" fmla="*/ 358 w 396"/>
                  <a:gd name="T15" fmla="*/ 266 h 314"/>
                  <a:gd name="T16" fmla="*/ 357 w 396"/>
                  <a:gd name="T17" fmla="*/ 262 h 314"/>
                  <a:gd name="T18" fmla="*/ 286 w 396"/>
                  <a:gd name="T19" fmla="*/ 268 h 314"/>
                  <a:gd name="T20" fmla="*/ 260 w 396"/>
                  <a:gd name="T21" fmla="*/ 273 h 314"/>
                  <a:gd name="T22" fmla="*/ 213 w 396"/>
                  <a:gd name="T23" fmla="*/ 270 h 314"/>
                  <a:gd name="T24" fmla="*/ 195 w 396"/>
                  <a:gd name="T25" fmla="*/ 268 h 314"/>
                  <a:gd name="T26" fmla="*/ 167 w 396"/>
                  <a:gd name="T27" fmla="*/ 255 h 314"/>
                  <a:gd name="T28" fmla="*/ 388 w 396"/>
                  <a:gd name="T29" fmla="*/ 198 h 314"/>
                  <a:gd name="T30" fmla="*/ 148 w 396"/>
                  <a:gd name="T31" fmla="*/ 214 h 314"/>
                  <a:gd name="T32" fmla="*/ 396 w 396"/>
                  <a:gd name="T33" fmla="*/ 136 h 314"/>
                  <a:gd name="T34" fmla="*/ 125 w 396"/>
                  <a:gd name="T35" fmla="*/ 158 h 314"/>
                  <a:gd name="T36" fmla="*/ 385 w 396"/>
                  <a:gd name="T37" fmla="*/ 89 h 314"/>
                  <a:gd name="T38" fmla="*/ 83 w 396"/>
                  <a:gd name="T39" fmla="*/ 100 h 314"/>
                  <a:gd name="T40" fmla="*/ 252 w 396"/>
                  <a:gd name="T41" fmla="*/ 78 h 314"/>
                  <a:gd name="T42" fmla="*/ 170 w 396"/>
                  <a:gd name="T43" fmla="*/ 70 h 314"/>
                  <a:gd name="T44" fmla="*/ 324 w 396"/>
                  <a:gd name="T45" fmla="*/ 44 h 314"/>
                  <a:gd name="T46" fmla="*/ 7 w 396"/>
                  <a:gd name="T47" fmla="*/ 0 h 314"/>
                  <a:gd name="T48" fmla="*/ 53 w 396"/>
                  <a:gd name="T49" fmla="*/ 38 h 314"/>
                  <a:gd name="T50" fmla="*/ 6 w 396"/>
                  <a:gd name="T51" fmla="*/ 32 h 314"/>
                  <a:gd name="T52" fmla="*/ 8 w 396"/>
                  <a:gd name="T53" fmla="*/ 48 h 314"/>
                  <a:gd name="T54" fmla="*/ 56 w 396"/>
                  <a:gd name="T55" fmla="*/ 78 h 314"/>
                  <a:gd name="T56" fmla="*/ 0 w 396"/>
                  <a:gd name="T57" fmla="*/ 105 h 314"/>
                  <a:gd name="T58" fmla="*/ 71 w 396"/>
                  <a:gd name="T59" fmla="*/ 128 h 314"/>
                  <a:gd name="T60" fmla="*/ 3 w 396"/>
                  <a:gd name="T61" fmla="*/ 156 h 314"/>
                  <a:gd name="T62" fmla="*/ 85 w 396"/>
                  <a:gd name="T63" fmla="*/ 194 h 314"/>
                  <a:gd name="T64" fmla="*/ 14 w 396"/>
                  <a:gd name="T65" fmla="*/ 200 h 314"/>
                  <a:gd name="T66" fmla="*/ 88 w 396"/>
                  <a:gd name="T67" fmla="*/ 243 h 314"/>
                  <a:gd name="T68" fmla="*/ 47 w 396"/>
                  <a:gd name="T69" fmla="*/ 238 h 314"/>
                  <a:gd name="T70" fmla="*/ 112 w 396"/>
                  <a:gd name="T71" fmla="*/ 297 h 314"/>
                  <a:gd name="T72" fmla="*/ 287 w 396"/>
                  <a:gd name="T73"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6" h="314">
                    <a:moveTo>
                      <a:pt x="287" y="314"/>
                    </a:moveTo>
                    <a:cubicBezTo>
                      <a:pt x="286" y="310"/>
                      <a:pt x="293" y="311"/>
                      <a:pt x="291" y="307"/>
                    </a:cubicBezTo>
                    <a:cubicBezTo>
                      <a:pt x="261" y="306"/>
                      <a:pt x="231" y="306"/>
                      <a:pt x="202" y="306"/>
                    </a:cubicBezTo>
                    <a:cubicBezTo>
                      <a:pt x="202" y="304"/>
                      <a:pt x="202" y="303"/>
                      <a:pt x="202" y="302"/>
                    </a:cubicBezTo>
                    <a:cubicBezTo>
                      <a:pt x="224" y="301"/>
                      <a:pt x="247" y="301"/>
                      <a:pt x="269" y="300"/>
                    </a:cubicBezTo>
                    <a:cubicBezTo>
                      <a:pt x="281" y="298"/>
                      <a:pt x="292" y="296"/>
                      <a:pt x="303" y="293"/>
                    </a:cubicBezTo>
                    <a:cubicBezTo>
                      <a:pt x="309" y="292"/>
                      <a:pt x="315" y="292"/>
                      <a:pt x="321" y="291"/>
                    </a:cubicBezTo>
                    <a:cubicBezTo>
                      <a:pt x="334" y="282"/>
                      <a:pt x="346" y="274"/>
                      <a:pt x="358" y="266"/>
                    </a:cubicBezTo>
                    <a:cubicBezTo>
                      <a:pt x="358" y="265"/>
                      <a:pt x="357" y="264"/>
                      <a:pt x="357" y="262"/>
                    </a:cubicBezTo>
                    <a:cubicBezTo>
                      <a:pt x="333" y="264"/>
                      <a:pt x="309" y="266"/>
                      <a:pt x="286" y="268"/>
                    </a:cubicBezTo>
                    <a:cubicBezTo>
                      <a:pt x="277" y="270"/>
                      <a:pt x="269" y="271"/>
                      <a:pt x="260" y="273"/>
                    </a:cubicBezTo>
                    <a:cubicBezTo>
                      <a:pt x="244" y="272"/>
                      <a:pt x="229" y="271"/>
                      <a:pt x="213" y="270"/>
                    </a:cubicBezTo>
                    <a:cubicBezTo>
                      <a:pt x="207" y="269"/>
                      <a:pt x="201" y="269"/>
                      <a:pt x="195" y="268"/>
                    </a:cubicBezTo>
                    <a:cubicBezTo>
                      <a:pt x="186" y="264"/>
                      <a:pt x="176" y="259"/>
                      <a:pt x="167" y="255"/>
                    </a:cubicBezTo>
                    <a:cubicBezTo>
                      <a:pt x="234" y="251"/>
                      <a:pt x="315" y="251"/>
                      <a:pt x="388" y="198"/>
                    </a:cubicBezTo>
                    <a:cubicBezTo>
                      <a:pt x="293" y="231"/>
                      <a:pt x="213" y="223"/>
                      <a:pt x="148" y="214"/>
                    </a:cubicBezTo>
                    <a:cubicBezTo>
                      <a:pt x="231" y="199"/>
                      <a:pt x="314" y="195"/>
                      <a:pt x="396" y="136"/>
                    </a:cubicBezTo>
                    <a:cubicBezTo>
                      <a:pt x="277" y="180"/>
                      <a:pt x="193" y="165"/>
                      <a:pt x="125" y="158"/>
                    </a:cubicBezTo>
                    <a:cubicBezTo>
                      <a:pt x="214" y="139"/>
                      <a:pt x="342" y="135"/>
                      <a:pt x="385" y="89"/>
                    </a:cubicBezTo>
                    <a:cubicBezTo>
                      <a:pt x="260" y="122"/>
                      <a:pt x="152" y="116"/>
                      <a:pt x="83" y="100"/>
                    </a:cubicBezTo>
                    <a:cubicBezTo>
                      <a:pt x="139" y="93"/>
                      <a:pt x="195" y="85"/>
                      <a:pt x="252" y="78"/>
                    </a:cubicBezTo>
                    <a:cubicBezTo>
                      <a:pt x="224" y="75"/>
                      <a:pt x="197" y="73"/>
                      <a:pt x="170" y="70"/>
                    </a:cubicBezTo>
                    <a:cubicBezTo>
                      <a:pt x="221" y="61"/>
                      <a:pt x="273" y="52"/>
                      <a:pt x="324" y="44"/>
                    </a:cubicBezTo>
                    <a:cubicBezTo>
                      <a:pt x="255" y="47"/>
                      <a:pt x="114" y="66"/>
                      <a:pt x="7" y="0"/>
                    </a:cubicBezTo>
                    <a:cubicBezTo>
                      <a:pt x="22" y="13"/>
                      <a:pt x="42" y="22"/>
                      <a:pt x="53" y="38"/>
                    </a:cubicBezTo>
                    <a:cubicBezTo>
                      <a:pt x="37" y="36"/>
                      <a:pt x="21" y="34"/>
                      <a:pt x="6" y="32"/>
                    </a:cubicBezTo>
                    <a:cubicBezTo>
                      <a:pt x="6" y="38"/>
                      <a:pt x="7" y="43"/>
                      <a:pt x="8" y="48"/>
                    </a:cubicBezTo>
                    <a:cubicBezTo>
                      <a:pt x="24" y="58"/>
                      <a:pt x="40" y="68"/>
                      <a:pt x="56" y="78"/>
                    </a:cubicBezTo>
                    <a:cubicBezTo>
                      <a:pt x="38" y="87"/>
                      <a:pt x="19" y="96"/>
                      <a:pt x="0" y="105"/>
                    </a:cubicBezTo>
                    <a:cubicBezTo>
                      <a:pt x="23" y="112"/>
                      <a:pt x="47" y="120"/>
                      <a:pt x="71" y="128"/>
                    </a:cubicBezTo>
                    <a:cubicBezTo>
                      <a:pt x="48" y="137"/>
                      <a:pt x="18" y="128"/>
                      <a:pt x="3" y="156"/>
                    </a:cubicBezTo>
                    <a:cubicBezTo>
                      <a:pt x="30" y="169"/>
                      <a:pt x="69" y="171"/>
                      <a:pt x="85" y="194"/>
                    </a:cubicBezTo>
                    <a:cubicBezTo>
                      <a:pt x="61" y="196"/>
                      <a:pt x="35" y="179"/>
                      <a:pt x="14" y="200"/>
                    </a:cubicBezTo>
                    <a:cubicBezTo>
                      <a:pt x="39" y="215"/>
                      <a:pt x="63" y="229"/>
                      <a:pt x="88" y="243"/>
                    </a:cubicBezTo>
                    <a:cubicBezTo>
                      <a:pt x="74" y="242"/>
                      <a:pt x="61" y="240"/>
                      <a:pt x="47" y="238"/>
                    </a:cubicBezTo>
                    <a:cubicBezTo>
                      <a:pt x="66" y="259"/>
                      <a:pt x="93" y="276"/>
                      <a:pt x="112" y="297"/>
                    </a:cubicBezTo>
                    <a:cubicBezTo>
                      <a:pt x="176" y="303"/>
                      <a:pt x="223" y="308"/>
                      <a:pt x="287" y="314"/>
                    </a:cubicBezTo>
                    <a:close/>
                  </a:path>
                </a:pathLst>
              </a:custGeom>
              <a:solidFill>
                <a:schemeClr val="bg1">
                  <a:lumMod val="65000"/>
                  <a:alpha val="63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1" name="Freeform 36"/>
              <p:cNvSpPr>
                <a:spLocks/>
              </p:cNvSpPr>
              <p:nvPr/>
            </p:nvSpPr>
            <p:spPr bwMode="auto">
              <a:xfrm>
                <a:off x="6788613" y="3840917"/>
                <a:ext cx="838087" cy="117423"/>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grpSp>
        <p:nvGrpSpPr>
          <p:cNvPr id="5" name="Group 4"/>
          <p:cNvGrpSpPr/>
          <p:nvPr/>
        </p:nvGrpSpPr>
        <p:grpSpPr>
          <a:xfrm>
            <a:off x="8789647" y="4003678"/>
            <a:ext cx="919576" cy="1475031"/>
            <a:chOff x="8789647" y="4003678"/>
            <a:chExt cx="919576" cy="1475031"/>
          </a:xfrm>
        </p:grpSpPr>
        <p:sp>
          <p:nvSpPr>
            <p:cNvPr id="55" name="Freeform 5"/>
            <p:cNvSpPr>
              <a:spLocks/>
            </p:cNvSpPr>
            <p:nvPr/>
          </p:nvSpPr>
          <p:spPr bwMode="auto">
            <a:xfrm>
              <a:off x="8789647" y="4390807"/>
              <a:ext cx="919576" cy="1087902"/>
            </a:xfrm>
            <a:custGeom>
              <a:avLst/>
              <a:gdLst>
                <a:gd name="T0" fmla="*/ 369 w 735"/>
                <a:gd name="T1" fmla="*/ 0 h 871"/>
                <a:gd name="T2" fmla="*/ 368 w 735"/>
                <a:gd name="T3" fmla="*/ 0 h 871"/>
                <a:gd name="T4" fmla="*/ 223 w 735"/>
                <a:gd name="T5" fmla="*/ 0 h 871"/>
                <a:gd name="T6" fmla="*/ 147 w 735"/>
                <a:gd name="T7" fmla="*/ 151 h 871"/>
                <a:gd name="T8" fmla="*/ 80 w 735"/>
                <a:gd name="T9" fmla="*/ 276 h 871"/>
                <a:gd name="T10" fmla="*/ 0 w 735"/>
                <a:gd name="T11" fmla="*/ 504 h 871"/>
                <a:gd name="T12" fmla="*/ 368 w 735"/>
                <a:gd name="T13" fmla="*/ 871 h 871"/>
                <a:gd name="T14" fmla="*/ 735 w 735"/>
                <a:gd name="T15" fmla="*/ 504 h 871"/>
                <a:gd name="T16" fmla="*/ 667 w 735"/>
                <a:gd name="T17" fmla="*/ 291 h 871"/>
                <a:gd name="T18" fmla="*/ 663 w 735"/>
                <a:gd name="T19" fmla="*/ 285 h 871"/>
                <a:gd name="T20" fmla="*/ 590 w 735"/>
                <a:gd name="T21" fmla="*/ 151 h 871"/>
                <a:gd name="T22" fmla="*/ 514 w 735"/>
                <a:gd name="T23" fmla="*/ 0 h 871"/>
                <a:gd name="T24" fmla="*/ 369 w 735"/>
                <a:gd name="T25" fmla="*/ 0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5" h="871">
                  <a:moveTo>
                    <a:pt x="369" y="0"/>
                  </a:moveTo>
                  <a:cubicBezTo>
                    <a:pt x="368" y="0"/>
                    <a:pt x="368" y="0"/>
                    <a:pt x="368" y="0"/>
                  </a:cubicBezTo>
                  <a:cubicBezTo>
                    <a:pt x="223" y="0"/>
                    <a:pt x="223" y="0"/>
                    <a:pt x="223" y="0"/>
                  </a:cubicBezTo>
                  <a:cubicBezTo>
                    <a:pt x="168" y="0"/>
                    <a:pt x="169" y="89"/>
                    <a:pt x="147" y="151"/>
                  </a:cubicBezTo>
                  <a:cubicBezTo>
                    <a:pt x="130" y="199"/>
                    <a:pt x="94" y="255"/>
                    <a:pt x="80" y="276"/>
                  </a:cubicBezTo>
                  <a:cubicBezTo>
                    <a:pt x="30" y="339"/>
                    <a:pt x="0" y="418"/>
                    <a:pt x="0" y="504"/>
                  </a:cubicBezTo>
                  <a:cubicBezTo>
                    <a:pt x="0" y="707"/>
                    <a:pt x="165" y="871"/>
                    <a:pt x="368" y="871"/>
                  </a:cubicBezTo>
                  <a:cubicBezTo>
                    <a:pt x="570" y="871"/>
                    <a:pt x="735" y="707"/>
                    <a:pt x="735" y="504"/>
                  </a:cubicBezTo>
                  <a:cubicBezTo>
                    <a:pt x="735" y="425"/>
                    <a:pt x="710" y="351"/>
                    <a:pt x="667" y="291"/>
                  </a:cubicBezTo>
                  <a:cubicBezTo>
                    <a:pt x="666" y="289"/>
                    <a:pt x="665" y="287"/>
                    <a:pt x="663" y="285"/>
                  </a:cubicBezTo>
                  <a:cubicBezTo>
                    <a:pt x="663" y="285"/>
                    <a:pt x="612" y="212"/>
                    <a:pt x="590" y="151"/>
                  </a:cubicBezTo>
                  <a:cubicBezTo>
                    <a:pt x="568" y="89"/>
                    <a:pt x="570" y="0"/>
                    <a:pt x="514" y="0"/>
                  </a:cubicBezTo>
                  <a:lnTo>
                    <a:pt x="369" y="0"/>
                  </a:lnTo>
                  <a:close/>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2">
                    <a:lumMod val="10000"/>
                  </a:schemeClr>
                </a:solidFill>
              </a:endParaRPr>
            </a:p>
          </p:txBody>
        </p:sp>
        <p:grpSp>
          <p:nvGrpSpPr>
            <p:cNvPr id="104" name="Group 103"/>
            <p:cNvGrpSpPr/>
            <p:nvPr/>
          </p:nvGrpSpPr>
          <p:grpSpPr>
            <a:xfrm rot="10800000">
              <a:off x="9002338" y="4003678"/>
              <a:ext cx="494193" cy="465845"/>
              <a:chOff x="6633262" y="3693515"/>
              <a:chExt cx="1154243" cy="1088035"/>
            </a:xfrm>
          </p:grpSpPr>
          <p:sp>
            <p:nvSpPr>
              <p:cNvPr id="105" name="Freeform 31"/>
              <p:cNvSpPr>
                <a:spLocks/>
              </p:cNvSpPr>
              <p:nvPr/>
            </p:nvSpPr>
            <p:spPr bwMode="auto">
              <a:xfrm>
                <a:off x="6633262" y="3693515"/>
                <a:ext cx="1154243" cy="223603"/>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6" name="Freeform 32"/>
              <p:cNvSpPr>
                <a:spLocks/>
              </p:cNvSpPr>
              <p:nvPr/>
            </p:nvSpPr>
            <p:spPr bwMode="auto">
              <a:xfrm>
                <a:off x="6927613" y="4536709"/>
                <a:ext cx="595519" cy="244841"/>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nvGrpSpPr>
              <p:cNvPr id="107" name="Group 106"/>
              <p:cNvGrpSpPr/>
              <p:nvPr/>
            </p:nvGrpSpPr>
            <p:grpSpPr>
              <a:xfrm>
                <a:off x="6641438" y="3789700"/>
                <a:ext cx="1120173" cy="960621"/>
                <a:chOff x="6641438" y="3789700"/>
                <a:chExt cx="1120173" cy="960621"/>
              </a:xfrm>
            </p:grpSpPr>
            <p:sp>
              <p:nvSpPr>
                <p:cNvPr id="110" name="Freeform 33"/>
                <p:cNvSpPr>
                  <a:spLocks/>
                </p:cNvSpPr>
                <p:nvPr/>
              </p:nvSpPr>
              <p:spPr bwMode="auto">
                <a:xfrm>
                  <a:off x="6916711" y="4524218"/>
                  <a:ext cx="618685" cy="226103"/>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1" name="Freeform 34"/>
                <p:cNvSpPr>
                  <a:spLocks/>
                </p:cNvSpPr>
                <p:nvPr/>
              </p:nvSpPr>
              <p:spPr bwMode="auto">
                <a:xfrm>
                  <a:off x="6641438" y="3789700"/>
                  <a:ext cx="1120173" cy="796976"/>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sp>
            <p:nvSpPr>
              <p:cNvPr id="108" name="Freeform 35"/>
              <p:cNvSpPr>
                <a:spLocks/>
              </p:cNvSpPr>
              <p:nvPr/>
            </p:nvSpPr>
            <p:spPr bwMode="auto">
              <a:xfrm>
                <a:off x="6656428" y="3802194"/>
                <a:ext cx="1039772" cy="753255"/>
              </a:xfrm>
              <a:custGeom>
                <a:avLst/>
                <a:gdLst>
                  <a:gd name="T0" fmla="*/ 287 w 396"/>
                  <a:gd name="T1" fmla="*/ 314 h 314"/>
                  <a:gd name="T2" fmla="*/ 291 w 396"/>
                  <a:gd name="T3" fmla="*/ 307 h 314"/>
                  <a:gd name="T4" fmla="*/ 202 w 396"/>
                  <a:gd name="T5" fmla="*/ 306 h 314"/>
                  <a:gd name="T6" fmla="*/ 202 w 396"/>
                  <a:gd name="T7" fmla="*/ 302 h 314"/>
                  <a:gd name="T8" fmla="*/ 269 w 396"/>
                  <a:gd name="T9" fmla="*/ 300 h 314"/>
                  <a:gd name="T10" fmla="*/ 303 w 396"/>
                  <a:gd name="T11" fmla="*/ 293 h 314"/>
                  <a:gd name="T12" fmla="*/ 321 w 396"/>
                  <a:gd name="T13" fmla="*/ 291 h 314"/>
                  <a:gd name="T14" fmla="*/ 358 w 396"/>
                  <a:gd name="T15" fmla="*/ 266 h 314"/>
                  <a:gd name="T16" fmla="*/ 357 w 396"/>
                  <a:gd name="T17" fmla="*/ 262 h 314"/>
                  <a:gd name="T18" fmla="*/ 286 w 396"/>
                  <a:gd name="T19" fmla="*/ 268 h 314"/>
                  <a:gd name="T20" fmla="*/ 260 w 396"/>
                  <a:gd name="T21" fmla="*/ 273 h 314"/>
                  <a:gd name="T22" fmla="*/ 213 w 396"/>
                  <a:gd name="T23" fmla="*/ 270 h 314"/>
                  <a:gd name="T24" fmla="*/ 195 w 396"/>
                  <a:gd name="T25" fmla="*/ 268 h 314"/>
                  <a:gd name="T26" fmla="*/ 167 w 396"/>
                  <a:gd name="T27" fmla="*/ 255 h 314"/>
                  <a:gd name="T28" fmla="*/ 388 w 396"/>
                  <a:gd name="T29" fmla="*/ 198 h 314"/>
                  <a:gd name="T30" fmla="*/ 148 w 396"/>
                  <a:gd name="T31" fmla="*/ 214 h 314"/>
                  <a:gd name="T32" fmla="*/ 396 w 396"/>
                  <a:gd name="T33" fmla="*/ 136 h 314"/>
                  <a:gd name="T34" fmla="*/ 125 w 396"/>
                  <a:gd name="T35" fmla="*/ 158 h 314"/>
                  <a:gd name="T36" fmla="*/ 385 w 396"/>
                  <a:gd name="T37" fmla="*/ 89 h 314"/>
                  <a:gd name="T38" fmla="*/ 83 w 396"/>
                  <a:gd name="T39" fmla="*/ 100 h 314"/>
                  <a:gd name="T40" fmla="*/ 252 w 396"/>
                  <a:gd name="T41" fmla="*/ 78 h 314"/>
                  <a:gd name="T42" fmla="*/ 170 w 396"/>
                  <a:gd name="T43" fmla="*/ 70 h 314"/>
                  <a:gd name="T44" fmla="*/ 324 w 396"/>
                  <a:gd name="T45" fmla="*/ 44 h 314"/>
                  <a:gd name="T46" fmla="*/ 7 w 396"/>
                  <a:gd name="T47" fmla="*/ 0 h 314"/>
                  <a:gd name="T48" fmla="*/ 53 w 396"/>
                  <a:gd name="T49" fmla="*/ 38 h 314"/>
                  <a:gd name="T50" fmla="*/ 6 w 396"/>
                  <a:gd name="T51" fmla="*/ 32 h 314"/>
                  <a:gd name="T52" fmla="*/ 8 w 396"/>
                  <a:gd name="T53" fmla="*/ 48 h 314"/>
                  <a:gd name="T54" fmla="*/ 56 w 396"/>
                  <a:gd name="T55" fmla="*/ 78 h 314"/>
                  <a:gd name="T56" fmla="*/ 0 w 396"/>
                  <a:gd name="T57" fmla="*/ 105 h 314"/>
                  <a:gd name="T58" fmla="*/ 71 w 396"/>
                  <a:gd name="T59" fmla="*/ 128 h 314"/>
                  <a:gd name="T60" fmla="*/ 3 w 396"/>
                  <a:gd name="T61" fmla="*/ 156 h 314"/>
                  <a:gd name="T62" fmla="*/ 85 w 396"/>
                  <a:gd name="T63" fmla="*/ 194 h 314"/>
                  <a:gd name="T64" fmla="*/ 14 w 396"/>
                  <a:gd name="T65" fmla="*/ 200 h 314"/>
                  <a:gd name="T66" fmla="*/ 88 w 396"/>
                  <a:gd name="T67" fmla="*/ 243 h 314"/>
                  <a:gd name="T68" fmla="*/ 47 w 396"/>
                  <a:gd name="T69" fmla="*/ 238 h 314"/>
                  <a:gd name="T70" fmla="*/ 112 w 396"/>
                  <a:gd name="T71" fmla="*/ 297 h 314"/>
                  <a:gd name="T72" fmla="*/ 287 w 396"/>
                  <a:gd name="T73"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6" h="314">
                    <a:moveTo>
                      <a:pt x="287" y="314"/>
                    </a:moveTo>
                    <a:cubicBezTo>
                      <a:pt x="286" y="310"/>
                      <a:pt x="293" y="311"/>
                      <a:pt x="291" y="307"/>
                    </a:cubicBezTo>
                    <a:cubicBezTo>
                      <a:pt x="261" y="306"/>
                      <a:pt x="231" y="306"/>
                      <a:pt x="202" y="306"/>
                    </a:cubicBezTo>
                    <a:cubicBezTo>
                      <a:pt x="202" y="304"/>
                      <a:pt x="202" y="303"/>
                      <a:pt x="202" y="302"/>
                    </a:cubicBezTo>
                    <a:cubicBezTo>
                      <a:pt x="224" y="301"/>
                      <a:pt x="247" y="301"/>
                      <a:pt x="269" y="300"/>
                    </a:cubicBezTo>
                    <a:cubicBezTo>
                      <a:pt x="281" y="298"/>
                      <a:pt x="292" y="296"/>
                      <a:pt x="303" y="293"/>
                    </a:cubicBezTo>
                    <a:cubicBezTo>
                      <a:pt x="309" y="292"/>
                      <a:pt x="315" y="292"/>
                      <a:pt x="321" y="291"/>
                    </a:cubicBezTo>
                    <a:cubicBezTo>
                      <a:pt x="334" y="282"/>
                      <a:pt x="346" y="274"/>
                      <a:pt x="358" y="266"/>
                    </a:cubicBezTo>
                    <a:cubicBezTo>
                      <a:pt x="358" y="265"/>
                      <a:pt x="357" y="264"/>
                      <a:pt x="357" y="262"/>
                    </a:cubicBezTo>
                    <a:cubicBezTo>
                      <a:pt x="333" y="264"/>
                      <a:pt x="309" y="266"/>
                      <a:pt x="286" y="268"/>
                    </a:cubicBezTo>
                    <a:cubicBezTo>
                      <a:pt x="277" y="270"/>
                      <a:pt x="269" y="271"/>
                      <a:pt x="260" y="273"/>
                    </a:cubicBezTo>
                    <a:cubicBezTo>
                      <a:pt x="244" y="272"/>
                      <a:pt x="229" y="271"/>
                      <a:pt x="213" y="270"/>
                    </a:cubicBezTo>
                    <a:cubicBezTo>
                      <a:pt x="207" y="269"/>
                      <a:pt x="201" y="269"/>
                      <a:pt x="195" y="268"/>
                    </a:cubicBezTo>
                    <a:cubicBezTo>
                      <a:pt x="186" y="264"/>
                      <a:pt x="176" y="259"/>
                      <a:pt x="167" y="255"/>
                    </a:cubicBezTo>
                    <a:cubicBezTo>
                      <a:pt x="234" y="251"/>
                      <a:pt x="315" y="251"/>
                      <a:pt x="388" y="198"/>
                    </a:cubicBezTo>
                    <a:cubicBezTo>
                      <a:pt x="293" y="231"/>
                      <a:pt x="213" y="223"/>
                      <a:pt x="148" y="214"/>
                    </a:cubicBezTo>
                    <a:cubicBezTo>
                      <a:pt x="231" y="199"/>
                      <a:pt x="314" y="195"/>
                      <a:pt x="396" y="136"/>
                    </a:cubicBezTo>
                    <a:cubicBezTo>
                      <a:pt x="277" y="180"/>
                      <a:pt x="193" y="165"/>
                      <a:pt x="125" y="158"/>
                    </a:cubicBezTo>
                    <a:cubicBezTo>
                      <a:pt x="214" y="139"/>
                      <a:pt x="342" y="135"/>
                      <a:pt x="385" y="89"/>
                    </a:cubicBezTo>
                    <a:cubicBezTo>
                      <a:pt x="260" y="122"/>
                      <a:pt x="152" y="116"/>
                      <a:pt x="83" y="100"/>
                    </a:cubicBezTo>
                    <a:cubicBezTo>
                      <a:pt x="139" y="93"/>
                      <a:pt x="195" y="85"/>
                      <a:pt x="252" y="78"/>
                    </a:cubicBezTo>
                    <a:cubicBezTo>
                      <a:pt x="224" y="75"/>
                      <a:pt x="197" y="73"/>
                      <a:pt x="170" y="70"/>
                    </a:cubicBezTo>
                    <a:cubicBezTo>
                      <a:pt x="221" y="61"/>
                      <a:pt x="273" y="52"/>
                      <a:pt x="324" y="44"/>
                    </a:cubicBezTo>
                    <a:cubicBezTo>
                      <a:pt x="255" y="47"/>
                      <a:pt x="114" y="66"/>
                      <a:pt x="7" y="0"/>
                    </a:cubicBezTo>
                    <a:cubicBezTo>
                      <a:pt x="22" y="13"/>
                      <a:pt x="42" y="22"/>
                      <a:pt x="53" y="38"/>
                    </a:cubicBezTo>
                    <a:cubicBezTo>
                      <a:pt x="37" y="36"/>
                      <a:pt x="21" y="34"/>
                      <a:pt x="6" y="32"/>
                    </a:cubicBezTo>
                    <a:cubicBezTo>
                      <a:pt x="6" y="38"/>
                      <a:pt x="7" y="43"/>
                      <a:pt x="8" y="48"/>
                    </a:cubicBezTo>
                    <a:cubicBezTo>
                      <a:pt x="24" y="58"/>
                      <a:pt x="40" y="68"/>
                      <a:pt x="56" y="78"/>
                    </a:cubicBezTo>
                    <a:cubicBezTo>
                      <a:pt x="38" y="87"/>
                      <a:pt x="19" y="96"/>
                      <a:pt x="0" y="105"/>
                    </a:cubicBezTo>
                    <a:cubicBezTo>
                      <a:pt x="23" y="112"/>
                      <a:pt x="47" y="120"/>
                      <a:pt x="71" y="128"/>
                    </a:cubicBezTo>
                    <a:cubicBezTo>
                      <a:pt x="48" y="137"/>
                      <a:pt x="18" y="128"/>
                      <a:pt x="3" y="156"/>
                    </a:cubicBezTo>
                    <a:cubicBezTo>
                      <a:pt x="30" y="169"/>
                      <a:pt x="69" y="171"/>
                      <a:pt x="85" y="194"/>
                    </a:cubicBezTo>
                    <a:cubicBezTo>
                      <a:pt x="61" y="196"/>
                      <a:pt x="35" y="179"/>
                      <a:pt x="14" y="200"/>
                    </a:cubicBezTo>
                    <a:cubicBezTo>
                      <a:pt x="39" y="215"/>
                      <a:pt x="63" y="229"/>
                      <a:pt x="88" y="243"/>
                    </a:cubicBezTo>
                    <a:cubicBezTo>
                      <a:pt x="74" y="242"/>
                      <a:pt x="61" y="240"/>
                      <a:pt x="47" y="238"/>
                    </a:cubicBezTo>
                    <a:cubicBezTo>
                      <a:pt x="66" y="259"/>
                      <a:pt x="93" y="276"/>
                      <a:pt x="112" y="297"/>
                    </a:cubicBezTo>
                    <a:cubicBezTo>
                      <a:pt x="176" y="303"/>
                      <a:pt x="223" y="308"/>
                      <a:pt x="287" y="314"/>
                    </a:cubicBezTo>
                    <a:close/>
                  </a:path>
                </a:pathLst>
              </a:custGeom>
              <a:solidFill>
                <a:schemeClr val="bg1">
                  <a:lumMod val="65000"/>
                  <a:alpha val="63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9" name="Freeform 36"/>
              <p:cNvSpPr>
                <a:spLocks/>
              </p:cNvSpPr>
              <p:nvPr/>
            </p:nvSpPr>
            <p:spPr bwMode="auto">
              <a:xfrm>
                <a:off x="6788613" y="3840917"/>
                <a:ext cx="838087" cy="117423"/>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cxnSp>
        <p:nvCxnSpPr>
          <p:cNvPr id="11" name="Straight Arrow Connector 10"/>
          <p:cNvCxnSpPr/>
          <p:nvPr/>
        </p:nvCxnSpPr>
        <p:spPr>
          <a:xfrm>
            <a:off x="0" y="3047123"/>
            <a:ext cx="11176000" cy="0"/>
          </a:xfrm>
          <a:prstGeom prst="straightConnector1">
            <a:avLst/>
          </a:prstGeom>
          <a:ln w="762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2231133" y="3047125"/>
            <a:ext cx="331" cy="127781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4592832" y="3047124"/>
            <a:ext cx="4895" cy="198904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6926711" y="3047123"/>
            <a:ext cx="3343" cy="56661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flipV="1">
            <a:off x="9244758" y="3047125"/>
            <a:ext cx="9355" cy="969924"/>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1776685" y="5135186"/>
            <a:ext cx="914401" cy="496996"/>
          </a:xfrm>
          <a:prstGeom prst="rect">
            <a:avLst/>
          </a:prstGeom>
        </p:spPr>
        <p:txBody>
          <a:bodyPr wrap="square">
            <a:spAutoFit/>
          </a:bodyPr>
          <a:lstStyle/>
          <a:p>
            <a:pPr algn="ctr">
              <a:lnSpc>
                <a:spcPct val="150000"/>
              </a:lnSpc>
            </a:pPr>
            <a:r>
              <a:rPr lang="en-US" sz="2000" b="1" dirty="0">
                <a:solidFill>
                  <a:schemeClr val="bg2">
                    <a:lumMod val="10000"/>
                  </a:schemeClr>
                </a:solidFill>
                <a:latin typeface="Lato" panose="020F0502020204030203" pitchFamily="34" charset="0"/>
                <a:ea typeface="Open Sans Light" pitchFamily="34" charset="0"/>
                <a:cs typeface="Open Sans Light" pitchFamily="34" charset="0"/>
              </a:rPr>
              <a:t>35%</a:t>
            </a:r>
            <a:endParaRPr lang="en-US" sz="1200" b="1" dirty="0">
              <a:solidFill>
                <a:schemeClr val="bg2">
                  <a:lumMod val="10000"/>
                </a:schemeClr>
              </a:solidFill>
              <a:latin typeface="Lato" panose="020F0502020204030203" pitchFamily="34" charset="0"/>
              <a:ea typeface="Open Sans Light" pitchFamily="34" charset="0"/>
              <a:cs typeface="Open Sans Light" pitchFamily="34" charset="0"/>
            </a:endParaRPr>
          </a:p>
        </p:txBody>
      </p:sp>
      <p:sp>
        <p:nvSpPr>
          <p:cNvPr id="70" name="Rectangle 69"/>
          <p:cNvSpPr/>
          <p:nvPr/>
        </p:nvSpPr>
        <p:spPr>
          <a:xfrm>
            <a:off x="4142761" y="5812295"/>
            <a:ext cx="914402" cy="496996"/>
          </a:xfrm>
          <a:prstGeom prst="rect">
            <a:avLst/>
          </a:prstGeom>
        </p:spPr>
        <p:txBody>
          <a:bodyPr wrap="square">
            <a:spAutoFit/>
          </a:bodyPr>
          <a:lstStyle/>
          <a:p>
            <a:pPr algn="ctr">
              <a:lnSpc>
                <a:spcPct val="150000"/>
              </a:lnSpc>
            </a:pPr>
            <a:r>
              <a:rPr lang="en-US" sz="2000" b="1" dirty="0">
                <a:solidFill>
                  <a:schemeClr val="bg2">
                    <a:lumMod val="10000"/>
                  </a:schemeClr>
                </a:solidFill>
                <a:latin typeface="Lato" panose="020F0502020204030203" pitchFamily="34" charset="0"/>
                <a:ea typeface="Open Sans Light" pitchFamily="34" charset="0"/>
                <a:cs typeface="Open Sans Light" pitchFamily="34" charset="0"/>
              </a:rPr>
              <a:t>10%</a:t>
            </a:r>
            <a:endParaRPr lang="en-US" sz="1200" b="1" dirty="0">
              <a:solidFill>
                <a:schemeClr val="bg2">
                  <a:lumMod val="10000"/>
                </a:schemeClr>
              </a:solidFill>
              <a:latin typeface="Lato" panose="020F0502020204030203" pitchFamily="34" charset="0"/>
              <a:ea typeface="Open Sans Light" pitchFamily="34" charset="0"/>
              <a:cs typeface="Open Sans Light" pitchFamily="34" charset="0"/>
            </a:endParaRPr>
          </a:p>
        </p:txBody>
      </p:sp>
      <p:sp>
        <p:nvSpPr>
          <p:cNvPr id="72" name="Rectangle 71"/>
          <p:cNvSpPr/>
          <p:nvPr/>
        </p:nvSpPr>
        <p:spPr>
          <a:xfrm>
            <a:off x="6475864" y="4401407"/>
            <a:ext cx="914402" cy="496996"/>
          </a:xfrm>
          <a:prstGeom prst="rect">
            <a:avLst/>
          </a:prstGeom>
        </p:spPr>
        <p:txBody>
          <a:bodyPr wrap="square">
            <a:spAutoFit/>
          </a:bodyPr>
          <a:lstStyle/>
          <a:p>
            <a:pPr algn="ctr">
              <a:lnSpc>
                <a:spcPct val="150000"/>
              </a:lnSpc>
            </a:pPr>
            <a:r>
              <a:rPr lang="en-US" sz="2000" b="1" dirty="0">
                <a:solidFill>
                  <a:schemeClr val="bg2">
                    <a:lumMod val="10000"/>
                  </a:schemeClr>
                </a:solidFill>
                <a:latin typeface="Lato" panose="020F0502020204030203" pitchFamily="34" charset="0"/>
                <a:ea typeface="Open Sans Light" pitchFamily="34" charset="0"/>
                <a:cs typeface="Open Sans Light" pitchFamily="34" charset="0"/>
              </a:rPr>
              <a:t>70%</a:t>
            </a:r>
            <a:endParaRPr lang="en-US" sz="1200" b="1" dirty="0">
              <a:solidFill>
                <a:schemeClr val="bg2">
                  <a:lumMod val="10000"/>
                </a:schemeClr>
              </a:solidFill>
              <a:latin typeface="Lato" panose="020F0502020204030203" pitchFamily="34" charset="0"/>
              <a:ea typeface="Open Sans Light" pitchFamily="34" charset="0"/>
              <a:cs typeface="Open Sans Light" pitchFamily="34" charset="0"/>
            </a:endParaRPr>
          </a:p>
        </p:txBody>
      </p:sp>
      <p:sp>
        <p:nvSpPr>
          <p:cNvPr id="73" name="Rectangle 72"/>
          <p:cNvSpPr/>
          <p:nvPr/>
        </p:nvSpPr>
        <p:spPr>
          <a:xfrm>
            <a:off x="8792234" y="4834216"/>
            <a:ext cx="914401" cy="496996"/>
          </a:xfrm>
          <a:prstGeom prst="rect">
            <a:avLst/>
          </a:prstGeom>
        </p:spPr>
        <p:txBody>
          <a:bodyPr wrap="square">
            <a:spAutoFit/>
          </a:bodyPr>
          <a:lstStyle/>
          <a:p>
            <a:pPr algn="ctr">
              <a:lnSpc>
                <a:spcPct val="150000"/>
              </a:lnSpc>
            </a:pPr>
            <a:r>
              <a:rPr lang="en-US" sz="2000" b="1" dirty="0">
                <a:solidFill>
                  <a:schemeClr val="bg2">
                    <a:lumMod val="10000"/>
                  </a:schemeClr>
                </a:solidFill>
                <a:latin typeface="Lato" panose="020F0502020204030203" pitchFamily="34" charset="0"/>
                <a:ea typeface="Open Sans Light" pitchFamily="34" charset="0"/>
                <a:cs typeface="Open Sans Light" pitchFamily="34" charset="0"/>
              </a:rPr>
              <a:t>50%</a:t>
            </a:r>
            <a:endParaRPr lang="en-US" sz="1200" b="1" dirty="0">
              <a:solidFill>
                <a:schemeClr val="bg2">
                  <a:lumMod val="10000"/>
                </a:schemeClr>
              </a:solidFill>
              <a:latin typeface="Lato" panose="020F0502020204030203" pitchFamily="34" charset="0"/>
              <a:ea typeface="Open Sans Light" pitchFamily="34" charset="0"/>
              <a:cs typeface="Open Sans Light" pitchFamily="34" charset="0"/>
            </a:endParaRPr>
          </a:p>
        </p:txBody>
      </p:sp>
      <p:sp>
        <p:nvSpPr>
          <p:cNvPr id="71" name="TextBox 70"/>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grpSp>
        <p:nvGrpSpPr>
          <p:cNvPr id="74" name="Group 73"/>
          <p:cNvGrpSpPr/>
          <p:nvPr/>
        </p:nvGrpSpPr>
        <p:grpSpPr>
          <a:xfrm>
            <a:off x="1113097" y="1796399"/>
            <a:ext cx="2265575" cy="811419"/>
            <a:chOff x="4597685" y="3155872"/>
            <a:chExt cx="1699181" cy="608564"/>
          </a:xfrm>
        </p:grpSpPr>
        <p:sp>
          <p:nvSpPr>
            <p:cNvPr id="75" name="TextBox 74"/>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34738D"/>
                  </a:solidFill>
                  <a:latin typeface="Calibri" panose="020F0502020204030204" pitchFamily="34" charset="0"/>
                </a:rPr>
                <a:t>Lorem Ipsum</a:t>
              </a:r>
            </a:p>
          </p:txBody>
        </p:sp>
        <p:sp>
          <p:nvSpPr>
            <p:cNvPr id="76" name="TextBox 75"/>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85" name="Group 84"/>
          <p:cNvGrpSpPr/>
          <p:nvPr/>
        </p:nvGrpSpPr>
        <p:grpSpPr>
          <a:xfrm>
            <a:off x="3474984" y="1792504"/>
            <a:ext cx="2265575" cy="811419"/>
            <a:chOff x="4597685" y="3155872"/>
            <a:chExt cx="1699181" cy="608564"/>
          </a:xfrm>
        </p:grpSpPr>
        <p:sp>
          <p:nvSpPr>
            <p:cNvPr id="86" name="TextBox 85"/>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189A80"/>
                  </a:solidFill>
                  <a:latin typeface="Calibri" panose="020F0502020204030204" pitchFamily="34" charset="0"/>
                </a:rPr>
                <a:t>Lorem Ipsum</a:t>
              </a:r>
            </a:p>
          </p:txBody>
        </p:sp>
        <p:sp>
          <p:nvSpPr>
            <p:cNvPr id="95" name="TextBox 94"/>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112" name="Group 111"/>
          <p:cNvGrpSpPr/>
          <p:nvPr/>
        </p:nvGrpSpPr>
        <p:grpSpPr>
          <a:xfrm>
            <a:off x="5786648" y="1792504"/>
            <a:ext cx="2265575" cy="811419"/>
            <a:chOff x="4597685" y="3155872"/>
            <a:chExt cx="1699181" cy="608564"/>
          </a:xfrm>
        </p:grpSpPr>
        <p:sp>
          <p:nvSpPr>
            <p:cNvPr id="113" name="TextBox 112"/>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EF9D27"/>
                  </a:solidFill>
                  <a:latin typeface="Calibri" panose="020F0502020204030204" pitchFamily="34" charset="0"/>
                </a:rPr>
                <a:t>Lorem Ipsum</a:t>
              </a:r>
            </a:p>
          </p:txBody>
        </p:sp>
        <p:sp>
          <p:nvSpPr>
            <p:cNvPr id="114" name="TextBox 113"/>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115" name="Group 114"/>
          <p:cNvGrpSpPr/>
          <p:nvPr/>
        </p:nvGrpSpPr>
        <p:grpSpPr>
          <a:xfrm>
            <a:off x="8116646" y="1772259"/>
            <a:ext cx="2265575" cy="811419"/>
            <a:chOff x="4597685" y="3155872"/>
            <a:chExt cx="1699181" cy="608564"/>
          </a:xfrm>
        </p:grpSpPr>
        <p:sp>
          <p:nvSpPr>
            <p:cNvPr id="116" name="TextBox 115"/>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D34132"/>
                  </a:solidFill>
                  <a:latin typeface="Calibri" panose="020F0502020204030204" pitchFamily="34" charset="0"/>
                </a:rPr>
                <a:t>Lorem Ipsum</a:t>
              </a:r>
            </a:p>
          </p:txBody>
        </p:sp>
        <p:sp>
          <p:nvSpPr>
            <p:cNvPr id="117" name="TextBox 116"/>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pic>
        <p:nvPicPr>
          <p:cNvPr id="65" name="Picture 64">
            <a:hlinkClick r:id="rId2"/>
            <a:extLst>
              <a:ext uri="{FF2B5EF4-FFF2-40B4-BE49-F238E27FC236}">
                <a16:creationId xmlns:a16="http://schemas.microsoft.com/office/drawing/2014/main" id="{FF979AE9-0EF1-4F0F-B7FC-8DACA3AD3C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78442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000"/>
                            </p:stCondLst>
                            <p:childTnLst>
                              <p:par>
                                <p:cTn id="13" presetID="2" presetClass="entr" presetSubtype="4"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 presetClass="entr" presetSubtype="4"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fill="hold"/>
                                        <p:tgtEl>
                                          <p:spTgt spid="2"/>
                                        </p:tgtEl>
                                        <p:attrNameLst>
                                          <p:attrName>ppt_x</p:attrName>
                                        </p:attrNameLst>
                                      </p:cBhvr>
                                      <p:tavLst>
                                        <p:tav tm="0">
                                          <p:val>
                                            <p:strVal val="#ppt_x"/>
                                          </p:val>
                                        </p:tav>
                                        <p:tav tm="100000">
                                          <p:val>
                                            <p:strVal val="#ppt_x"/>
                                          </p:val>
                                        </p:tav>
                                      </p:tavLst>
                                    </p:anim>
                                    <p:anim calcmode="lin" valueType="num">
                                      <p:cBhvr additive="base">
                                        <p:cTn id="21" dur="500" fill="hold"/>
                                        <p:tgtEl>
                                          <p:spTgt spid="2"/>
                                        </p:tgtEl>
                                        <p:attrNameLst>
                                          <p:attrName>ppt_y</p:attrName>
                                        </p:attrNameLst>
                                      </p:cBhvr>
                                      <p:tavLst>
                                        <p:tav tm="0">
                                          <p:val>
                                            <p:strVal val="1+#ppt_h/2"/>
                                          </p:val>
                                        </p:tav>
                                        <p:tav tm="100000">
                                          <p:val>
                                            <p:strVal val="#ppt_y"/>
                                          </p:val>
                                        </p:tav>
                                      </p:tavLst>
                                    </p:anim>
                                  </p:childTnLst>
                                </p:cTn>
                              </p:par>
                            </p:childTnLst>
                          </p:cTn>
                        </p:par>
                        <p:par>
                          <p:cTn id="22" fill="hold">
                            <p:stCondLst>
                              <p:cond delay="2000"/>
                            </p:stCondLst>
                            <p:childTnLst>
                              <p:par>
                                <p:cTn id="23" presetID="2" presetClass="entr" presetSubtype="4" accel="50000" decel="50000" fill="hold" nodeType="afterEffect">
                                  <p:stCondLst>
                                    <p:cond delay="0"/>
                                  </p:stCondLst>
                                  <p:childTnLst>
                                    <p:set>
                                      <p:cBhvr>
                                        <p:cTn id="24" dur="1" fill="hold">
                                          <p:stCondLst>
                                            <p:cond delay="0"/>
                                          </p:stCondLst>
                                        </p:cTn>
                                        <p:tgtEl>
                                          <p:spTgt spid="74"/>
                                        </p:tgtEl>
                                        <p:attrNameLst>
                                          <p:attrName>style.visibility</p:attrName>
                                        </p:attrNameLst>
                                      </p:cBhvr>
                                      <p:to>
                                        <p:strVal val="visible"/>
                                      </p:to>
                                    </p:set>
                                    <p:anim calcmode="lin" valueType="num">
                                      <p:cBhvr additive="base">
                                        <p:cTn id="25" dur="500" fill="hold"/>
                                        <p:tgtEl>
                                          <p:spTgt spid="74"/>
                                        </p:tgtEl>
                                        <p:attrNameLst>
                                          <p:attrName>ppt_x</p:attrName>
                                        </p:attrNameLst>
                                      </p:cBhvr>
                                      <p:tavLst>
                                        <p:tav tm="0">
                                          <p:val>
                                            <p:strVal val="#ppt_x"/>
                                          </p:val>
                                        </p:tav>
                                        <p:tav tm="100000">
                                          <p:val>
                                            <p:strVal val="#ppt_x"/>
                                          </p:val>
                                        </p:tav>
                                      </p:tavLst>
                                    </p:anim>
                                    <p:anim calcmode="lin" valueType="num">
                                      <p:cBhvr additive="base">
                                        <p:cTn id="26" dur="500" fill="hold"/>
                                        <p:tgtEl>
                                          <p:spTgt spid="74"/>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69"/>
                                        </p:tgtEl>
                                        <p:attrNameLst>
                                          <p:attrName>style.visibility</p:attrName>
                                        </p:attrNameLst>
                                      </p:cBhvr>
                                      <p:to>
                                        <p:strVal val="visible"/>
                                      </p:to>
                                    </p:set>
                                    <p:anim calcmode="lin" valueType="num">
                                      <p:cBhvr>
                                        <p:cTn id="30" dur="500" fill="hold"/>
                                        <p:tgtEl>
                                          <p:spTgt spid="69"/>
                                        </p:tgtEl>
                                        <p:attrNameLst>
                                          <p:attrName>ppt_w</p:attrName>
                                        </p:attrNameLst>
                                      </p:cBhvr>
                                      <p:tavLst>
                                        <p:tav tm="0">
                                          <p:val>
                                            <p:fltVal val="0"/>
                                          </p:val>
                                        </p:tav>
                                        <p:tav tm="100000">
                                          <p:val>
                                            <p:strVal val="#ppt_w"/>
                                          </p:val>
                                        </p:tav>
                                      </p:tavLst>
                                    </p:anim>
                                    <p:anim calcmode="lin" valueType="num">
                                      <p:cBhvr>
                                        <p:cTn id="31" dur="500" fill="hold"/>
                                        <p:tgtEl>
                                          <p:spTgt spid="69"/>
                                        </p:tgtEl>
                                        <p:attrNameLst>
                                          <p:attrName>ppt_h</p:attrName>
                                        </p:attrNameLst>
                                      </p:cBhvr>
                                      <p:tavLst>
                                        <p:tav tm="0">
                                          <p:val>
                                            <p:fltVal val="0"/>
                                          </p:val>
                                        </p:tav>
                                        <p:tav tm="100000">
                                          <p:val>
                                            <p:strVal val="#ppt_h"/>
                                          </p:val>
                                        </p:tav>
                                      </p:tavLst>
                                    </p:anim>
                                    <p:animEffect transition="in" filter="fade">
                                      <p:cBhvr>
                                        <p:cTn id="32" dur="500"/>
                                        <p:tgtEl>
                                          <p:spTgt spid="69"/>
                                        </p:tgtEl>
                                      </p:cBhvr>
                                    </p:animEffect>
                                  </p:childTnLst>
                                </p:cTn>
                              </p:par>
                            </p:childTnLst>
                          </p:cTn>
                        </p:par>
                        <p:par>
                          <p:cTn id="33" fill="hold">
                            <p:stCondLst>
                              <p:cond delay="3000"/>
                            </p:stCondLst>
                            <p:childTnLst>
                              <p:par>
                                <p:cTn id="34" presetID="2" presetClass="entr" presetSubtype="4" fill="hold" nodeType="afterEffect">
                                  <p:stCondLst>
                                    <p:cond delay="0"/>
                                  </p:stCondLst>
                                  <p:childTnLst>
                                    <p:set>
                                      <p:cBhvr>
                                        <p:cTn id="35" dur="1" fill="hold">
                                          <p:stCondLst>
                                            <p:cond delay="0"/>
                                          </p:stCondLst>
                                        </p:cTn>
                                        <p:tgtEl>
                                          <p:spTgt spid="40"/>
                                        </p:tgtEl>
                                        <p:attrNameLst>
                                          <p:attrName>style.visibility</p:attrName>
                                        </p:attrNameLst>
                                      </p:cBhvr>
                                      <p:to>
                                        <p:strVal val="visible"/>
                                      </p:to>
                                    </p:set>
                                    <p:anim calcmode="lin" valueType="num">
                                      <p:cBhvr additive="base">
                                        <p:cTn id="36" dur="500" fill="hold"/>
                                        <p:tgtEl>
                                          <p:spTgt spid="40"/>
                                        </p:tgtEl>
                                        <p:attrNameLst>
                                          <p:attrName>ppt_x</p:attrName>
                                        </p:attrNameLst>
                                      </p:cBhvr>
                                      <p:tavLst>
                                        <p:tav tm="0">
                                          <p:val>
                                            <p:strVal val="#ppt_x"/>
                                          </p:val>
                                        </p:tav>
                                        <p:tav tm="100000">
                                          <p:val>
                                            <p:strVal val="#ppt_x"/>
                                          </p:val>
                                        </p:tav>
                                      </p:tavLst>
                                    </p:anim>
                                    <p:anim calcmode="lin" valueType="num">
                                      <p:cBhvr additive="base">
                                        <p:cTn id="37" dur="500" fill="hold"/>
                                        <p:tgtEl>
                                          <p:spTgt spid="40"/>
                                        </p:tgtEl>
                                        <p:attrNameLst>
                                          <p:attrName>ppt_y</p:attrName>
                                        </p:attrNameLst>
                                      </p:cBhvr>
                                      <p:tavLst>
                                        <p:tav tm="0">
                                          <p:val>
                                            <p:strVal val="1+#ppt_h/2"/>
                                          </p:val>
                                        </p:tav>
                                        <p:tav tm="100000">
                                          <p:val>
                                            <p:strVal val="#ppt_y"/>
                                          </p:val>
                                        </p:tav>
                                      </p:tavLst>
                                    </p:anim>
                                  </p:childTnLst>
                                </p:cTn>
                              </p:par>
                            </p:childTnLst>
                          </p:cTn>
                        </p:par>
                        <p:par>
                          <p:cTn id="38" fill="hold">
                            <p:stCondLst>
                              <p:cond delay="3500"/>
                            </p:stCondLst>
                            <p:childTnLst>
                              <p:par>
                                <p:cTn id="39" presetID="2" presetClass="entr" presetSubtype="4" fill="hold" nodeType="after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par>
                          <p:cTn id="43" fill="hold">
                            <p:stCondLst>
                              <p:cond delay="4000"/>
                            </p:stCondLst>
                            <p:childTnLst>
                              <p:par>
                                <p:cTn id="44" presetID="2" presetClass="entr" presetSubtype="4" accel="50000" decel="50000" fill="hold" nodeType="afterEffect">
                                  <p:stCondLst>
                                    <p:cond delay="0"/>
                                  </p:stCondLst>
                                  <p:childTnLst>
                                    <p:set>
                                      <p:cBhvr>
                                        <p:cTn id="45" dur="1" fill="hold">
                                          <p:stCondLst>
                                            <p:cond delay="0"/>
                                          </p:stCondLst>
                                        </p:cTn>
                                        <p:tgtEl>
                                          <p:spTgt spid="85"/>
                                        </p:tgtEl>
                                        <p:attrNameLst>
                                          <p:attrName>style.visibility</p:attrName>
                                        </p:attrNameLst>
                                      </p:cBhvr>
                                      <p:to>
                                        <p:strVal val="visible"/>
                                      </p:to>
                                    </p:set>
                                    <p:anim calcmode="lin" valueType="num">
                                      <p:cBhvr additive="base">
                                        <p:cTn id="46" dur="500" fill="hold"/>
                                        <p:tgtEl>
                                          <p:spTgt spid="85"/>
                                        </p:tgtEl>
                                        <p:attrNameLst>
                                          <p:attrName>ppt_x</p:attrName>
                                        </p:attrNameLst>
                                      </p:cBhvr>
                                      <p:tavLst>
                                        <p:tav tm="0">
                                          <p:val>
                                            <p:strVal val="#ppt_x"/>
                                          </p:val>
                                        </p:tav>
                                        <p:tav tm="100000">
                                          <p:val>
                                            <p:strVal val="#ppt_x"/>
                                          </p:val>
                                        </p:tav>
                                      </p:tavLst>
                                    </p:anim>
                                    <p:anim calcmode="lin" valueType="num">
                                      <p:cBhvr additive="base">
                                        <p:cTn id="47" dur="500" fill="hold"/>
                                        <p:tgtEl>
                                          <p:spTgt spid="8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70"/>
                                        </p:tgtEl>
                                        <p:attrNameLst>
                                          <p:attrName>style.visibility</p:attrName>
                                        </p:attrNameLst>
                                      </p:cBhvr>
                                      <p:to>
                                        <p:strVal val="visible"/>
                                      </p:to>
                                    </p:set>
                                    <p:anim calcmode="lin" valueType="num">
                                      <p:cBhvr>
                                        <p:cTn id="51" dur="500" fill="hold"/>
                                        <p:tgtEl>
                                          <p:spTgt spid="70"/>
                                        </p:tgtEl>
                                        <p:attrNameLst>
                                          <p:attrName>ppt_w</p:attrName>
                                        </p:attrNameLst>
                                      </p:cBhvr>
                                      <p:tavLst>
                                        <p:tav tm="0">
                                          <p:val>
                                            <p:fltVal val="0"/>
                                          </p:val>
                                        </p:tav>
                                        <p:tav tm="100000">
                                          <p:val>
                                            <p:strVal val="#ppt_w"/>
                                          </p:val>
                                        </p:tav>
                                      </p:tavLst>
                                    </p:anim>
                                    <p:anim calcmode="lin" valueType="num">
                                      <p:cBhvr>
                                        <p:cTn id="52" dur="500" fill="hold"/>
                                        <p:tgtEl>
                                          <p:spTgt spid="70"/>
                                        </p:tgtEl>
                                        <p:attrNameLst>
                                          <p:attrName>ppt_h</p:attrName>
                                        </p:attrNameLst>
                                      </p:cBhvr>
                                      <p:tavLst>
                                        <p:tav tm="0">
                                          <p:val>
                                            <p:fltVal val="0"/>
                                          </p:val>
                                        </p:tav>
                                        <p:tav tm="100000">
                                          <p:val>
                                            <p:strVal val="#ppt_h"/>
                                          </p:val>
                                        </p:tav>
                                      </p:tavLst>
                                    </p:anim>
                                    <p:animEffect transition="in" filter="fade">
                                      <p:cBhvr>
                                        <p:cTn id="53" dur="500"/>
                                        <p:tgtEl>
                                          <p:spTgt spid="70"/>
                                        </p:tgtEl>
                                      </p:cBhvr>
                                    </p:animEffect>
                                  </p:childTnLst>
                                </p:cTn>
                              </p:par>
                            </p:childTnLst>
                          </p:cTn>
                        </p:par>
                        <p:par>
                          <p:cTn id="54" fill="hold">
                            <p:stCondLst>
                              <p:cond delay="5000"/>
                            </p:stCondLst>
                            <p:childTnLst>
                              <p:par>
                                <p:cTn id="55" presetID="2" presetClass="entr" presetSubtype="4" fill="hold" nodeType="afterEffect">
                                  <p:stCondLst>
                                    <p:cond delay="0"/>
                                  </p:stCondLst>
                                  <p:childTnLst>
                                    <p:set>
                                      <p:cBhvr>
                                        <p:cTn id="56" dur="1" fill="hold">
                                          <p:stCondLst>
                                            <p:cond delay="0"/>
                                          </p:stCondLst>
                                        </p:cTn>
                                        <p:tgtEl>
                                          <p:spTgt spid="52"/>
                                        </p:tgtEl>
                                        <p:attrNameLst>
                                          <p:attrName>style.visibility</p:attrName>
                                        </p:attrNameLst>
                                      </p:cBhvr>
                                      <p:to>
                                        <p:strVal val="visible"/>
                                      </p:to>
                                    </p:set>
                                    <p:anim calcmode="lin" valueType="num">
                                      <p:cBhvr additive="base">
                                        <p:cTn id="57" dur="500" fill="hold"/>
                                        <p:tgtEl>
                                          <p:spTgt spid="52"/>
                                        </p:tgtEl>
                                        <p:attrNameLst>
                                          <p:attrName>ppt_x</p:attrName>
                                        </p:attrNameLst>
                                      </p:cBhvr>
                                      <p:tavLst>
                                        <p:tav tm="0">
                                          <p:val>
                                            <p:strVal val="#ppt_x"/>
                                          </p:val>
                                        </p:tav>
                                        <p:tav tm="100000">
                                          <p:val>
                                            <p:strVal val="#ppt_x"/>
                                          </p:val>
                                        </p:tav>
                                      </p:tavLst>
                                    </p:anim>
                                    <p:anim calcmode="lin" valueType="num">
                                      <p:cBhvr additive="base">
                                        <p:cTn id="58" dur="500" fill="hold"/>
                                        <p:tgtEl>
                                          <p:spTgt spid="52"/>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2" presetClass="entr" presetSubtype="4" fill="hold" nodeType="afterEffect">
                                  <p:stCondLst>
                                    <p:cond delay="0"/>
                                  </p:stCondLst>
                                  <p:childTnLst>
                                    <p:set>
                                      <p:cBhvr>
                                        <p:cTn id="61" dur="1" fill="hold">
                                          <p:stCondLst>
                                            <p:cond delay="0"/>
                                          </p:stCondLst>
                                        </p:cTn>
                                        <p:tgtEl>
                                          <p:spTgt spid="4"/>
                                        </p:tgtEl>
                                        <p:attrNameLst>
                                          <p:attrName>style.visibility</p:attrName>
                                        </p:attrNameLst>
                                      </p:cBhvr>
                                      <p:to>
                                        <p:strVal val="visible"/>
                                      </p:to>
                                    </p:set>
                                    <p:anim calcmode="lin" valueType="num">
                                      <p:cBhvr additive="base">
                                        <p:cTn id="62" dur="500" fill="hold"/>
                                        <p:tgtEl>
                                          <p:spTgt spid="4"/>
                                        </p:tgtEl>
                                        <p:attrNameLst>
                                          <p:attrName>ppt_x</p:attrName>
                                        </p:attrNameLst>
                                      </p:cBhvr>
                                      <p:tavLst>
                                        <p:tav tm="0">
                                          <p:val>
                                            <p:strVal val="#ppt_x"/>
                                          </p:val>
                                        </p:tav>
                                        <p:tav tm="100000">
                                          <p:val>
                                            <p:strVal val="#ppt_x"/>
                                          </p:val>
                                        </p:tav>
                                      </p:tavLst>
                                    </p:anim>
                                    <p:anim calcmode="lin" valueType="num">
                                      <p:cBhvr additive="base">
                                        <p:cTn id="63" dur="500" fill="hold"/>
                                        <p:tgtEl>
                                          <p:spTgt spid="4"/>
                                        </p:tgtEl>
                                        <p:attrNameLst>
                                          <p:attrName>ppt_y</p:attrName>
                                        </p:attrNameLst>
                                      </p:cBhvr>
                                      <p:tavLst>
                                        <p:tav tm="0">
                                          <p:val>
                                            <p:strVal val="1+#ppt_h/2"/>
                                          </p:val>
                                        </p:tav>
                                        <p:tav tm="100000">
                                          <p:val>
                                            <p:strVal val="#ppt_y"/>
                                          </p:val>
                                        </p:tav>
                                      </p:tavLst>
                                    </p:anim>
                                  </p:childTnLst>
                                </p:cTn>
                              </p:par>
                            </p:childTnLst>
                          </p:cTn>
                        </p:par>
                        <p:par>
                          <p:cTn id="64" fill="hold">
                            <p:stCondLst>
                              <p:cond delay="6000"/>
                            </p:stCondLst>
                            <p:childTnLst>
                              <p:par>
                                <p:cTn id="65" presetID="2" presetClass="entr" presetSubtype="4" accel="50000" decel="50000" fill="hold" nodeType="afterEffect">
                                  <p:stCondLst>
                                    <p:cond delay="0"/>
                                  </p:stCondLst>
                                  <p:childTnLst>
                                    <p:set>
                                      <p:cBhvr>
                                        <p:cTn id="66" dur="1" fill="hold">
                                          <p:stCondLst>
                                            <p:cond delay="0"/>
                                          </p:stCondLst>
                                        </p:cTn>
                                        <p:tgtEl>
                                          <p:spTgt spid="112"/>
                                        </p:tgtEl>
                                        <p:attrNameLst>
                                          <p:attrName>style.visibility</p:attrName>
                                        </p:attrNameLst>
                                      </p:cBhvr>
                                      <p:to>
                                        <p:strVal val="visible"/>
                                      </p:to>
                                    </p:set>
                                    <p:anim calcmode="lin" valueType="num">
                                      <p:cBhvr additive="base">
                                        <p:cTn id="67" dur="500" fill="hold"/>
                                        <p:tgtEl>
                                          <p:spTgt spid="112"/>
                                        </p:tgtEl>
                                        <p:attrNameLst>
                                          <p:attrName>ppt_x</p:attrName>
                                        </p:attrNameLst>
                                      </p:cBhvr>
                                      <p:tavLst>
                                        <p:tav tm="0">
                                          <p:val>
                                            <p:strVal val="#ppt_x"/>
                                          </p:val>
                                        </p:tav>
                                        <p:tav tm="100000">
                                          <p:val>
                                            <p:strVal val="#ppt_x"/>
                                          </p:val>
                                        </p:tav>
                                      </p:tavLst>
                                    </p:anim>
                                    <p:anim calcmode="lin" valueType="num">
                                      <p:cBhvr additive="base">
                                        <p:cTn id="68" dur="500" fill="hold"/>
                                        <p:tgtEl>
                                          <p:spTgt spid="112"/>
                                        </p:tgtEl>
                                        <p:attrNameLst>
                                          <p:attrName>ppt_y</p:attrName>
                                        </p:attrNameLst>
                                      </p:cBhvr>
                                      <p:tavLst>
                                        <p:tav tm="0">
                                          <p:val>
                                            <p:strVal val="1+#ppt_h/2"/>
                                          </p:val>
                                        </p:tav>
                                        <p:tav tm="100000">
                                          <p:val>
                                            <p:strVal val="#ppt_y"/>
                                          </p:val>
                                        </p:tav>
                                      </p:tavLst>
                                    </p:anim>
                                  </p:childTnLst>
                                </p:cTn>
                              </p:par>
                            </p:childTnLst>
                          </p:cTn>
                        </p:par>
                        <p:par>
                          <p:cTn id="69" fill="hold">
                            <p:stCondLst>
                              <p:cond delay="6500"/>
                            </p:stCondLst>
                            <p:childTnLst>
                              <p:par>
                                <p:cTn id="70" presetID="53" presetClass="entr" presetSubtype="16" fill="hold" grpId="0" nodeType="afterEffect">
                                  <p:stCondLst>
                                    <p:cond delay="0"/>
                                  </p:stCondLst>
                                  <p:childTnLst>
                                    <p:set>
                                      <p:cBhvr>
                                        <p:cTn id="71" dur="1" fill="hold">
                                          <p:stCondLst>
                                            <p:cond delay="0"/>
                                          </p:stCondLst>
                                        </p:cTn>
                                        <p:tgtEl>
                                          <p:spTgt spid="72"/>
                                        </p:tgtEl>
                                        <p:attrNameLst>
                                          <p:attrName>style.visibility</p:attrName>
                                        </p:attrNameLst>
                                      </p:cBhvr>
                                      <p:to>
                                        <p:strVal val="visible"/>
                                      </p:to>
                                    </p:set>
                                    <p:anim calcmode="lin" valueType="num">
                                      <p:cBhvr>
                                        <p:cTn id="72" dur="500" fill="hold"/>
                                        <p:tgtEl>
                                          <p:spTgt spid="72"/>
                                        </p:tgtEl>
                                        <p:attrNameLst>
                                          <p:attrName>ppt_w</p:attrName>
                                        </p:attrNameLst>
                                      </p:cBhvr>
                                      <p:tavLst>
                                        <p:tav tm="0">
                                          <p:val>
                                            <p:fltVal val="0"/>
                                          </p:val>
                                        </p:tav>
                                        <p:tav tm="100000">
                                          <p:val>
                                            <p:strVal val="#ppt_w"/>
                                          </p:val>
                                        </p:tav>
                                      </p:tavLst>
                                    </p:anim>
                                    <p:anim calcmode="lin" valueType="num">
                                      <p:cBhvr>
                                        <p:cTn id="73" dur="500" fill="hold"/>
                                        <p:tgtEl>
                                          <p:spTgt spid="72"/>
                                        </p:tgtEl>
                                        <p:attrNameLst>
                                          <p:attrName>ppt_h</p:attrName>
                                        </p:attrNameLst>
                                      </p:cBhvr>
                                      <p:tavLst>
                                        <p:tav tm="0">
                                          <p:val>
                                            <p:fltVal val="0"/>
                                          </p:val>
                                        </p:tav>
                                        <p:tav tm="100000">
                                          <p:val>
                                            <p:strVal val="#ppt_h"/>
                                          </p:val>
                                        </p:tav>
                                      </p:tavLst>
                                    </p:anim>
                                    <p:animEffect transition="in" filter="fade">
                                      <p:cBhvr>
                                        <p:cTn id="74" dur="500"/>
                                        <p:tgtEl>
                                          <p:spTgt spid="72"/>
                                        </p:tgtEl>
                                      </p:cBhvr>
                                    </p:animEffect>
                                  </p:childTnLst>
                                </p:cTn>
                              </p:par>
                            </p:childTnLst>
                          </p:cTn>
                        </p:par>
                        <p:par>
                          <p:cTn id="75" fill="hold">
                            <p:stCondLst>
                              <p:cond delay="7000"/>
                            </p:stCondLst>
                            <p:childTnLst>
                              <p:par>
                                <p:cTn id="76" presetID="2" presetClass="entr" presetSubtype="4" fill="hold" nodeType="afterEffect">
                                  <p:stCondLst>
                                    <p:cond delay="0"/>
                                  </p:stCondLst>
                                  <p:childTnLst>
                                    <p:set>
                                      <p:cBhvr>
                                        <p:cTn id="77" dur="1" fill="hold">
                                          <p:stCondLst>
                                            <p:cond delay="0"/>
                                          </p:stCondLst>
                                        </p:cTn>
                                        <p:tgtEl>
                                          <p:spTgt spid="64"/>
                                        </p:tgtEl>
                                        <p:attrNameLst>
                                          <p:attrName>style.visibility</p:attrName>
                                        </p:attrNameLst>
                                      </p:cBhvr>
                                      <p:to>
                                        <p:strVal val="visible"/>
                                      </p:to>
                                    </p:set>
                                    <p:anim calcmode="lin" valueType="num">
                                      <p:cBhvr additive="base">
                                        <p:cTn id="78" dur="500" fill="hold"/>
                                        <p:tgtEl>
                                          <p:spTgt spid="64"/>
                                        </p:tgtEl>
                                        <p:attrNameLst>
                                          <p:attrName>ppt_x</p:attrName>
                                        </p:attrNameLst>
                                      </p:cBhvr>
                                      <p:tavLst>
                                        <p:tav tm="0">
                                          <p:val>
                                            <p:strVal val="#ppt_x"/>
                                          </p:val>
                                        </p:tav>
                                        <p:tav tm="100000">
                                          <p:val>
                                            <p:strVal val="#ppt_x"/>
                                          </p:val>
                                        </p:tav>
                                      </p:tavLst>
                                    </p:anim>
                                    <p:anim calcmode="lin" valueType="num">
                                      <p:cBhvr additive="base">
                                        <p:cTn id="79" dur="500" fill="hold"/>
                                        <p:tgtEl>
                                          <p:spTgt spid="64"/>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2" presetClass="entr" presetSubtype="4" fill="hold" nodeType="afterEffect">
                                  <p:stCondLst>
                                    <p:cond delay="0"/>
                                  </p:stCondLst>
                                  <p:childTnLst>
                                    <p:set>
                                      <p:cBhvr>
                                        <p:cTn id="82" dur="1" fill="hold">
                                          <p:stCondLst>
                                            <p:cond delay="0"/>
                                          </p:stCondLst>
                                        </p:cTn>
                                        <p:tgtEl>
                                          <p:spTgt spid="5"/>
                                        </p:tgtEl>
                                        <p:attrNameLst>
                                          <p:attrName>style.visibility</p:attrName>
                                        </p:attrNameLst>
                                      </p:cBhvr>
                                      <p:to>
                                        <p:strVal val="visible"/>
                                      </p:to>
                                    </p:set>
                                    <p:anim calcmode="lin" valueType="num">
                                      <p:cBhvr additive="base">
                                        <p:cTn id="83" dur="500" fill="hold"/>
                                        <p:tgtEl>
                                          <p:spTgt spid="5"/>
                                        </p:tgtEl>
                                        <p:attrNameLst>
                                          <p:attrName>ppt_x</p:attrName>
                                        </p:attrNameLst>
                                      </p:cBhvr>
                                      <p:tavLst>
                                        <p:tav tm="0">
                                          <p:val>
                                            <p:strVal val="#ppt_x"/>
                                          </p:val>
                                        </p:tav>
                                        <p:tav tm="100000">
                                          <p:val>
                                            <p:strVal val="#ppt_x"/>
                                          </p:val>
                                        </p:tav>
                                      </p:tavLst>
                                    </p:anim>
                                    <p:anim calcmode="lin" valueType="num">
                                      <p:cBhvr additive="base">
                                        <p:cTn id="84" dur="500" fill="hold"/>
                                        <p:tgtEl>
                                          <p:spTgt spid="5"/>
                                        </p:tgtEl>
                                        <p:attrNameLst>
                                          <p:attrName>ppt_y</p:attrName>
                                        </p:attrNameLst>
                                      </p:cBhvr>
                                      <p:tavLst>
                                        <p:tav tm="0">
                                          <p:val>
                                            <p:strVal val="1+#ppt_h/2"/>
                                          </p:val>
                                        </p:tav>
                                        <p:tav tm="100000">
                                          <p:val>
                                            <p:strVal val="#ppt_y"/>
                                          </p:val>
                                        </p:tav>
                                      </p:tavLst>
                                    </p:anim>
                                  </p:childTnLst>
                                </p:cTn>
                              </p:par>
                            </p:childTnLst>
                          </p:cTn>
                        </p:par>
                        <p:par>
                          <p:cTn id="85" fill="hold">
                            <p:stCondLst>
                              <p:cond delay="8000"/>
                            </p:stCondLst>
                            <p:childTnLst>
                              <p:par>
                                <p:cTn id="86" presetID="2" presetClass="entr" presetSubtype="4" accel="50000" decel="50000" fill="hold" nodeType="afterEffect">
                                  <p:stCondLst>
                                    <p:cond delay="0"/>
                                  </p:stCondLst>
                                  <p:childTnLst>
                                    <p:set>
                                      <p:cBhvr>
                                        <p:cTn id="87" dur="1" fill="hold">
                                          <p:stCondLst>
                                            <p:cond delay="0"/>
                                          </p:stCondLst>
                                        </p:cTn>
                                        <p:tgtEl>
                                          <p:spTgt spid="115"/>
                                        </p:tgtEl>
                                        <p:attrNameLst>
                                          <p:attrName>style.visibility</p:attrName>
                                        </p:attrNameLst>
                                      </p:cBhvr>
                                      <p:to>
                                        <p:strVal val="visible"/>
                                      </p:to>
                                    </p:set>
                                    <p:anim calcmode="lin" valueType="num">
                                      <p:cBhvr additive="base">
                                        <p:cTn id="88" dur="500" fill="hold"/>
                                        <p:tgtEl>
                                          <p:spTgt spid="115"/>
                                        </p:tgtEl>
                                        <p:attrNameLst>
                                          <p:attrName>ppt_x</p:attrName>
                                        </p:attrNameLst>
                                      </p:cBhvr>
                                      <p:tavLst>
                                        <p:tav tm="0">
                                          <p:val>
                                            <p:strVal val="#ppt_x"/>
                                          </p:val>
                                        </p:tav>
                                        <p:tav tm="100000">
                                          <p:val>
                                            <p:strVal val="#ppt_x"/>
                                          </p:val>
                                        </p:tav>
                                      </p:tavLst>
                                    </p:anim>
                                    <p:anim calcmode="lin" valueType="num">
                                      <p:cBhvr additive="base">
                                        <p:cTn id="89" dur="500" fill="hold"/>
                                        <p:tgtEl>
                                          <p:spTgt spid="115"/>
                                        </p:tgtEl>
                                        <p:attrNameLst>
                                          <p:attrName>ppt_y</p:attrName>
                                        </p:attrNameLst>
                                      </p:cBhvr>
                                      <p:tavLst>
                                        <p:tav tm="0">
                                          <p:val>
                                            <p:strVal val="1+#ppt_h/2"/>
                                          </p:val>
                                        </p:tav>
                                        <p:tav tm="100000">
                                          <p:val>
                                            <p:strVal val="#ppt_y"/>
                                          </p:val>
                                        </p:tav>
                                      </p:tavLst>
                                    </p:anim>
                                  </p:childTnLst>
                                </p:cTn>
                              </p:par>
                            </p:childTnLst>
                          </p:cTn>
                        </p:par>
                        <p:par>
                          <p:cTn id="90" fill="hold">
                            <p:stCondLst>
                              <p:cond delay="8500"/>
                            </p:stCondLst>
                            <p:childTnLst>
                              <p:par>
                                <p:cTn id="91" presetID="53" presetClass="entr" presetSubtype="16" fill="hold" grpId="0" nodeType="afterEffect">
                                  <p:stCondLst>
                                    <p:cond delay="0"/>
                                  </p:stCondLst>
                                  <p:childTnLst>
                                    <p:set>
                                      <p:cBhvr>
                                        <p:cTn id="92" dur="1" fill="hold">
                                          <p:stCondLst>
                                            <p:cond delay="0"/>
                                          </p:stCondLst>
                                        </p:cTn>
                                        <p:tgtEl>
                                          <p:spTgt spid="73"/>
                                        </p:tgtEl>
                                        <p:attrNameLst>
                                          <p:attrName>style.visibility</p:attrName>
                                        </p:attrNameLst>
                                      </p:cBhvr>
                                      <p:to>
                                        <p:strVal val="visible"/>
                                      </p:to>
                                    </p:set>
                                    <p:anim calcmode="lin" valueType="num">
                                      <p:cBhvr>
                                        <p:cTn id="93" dur="500" fill="hold"/>
                                        <p:tgtEl>
                                          <p:spTgt spid="73"/>
                                        </p:tgtEl>
                                        <p:attrNameLst>
                                          <p:attrName>ppt_w</p:attrName>
                                        </p:attrNameLst>
                                      </p:cBhvr>
                                      <p:tavLst>
                                        <p:tav tm="0">
                                          <p:val>
                                            <p:fltVal val="0"/>
                                          </p:val>
                                        </p:tav>
                                        <p:tav tm="100000">
                                          <p:val>
                                            <p:strVal val="#ppt_w"/>
                                          </p:val>
                                        </p:tav>
                                      </p:tavLst>
                                    </p:anim>
                                    <p:anim calcmode="lin" valueType="num">
                                      <p:cBhvr>
                                        <p:cTn id="94" dur="500" fill="hold"/>
                                        <p:tgtEl>
                                          <p:spTgt spid="73"/>
                                        </p:tgtEl>
                                        <p:attrNameLst>
                                          <p:attrName>ppt_h</p:attrName>
                                        </p:attrNameLst>
                                      </p:cBhvr>
                                      <p:tavLst>
                                        <p:tav tm="0">
                                          <p:val>
                                            <p:fltVal val="0"/>
                                          </p:val>
                                        </p:tav>
                                        <p:tav tm="100000">
                                          <p:val>
                                            <p:strVal val="#ppt_h"/>
                                          </p:val>
                                        </p:tav>
                                      </p:tavLst>
                                    </p:anim>
                                    <p:animEffect transition="in" filter="fade">
                                      <p:cBhvr>
                                        <p:cTn id="95"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0" grpId="0"/>
      <p:bldP spid="72" grpId="0"/>
      <p:bldP spid="73"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2017-09-28T17:59:21Z</dcterms:modified>
</cp:coreProperties>
</file>