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6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AutoShape 63"/>
          <p:cNvSpPr>
            <a:spLocks/>
          </p:cNvSpPr>
          <p:nvPr/>
        </p:nvSpPr>
        <p:spPr bwMode="auto">
          <a:xfrm>
            <a:off x="11234242" y="2747528"/>
            <a:ext cx="245176" cy="25329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58" y="400"/>
                </a:moveTo>
                <a:lnTo>
                  <a:pt x="0" y="2106"/>
                </a:lnTo>
                <a:lnTo>
                  <a:pt x="1045" y="5018"/>
                </a:lnTo>
                <a:lnTo>
                  <a:pt x="2161" y="6660"/>
                </a:lnTo>
                <a:lnTo>
                  <a:pt x="1182" y="8307"/>
                </a:lnTo>
                <a:lnTo>
                  <a:pt x="97" y="9733"/>
                </a:lnTo>
                <a:lnTo>
                  <a:pt x="413" y="11890"/>
                </a:lnTo>
                <a:lnTo>
                  <a:pt x="1145" y="13523"/>
                </a:lnTo>
                <a:lnTo>
                  <a:pt x="1650" y="15004"/>
                </a:lnTo>
                <a:lnTo>
                  <a:pt x="2835" y="16215"/>
                </a:lnTo>
                <a:lnTo>
                  <a:pt x="4209" y="18036"/>
                </a:lnTo>
                <a:lnTo>
                  <a:pt x="5540" y="20018"/>
                </a:lnTo>
                <a:lnTo>
                  <a:pt x="6388" y="21462"/>
                </a:lnTo>
                <a:lnTo>
                  <a:pt x="11820" y="21563"/>
                </a:lnTo>
                <a:lnTo>
                  <a:pt x="14815" y="21600"/>
                </a:lnTo>
                <a:lnTo>
                  <a:pt x="17410" y="18233"/>
                </a:lnTo>
                <a:lnTo>
                  <a:pt x="19589" y="14119"/>
                </a:lnTo>
                <a:lnTo>
                  <a:pt x="21600" y="9637"/>
                </a:lnTo>
                <a:lnTo>
                  <a:pt x="21500" y="8440"/>
                </a:lnTo>
                <a:lnTo>
                  <a:pt x="16262" y="6587"/>
                </a:lnTo>
                <a:lnTo>
                  <a:pt x="13725" y="5780"/>
                </a:lnTo>
                <a:lnTo>
                  <a:pt x="10204" y="2610"/>
                </a:lnTo>
                <a:lnTo>
                  <a:pt x="6225" y="606"/>
                </a:lnTo>
                <a:lnTo>
                  <a:pt x="4235" y="344"/>
                </a:lnTo>
                <a:lnTo>
                  <a:pt x="1898" y="0"/>
                </a:lnTo>
                <a:lnTo>
                  <a:pt x="258" y="400"/>
                </a:lnTo>
                <a:close/>
              </a:path>
            </a:pathLst>
          </a:custGeom>
          <a:solidFill>
            <a:srgbClr val="979797"/>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68" name="AutoShape 64"/>
          <p:cNvSpPr>
            <a:spLocks/>
          </p:cNvSpPr>
          <p:nvPr/>
        </p:nvSpPr>
        <p:spPr bwMode="auto">
          <a:xfrm>
            <a:off x="11397507" y="2825146"/>
            <a:ext cx="347698" cy="18710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839"/>
                </a:moveTo>
                <a:lnTo>
                  <a:pt x="21025" y="2919"/>
                </a:lnTo>
                <a:lnTo>
                  <a:pt x="18594" y="5201"/>
                </a:lnTo>
                <a:lnTo>
                  <a:pt x="17143" y="7367"/>
                </a:lnTo>
                <a:lnTo>
                  <a:pt x="15956" y="9740"/>
                </a:lnTo>
                <a:lnTo>
                  <a:pt x="14932" y="11249"/>
                </a:lnTo>
                <a:lnTo>
                  <a:pt x="13005" y="12639"/>
                </a:lnTo>
                <a:lnTo>
                  <a:pt x="11037" y="13528"/>
                </a:lnTo>
                <a:lnTo>
                  <a:pt x="9213" y="16123"/>
                </a:lnTo>
                <a:lnTo>
                  <a:pt x="8075" y="19396"/>
                </a:lnTo>
                <a:lnTo>
                  <a:pt x="7821" y="21600"/>
                </a:lnTo>
                <a:lnTo>
                  <a:pt x="3500" y="20501"/>
                </a:lnTo>
                <a:lnTo>
                  <a:pt x="0" y="20116"/>
                </a:lnTo>
                <a:lnTo>
                  <a:pt x="1778" y="15570"/>
                </a:lnTo>
                <a:lnTo>
                  <a:pt x="3529" y="9038"/>
                </a:lnTo>
                <a:lnTo>
                  <a:pt x="4706" y="4331"/>
                </a:lnTo>
                <a:lnTo>
                  <a:pt x="4762" y="2437"/>
                </a:lnTo>
                <a:lnTo>
                  <a:pt x="7631" y="1580"/>
                </a:lnTo>
                <a:lnTo>
                  <a:pt x="11673" y="729"/>
                </a:lnTo>
                <a:lnTo>
                  <a:pt x="14887" y="106"/>
                </a:lnTo>
                <a:lnTo>
                  <a:pt x="17846" y="0"/>
                </a:lnTo>
                <a:lnTo>
                  <a:pt x="20570" y="429"/>
                </a:lnTo>
                <a:lnTo>
                  <a:pt x="21600" y="839"/>
                </a:lnTo>
                <a:close/>
              </a:path>
            </a:pathLst>
          </a:custGeom>
          <a:solidFill>
            <a:srgbClr val="9C9C9C"/>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69" name="AutoShape 60"/>
          <p:cNvSpPr>
            <a:spLocks/>
          </p:cNvSpPr>
          <p:nvPr/>
        </p:nvSpPr>
        <p:spPr bwMode="auto">
          <a:xfrm>
            <a:off x="11460367" y="2123297"/>
            <a:ext cx="349985" cy="5902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497" y="9558"/>
                </a:moveTo>
                <a:lnTo>
                  <a:pt x="17351" y="10875"/>
                </a:lnTo>
                <a:lnTo>
                  <a:pt x="15335" y="11446"/>
                </a:lnTo>
                <a:lnTo>
                  <a:pt x="13616" y="11253"/>
                </a:lnTo>
                <a:lnTo>
                  <a:pt x="12052" y="11617"/>
                </a:lnTo>
                <a:lnTo>
                  <a:pt x="11559" y="12902"/>
                </a:lnTo>
                <a:lnTo>
                  <a:pt x="11651" y="14081"/>
                </a:lnTo>
                <a:lnTo>
                  <a:pt x="12691" y="15514"/>
                </a:lnTo>
                <a:lnTo>
                  <a:pt x="13602" y="16636"/>
                </a:lnTo>
                <a:lnTo>
                  <a:pt x="14708" y="17169"/>
                </a:lnTo>
                <a:lnTo>
                  <a:pt x="15807" y="17945"/>
                </a:lnTo>
                <a:lnTo>
                  <a:pt x="16681" y="18565"/>
                </a:lnTo>
                <a:lnTo>
                  <a:pt x="16913" y="19663"/>
                </a:lnTo>
                <a:lnTo>
                  <a:pt x="16910" y="20543"/>
                </a:lnTo>
                <a:lnTo>
                  <a:pt x="16862" y="21262"/>
                </a:lnTo>
                <a:lnTo>
                  <a:pt x="15151" y="21571"/>
                </a:lnTo>
                <a:lnTo>
                  <a:pt x="12938" y="21600"/>
                </a:lnTo>
                <a:lnTo>
                  <a:pt x="10538" y="21303"/>
                </a:lnTo>
                <a:lnTo>
                  <a:pt x="8573" y="20504"/>
                </a:lnTo>
                <a:lnTo>
                  <a:pt x="7301" y="19486"/>
                </a:lnTo>
                <a:lnTo>
                  <a:pt x="5799" y="18142"/>
                </a:lnTo>
                <a:lnTo>
                  <a:pt x="5786" y="16951"/>
                </a:lnTo>
                <a:lnTo>
                  <a:pt x="6247" y="15701"/>
                </a:lnTo>
                <a:lnTo>
                  <a:pt x="7562" y="14808"/>
                </a:lnTo>
                <a:lnTo>
                  <a:pt x="8679" y="13735"/>
                </a:lnTo>
                <a:lnTo>
                  <a:pt x="8565" y="12827"/>
                </a:lnTo>
                <a:lnTo>
                  <a:pt x="7543" y="12251"/>
                </a:lnTo>
                <a:lnTo>
                  <a:pt x="6046" y="12123"/>
                </a:lnTo>
                <a:lnTo>
                  <a:pt x="4162" y="12243"/>
                </a:lnTo>
                <a:lnTo>
                  <a:pt x="976" y="12024"/>
                </a:lnTo>
                <a:lnTo>
                  <a:pt x="368" y="10446"/>
                </a:lnTo>
                <a:lnTo>
                  <a:pt x="320" y="9202"/>
                </a:lnTo>
                <a:lnTo>
                  <a:pt x="207" y="7630"/>
                </a:lnTo>
                <a:lnTo>
                  <a:pt x="0" y="6188"/>
                </a:lnTo>
                <a:lnTo>
                  <a:pt x="428" y="5085"/>
                </a:lnTo>
                <a:lnTo>
                  <a:pt x="1551" y="4137"/>
                </a:lnTo>
                <a:lnTo>
                  <a:pt x="3325" y="2861"/>
                </a:lnTo>
                <a:lnTo>
                  <a:pt x="5066" y="3876"/>
                </a:lnTo>
                <a:lnTo>
                  <a:pt x="6633" y="4701"/>
                </a:lnTo>
                <a:lnTo>
                  <a:pt x="8203" y="4921"/>
                </a:lnTo>
                <a:lnTo>
                  <a:pt x="10984" y="5144"/>
                </a:lnTo>
                <a:lnTo>
                  <a:pt x="12599" y="4329"/>
                </a:lnTo>
                <a:lnTo>
                  <a:pt x="15136" y="3703"/>
                </a:lnTo>
                <a:lnTo>
                  <a:pt x="15379" y="2849"/>
                </a:lnTo>
                <a:lnTo>
                  <a:pt x="15025" y="1880"/>
                </a:lnTo>
                <a:lnTo>
                  <a:pt x="15567" y="1244"/>
                </a:lnTo>
                <a:lnTo>
                  <a:pt x="17905" y="642"/>
                </a:lnTo>
                <a:lnTo>
                  <a:pt x="19638" y="0"/>
                </a:lnTo>
                <a:lnTo>
                  <a:pt x="20446" y="549"/>
                </a:lnTo>
                <a:lnTo>
                  <a:pt x="21268" y="1360"/>
                </a:lnTo>
                <a:lnTo>
                  <a:pt x="21600" y="2429"/>
                </a:lnTo>
                <a:lnTo>
                  <a:pt x="21456" y="3466"/>
                </a:lnTo>
                <a:lnTo>
                  <a:pt x="20409" y="4045"/>
                </a:lnTo>
                <a:lnTo>
                  <a:pt x="19543" y="4925"/>
                </a:lnTo>
                <a:lnTo>
                  <a:pt x="19078" y="6499"/>
                </a:lnTo>
                <a:lnTo>
                  <a:pt x="19314" y="7828"/>
                </a:lnTo>
                <a:lnTo>
                  <a:pt x="19497" y="9558"/>
                </a:lnTo>
                <a:close/>
              </a:path>
            </a:pathLst>
          </a:custGeom>
          <a:solidFill>
            <a:srgbClr val="A6A6A6"/>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0" name="AutoShape 62"/>
          <p:cNvSpPr>
            <a:spLocks/>
          </p:cNvSpPr>
          <p:nvPr/>
        </p:nvSpPr>
        <p:spPr bwMode="auto">
          <a:xfrm>
            <a:off x="11179254" y="2065856"/>
            <a:ext cx="577704" cy="7844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67" y="21165"/>
                </a:moveTo>
                <a:lnTo>
                  <a:pt x="18942" y="21020"/>
                </a:lnTo>
                <a:lnTo>
                  <a:pt x="16583" y="21095"/>
                </a:lnTo>
                <a:lnTo>
                  <a:pt x="12995" y="21406"/>
                </a:lnTo>
                <a:lnTo>
                  <a:pt x="11187" y="21600"/>
                </a:lnTo>
                <a:lnTo>
                  <a:pt x="9838" y="21327"/>
                </a:lnTo>
                <a:lnTo>
                  <a:pt x="7936" y="20754"/>
                </a:lnTo>
                <a:lnTo>
                  <a:pt x="5602" y="19421"/>
                </a:lnTo>
                <a:lnTo>
                  <a:pt x="4565" y="19038"/>
                </a:lnTo>
                <a:lnTo>
                  <a:pt x="4132" y="18359"/>
                </a:lnTo>
                <a:lnTo>
                  <a:pt x="2803" y="17917"/>
                </a:lnTo>
                <a:lnTo>
                  <a:pt x="552" y="17509"/>
                </a:lnTo>
                <a:lnTo>
                  <a:pt x="333" y="15334"/>
                </a:lnTo>
                <a:lnTo>
                  <a:pt x="0" y="12279"/>
                </a:lnTo>
                <a:lnTo>
                  <a:pt x="74" y="10752"/>
                </a:lnTo>
                <a:lnTo>
                  <a:pt x="150" y="9292"/>
                </a:lnTo>
                <a:lnTo>
                  <a:pt x="592" y="7197"/>
                </a:lnTo>
                <a:lnTo>
                  <a:pt x="724" y="6304"/>
                </a:lnTo>
                <a:lnTo>
                  <a:pt x="1503" y="5539"/>
                </a:lnTo>
                <a:lnTo>
                  <a:pt x="1443" y="4860"/>
                </a:lnTo>
                <a:lnTo>
                  <a:pt x="3615" y="4762"/>
                </a:lnTo>
                <a:lnTo>
                  <a:pt x="6744" y="4755"/>
                </a:lnTo>
                <a:lnTo>
                  <a:pt x="8641" y="4728"/>
                </a:lnTo>
                <a:lnTo>
                  <a:pt x="9581" y="4091"/>
                </a:lnTo>
                <a:lnTo>
                  <a:pt x="9771" y="3291"/>
                </a:lnTo>
                <a:lnTo>
                  <a:pt x="9282" y="2607"/>
                </a:lnTo>
                <a:lnTo>
                  <a:pt x="8708" y="1912"/>
                </a:lnTo>
                <a:lnTo>
                  <a:pt x="8746" y="974"/>
                </a:lnTo>
                <a:lnTo>
                  <a:pt x="9421" y="764"/>
                </a:lnTo>
                <a:lnTo>
                  <a:pt x="10327" y="49"/>
                </a:lnTo>
                <a:lnTo>
                  <a:pt x="11485" y="0"/>
                </a:lnTo>
                <a:lnTo>
                  <a:pt x="12378" y="835"/>
                </a:lnTo>
                <a:lnTo>
                  <a:pt x="13223" y="1564"/>
                </a:lnTo>
                <a:lnTo>
                  <a:pt x="13127" y="2423"/>
                </a:lnTo>
                <a:lnTo>
                  <a:pt x="12709" y="3604"/>
                </a:lnTo>
                <a:lnTo>
                  <a:pt x="12374" y="4115"/>
                </a:lnTo>
                <a:lnTo>
                  <a:pt x="11540" y="4923"/>
                </a:lnTo>
                <a:lnTo>
                  <a:pt x="10928" y="5540"/>
                </a:lnTo>
                <a:lnTo>
                  <a:pt x="10756" y="6300"/>
                </a:lnTo>
                <a:lnTo>
                  <a:pt x="10879" y="7329"/>
                </a:lnTo>
                <a:lnTo>
                  <a:pt x="10913" y="8579"/>
                </a:lnTo>
                <a:lnTo>
                  <a:pt x="10957" y="9345"/>
                </a:lnTo>
                <a:lnTo>
                  <a:pt x="11304" y="10327"/>
                </a:lnTo>
                <a:lnTo>
                  <a:pt x="11759" y="11561"/>
                </a:lnTo>
                <a:lnTo>
                  <a:pt x="12510" y="13015"/>
                </a:lnTo>
                <a:lnTo>
                  <a:pt x="12865" y="13954"/>
                </a:lnTo>
                <a:lnTo>
                  <a:pt x="12722" y="15093"/>
                </a:lnTo>
                <a:lnTo>
                  <a:pt x="12655" y="16075"/>
                </a:lnTo>
                <a:lnTo>
                  <a:pt x="13549" y="16983"/>
                </a:lnTo>
                <a:lnTo>
                  <a:pt x="14632" y="17691"/>
                </a:lnTo>
                <a:lnTo>
                  <a:pt x="16641" y="18187"/>
                </a:lnTo>
                <a:lnTo>
                  <a:pt x="18488" y="18636"/>
                </a:lnTo>
                <a:lnTo>
                  <a:pt x="19377" y="18924"/>
                </a:lnTo>
                <a:lnTo>
                  <a:pt x="20776" y="18981"/>
                </a:lnTo>
                <a:lnTo>
                  <a:pt x="21600" y="18927"/>
                </a:lnTo>
                <a:lnTo>
                  <a:pt x="21055" y="19648"/>
                </a:lnTo>
                <a:lnTo>
                  <a:pt x="21128" y="20547"/>
                </a:lnTo>
                <a:lnTo>
                  <a:pt x="21167" y="21165"/>
                </a:lnTo>
                <a:close/>
              </a:path>
            </a:pathLst>
          </a:custGeom>
          <a:solidFill>
            <a:srgbClr val="ABABAB"/>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1" name="AutoShape 53"/>
          <p:cNvSpPr>
            <a:spLocks/>
          </p:cNvSpPr>
          <p:nvPr/>
        </p:nvSpPr>
        <p:spPr bwMode="auto">
          <a:xfrm>
            <a:off x="10335248" y="1827563"/>
            <a:ext cx="888336" cy="12658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53" y="3983"/>
                </a:moveTo>
                <a:lnTo>
                  <a:pt x="19773" y="4732"/>
                </a:lnTo>
                <a:lnTo>
                  <a:pt x="19622" y="5276"/>
                </a:lnTo>
                <a:lnTo>
                  <a:pt x="18989" y="5568"/>
                </a:lnTo>
                <a:lnTo>
                  <a:pt x="17977" y="5517"/>
                </a:lnTo>
                <a:lnTo>
                  <a:pt x="16785" y="5333"/>
                </a:lnTo>
                <a:lnTo>
                  <a:pt x="15743" y="4987"/>
                </a:lnTo>
                <a:lnTo>
                  <a:pt x="15030" y="4289"/>
                </a:lnTo>
                <a:lnTo>
                  <a:pt x="14425" y="3563"/>
                </a:lnTo>
                <a:lnTo>
                  <a:pt x="13827" y="2916"/>
                </a:lnTo>
                <a:lnTo>
                  <a:pt x="12718" y="2319"/>
                </a:lnTo>
                <a:lnTo>
                  <a:pt x="11054" y="2124"/>
                </a:lnTo>
                <a:lnTo>
                  <a:pt x="8950" y="1526"/>
                </a:lnTo>
                <a:lnTo>
                  <a:pt x="7111" y="1306"/>
                </a:lnTo>
                <a:lnTo>
                  <a:pt x="6204" y="979"/>
                </a:lnTo>
                <a:lnTo>
                  <a:pt x="5457" y="407"/>
                </a:lnTo>
                <a:lnTo>
                  <a:pt x="4992" y="0"/>
                </a:lnTo>
                <a:lnTo>
                  <a:pt x="4811" y="854"/>
                </a:lnTo>
                <a:lnTo>
                  <a:pt x="4469" y="1537"/>
                </a:lnTo>
                <a:lnTo>
                  <a:pt x="4194" y="2120"/>
                </a:lnTo>
                <a:lnTo>
                  <a:pt x="3963" y="2551"/>
                </a:lnTo>
                <a:lnTo>
                  <a:pt x="3655" y="2916"/>
                </a:lnTo>
                <a:lnTo>
                  <a:pt x="3569" y="3344"/>
                </a:lnTo>
                <a:lnTo>
                  <a:pt x="3531" y="3633"/>
                </a:lnTo>
                <a:lnTo>
                  <a:pt x="3114" y="3963"/>
                </a:lnTo>
                <a:lnTo>
                  <a:pt x="2650" y="4218"/>
                </a:lnTo>
                <a:lnTo>
                  <a:pt x="2491" y="3787"/>
                </a:lnTo>
                <a:lnTo>
                  <a:pt x="2156" y="3766"/>
                </a:lnTo>
                <a:lnTo>
                  <a:pt x="1484" y="4319"/>
                </a:lnTo>
                <a:lnTo>
                  <a:pt x="919" y="4724"/>
                </a:lnTo>
                <a:lnTo>
                  <a:pt x="962" y="5023"/>
                </a:lnTo>
                <a:lnTo>
                  <a:pt x="275" y="5417"/>
                </a:lnTo>
                <a:lnTo>
                  <a:pt x="0" y="5804"/>
                </a:lnTo>
                <a:lnTo>
                  <a:pt x="1659" y="5873"/>
                </a:lnTo>
                <a:lnTo>
                  <a:pt x="3042" y="6172"/>
                </a:lnTo>
                <a:lnTo>
                  <a:pt x="5628" y="6857"/>
                </a:lnTo>
                <a:lnTo>
                  <a:pt x="6398" y="7119"/>
                </a:lnTo>
                <a:lnTo>
                  <a:pt x="7219" y="7728"/>
                </a:lnTo>
                <a:lnTo>
                  <a:pt x="8967" y="9516"/>
                </a:lnTo>
                <a:lnTo>
                  <a:pt x="10276" y="10978"/>
                </a:lnTo>
                <a:lnTo>
                  <a:pt x="11056" y="12047"/>
                </a:lnTo>
                <a:lnTo>
                  <a:pt x="11386" y="14302"/>
                </a:lnTo>
                <a:lnTo>
                  <a:pt x="11991" y="16379"/>
                </a:lnTo>
                <a:lnTo>
                  <a:pt x="12235" y="17804"/>
                </a:lnTo>
                <a:lnTo>
                  <a:pt x="12376" y="18959"/>
                </a:lnTo>
                <a:lnTo>
                  <a:pt x="12459" y="19817"/>
                </a:lnTo>
                <a:lnTo>
                  <a:pt x="12275" y="20785"/>
                </a:lnTo>
                <a:lnTo>
                  <a:pt x="13711" y="21304"/>
                </a:lnTo>
                <a:lnTo>
                  <a:pt x="14599" y="21600"/>
                </a:lnTo>
                <a:lnTo>
                  <a:pt x="15536" y="21542"/>
                </a:lnTo>
                <a:lnTo>
                  <a:pt x="15934" y="21203"/>
                </a:lnTo>
                <a:lnTo>
                  <a:pt x="15737" y="20132"/>
                </a:lnTo>
                <a:lnTo>
                  <a:pt x="15488" y="19202"/>
                </a:lnTo>
                <a:lnTo>
                  <a:pt x="15405" y="18483"/>
                </a:lnTo>
                <a:lnTo>
                  <a:pt x="15654" y="17779"/>
                </a:lnTo>
                <a:lnTo>
                  <a:pt x="16142" y="17415"/>
                </a:lnTo>
                <a:lnTo>
                  <a:pt x="16409" y="17055"/>
                </a:lnTo>
                <a:lnTo>
                  <a:pt x="17050" y="16702"/>
                </a:lnTo>
                <a:lnTo>
                  <a:pt x="17711" y="16236"/>
                </a:lnTo>
                <a:lnTo>
                  <a:pt x="18261" y="15746"/>
                </a:lnTo>
                <a:lnTo>
                  <a:pt x="18937" y="15334"/>
                </a:lnTo>
                <a:lnTo>
                  <a:pt x="19329" y="15090"/>
                </a:lnTo>
                <a:lnTo>
                  <a:pt x="20030" y="14943"/>
                </a:lnTo>
                <a:lnTo>
                  <a:pt x="20996" y="14965"/>
                </a:lnTo>
                <a:lnTo>
                  <a:pt x="20727" y="12849"/>
                </a:lnTo>
                <a:lnTo>
                  <a:pt x="20582" y="11595"/>
                </a:lnTo>
                <a:lnTo>
                  <a:pt x="20680" y="10353"/>
                </a:lnTo>
                <a:lnTo>
                  <a:pt x="20894" y="9059"/>
                </a:lnTo>
                <a:lnTo>
                  <a:pt x="21153" y="8008"/>
                </a:lnTo>
                <a:lnTo>
                  <a:pt x="21600" y="7544"/>
                </a:lnTo>
                <a:lnTo>
                  <a:pt x="21523" y="7086"/>
                </a:lnTo>
                <a:lnTo>
                  <a:pt x="21257" y="6638"/>
                </a:lnTo>
                <a:lnTo>
                  <a:pt x="21073" y="6151"/>
                </a:lnTo>
                <a:lnTo>
                  <a:pt x="21145" y="5561"/>
                </a:lnTo>
                <a:lnTo>
                  <a:pt x="21153" y="4872"/>
                </a:lnTo>
                <a:lnTo>
                  <a:pt x="21278" y="4122"/>
                </a:lnTo>
                <a:lnTo>
                  <a:pt x="21288" y="3571"/>
                </a:lnTo>
                <a:lnTo>
                  <a:pt x="20964" y="3336"/>
                </a:lnTo>
                <a:lnTo>
                  <a:pt x="20564" y="3339"/>
                </a:lnTo>
                <a:lnTo>
                  <a:pt x="20092" y="3559"/>
                </a:lnTo>
                <a:lnTo>
                  <a:pt x="19653" y="3983"/>
                </a:lnTo>
                <a:close/>
              </a:path>
            </a:pathLst>
          </a:custGeom>
          <a:solidFill>
            <a:srgbClr val="B0B0B0"/>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2" name="AutoShape 57"/>
          <p:cNvSpPr>
            <a:spLocks/>
          </p:cNvSpPr>
          <p:nvPr/>
        </p:nvSpPr>
        <p:spPr bwMode="auto">
          <a:xfrm>
            <a:off x="11195864" y="1603313"/>
            <a:ext cx="589825" cy="6435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389" y="3736"/>
                </a:moveTo>
                <a:lnTo>
                  <a:pt x="17925" y="3152"/>
                </a:lnTo>
                <a:lnTo>
                  <a:pt x="16118" y="2841"/>
                </a:lnTo>
                <a:lnTo>
                  <a:pt x="15228" y="2630"/>
                </a:lnTo>
                <a:lnTo>
                  <a:pt x="14424" y="2973"/>
                </a:lnTo>
                <a:lnTo>
                  <a:pt x="13422" y="2994"/>
                </a:lnTo>
                <a:lnTo>
                  <a:pt x="12620" y="2668"/>
                </a:lnTo>
                <a:lnTo>
                  <a:pt x="12111" y="1781"/>
                </a:lnTo>
                <a:lnTo>
                  <a:pt x="11701" y="1071"/>
                </a:lnTo>
                <a:lnTo>
                  <a:pt x="10607" y="1004"/>
                </a:lnTo>
                <a:lnTo>
                  <a:pt x="9096" y="0"/>
                </a:lnTo>
                <a:lnTo>
                  <a:pt x="6212" y="2184"/>
                </a:lnTo>
                <a:lnTo>
                  <a:pt x="4778" y="2891"/>
                </a:lnTo>
                <a:lnTo>
                  <a:pt x="3638" y="3707"/>
                </a:lnTo>
                <a:lnTo>
                  <a:pt x="3417" y="4525"/>
                </a:lnTo>
                <a:lnTo>
                  <a:pt x="2977" y="5067"/>
                </a:lnTo>
                <a:lnTo>
                  <a:pt x="1292" y="5623"/>
                </a:lnTo>
                <a:lnTo>
                  <a:pt x="1020" y="6702"/>
                </a:lnTo>
                <a:lnTo>
                  <a:pt x="990" y="7407"/>
                </a:lnTo>
                <a:lnTo>
                  <a:pt x="1365" y="8484"/>
                </a:lnTo>
                <a:lnTo>
                  <a:pt x="2245" y="9324"/>
                </a:lnTo>
                <a:lnTo>
                  <a:pt x="3275" y="9210"/>
                </a:lnTo>
                <a:lnTo>
                  <a:pt x="4818" y="8569"/>
                </a:lnTo>
                <a:lnTo>
                  <a:pt x="6170" y="8360"/>
                </a:lnTo>
                <a:lnTo>
                  <a:pt x="7172" y="8589"/>
                </a:lnTo>
                <a:lnTo>
                  <a:pt x="7787" y="9098"/>
                </a:lnTo>
                <a:lnTo>
                  <a:pt x="7977" y="9683"/>
                </a:lnTo>
                <a:lnTo>
                  <a:pt x="7737" y="10196"/>
                </a:lnTo>
                <a:lnTo>
                  <a:pt x="7420" y="10685"/>
                </a:lnTo>
                <a:lnTo>
                  <a:pt x="7483" y="11371"/>
                </a:lnTo>
                <a:lnTo>
                  <a:pt x="8522" y="12761"/>
                </a:lnTo>
                <a:lnTo>
                  <a:pt x="8450" y="13864"/>
                </a:lnTo>
                <a:lnTo>
                  <a:pt x="7824" y="14816"/>
                </a:lnTo>
                <a:lnTo>
                  <a:pt x="7048" y="15274"/>
                </a:lnTo>
                <a:lnTo>
                  <a:pt x="6247" y="16103"/>
                </a:lnTo>
                <a:lnTo>
                  <a:pt x="5098" y="16440"/>
                </a:lnTo>
                <a:lnTo>
                  <a:pt x="3840" y="16265"/>
                </a:lnTo>
                <a:lnTo>
                  <a:pt x="1783" y="14659"/>
                </a:lnTo>
                <a:lnTo>
                  <a:pt x="567" y="14511"/>
                </a:lnTo>
                <a:lnTo>
                  <a:pt x="319" y="15554"/>
                </a:lnTo>
                <a:lnTo>
                  <a:pt x="161" y="17123"/>
                </a:lnTo>
                <a:lnTo>
                  <a:pt x="74" y="19157"/>
                </a:lnTo>
                <a:lnTo>
                  <a:pt x="0" y="19672"/>
                </a:lnTo>
                <a:lnTo>
                  <a:pt x="286" y="20493"/>
                </a:lnTo>
                <a:lnTo>
                  <a:pt x="820" y="21600"/>
                </a:lnTo>
                <a:lnTo>
                  <a:pt x="7931" y="21456"/>
                </a:lnTo>
                <a:lnTo>
                  <a:pt x="8925" y="20585"/>
                </a:lnTo>
                <a:lnTo>
                  <a:pt x="9174" y="19517"/>
                </a:lnTo>
                <a:lnTo>
                  <a:pt x="8542" y="18641"/>
                </a:lnTo>
                <a:lnTo>
                  <a:pt x="8084" y="17731"/>
                </a:lnTo>
                <a:lnTo>
                  <a:pt x="8073" y="16845"/>
                </a:lnTo>
                <a:lnTo>
                  <a:pt x="8671" y="16525"/>
                </a:lnTo>
                <a:lnTo>
                  <a:pt x="9045" y="16152"/>
                </a:lnTo>
                <a:lnTo>
                  <a:pt x="9677" y="15761"/>
                </a:lnTo>
                <a:lnTo>
                  <a:pt x="10502" y="15707"/>
                </a:lnTo>
                <a:lnTo>
                  <a:pt x="11038" y="16240"/>
                </a:lnTo>
                <a:lnTo>
                  <a:pt x="11504" y="16787"/>
                </a:lnTo>
                <a:lnTo>
                  <a:pt x="12030" y="17339"/>
                </a:lnTo>
                <a:lnTo>
                  <a:pt x="12835" y="17450"/>
                </a:lnTo>
                <a:lnTo>
                  <a:pt x="13800" y="16953"/>
                </a:lnTo>
                <a:lnTo>
                  <a:pt x="15148" y="16276"/>
                </a:lnTo>
                <a:lnTo>
                  <a:pt x="16003" y="15393"/>
                </a:lnTo>
                <a:lnTo>
                  <a:pt x="17169" y="14359"/>
                </a:lnTo>
                <a:lnTo>
                  <a:pt x="18077" y="13299"/>
                </a:lnTo>
                <a:lnTo>
                  <a:pt x="18721" y="12629"/>
                </a:lnTo>
                <a:lnTo>
                  <a:pt x="19688" y="12438"/>
                </a:lnTo>
                <a:lnTo>
                  <a:pt x="20998" y="12554"/>
                </a:lnTo>
                <a:lnTo>
                  <a:pt x="21600" y="12460"/>
                </a:lnTo>
                <a:lnTo>
                  <a:pt x="21416" y="11429"/>
                </a:lnTo>
                <a:lnTo>
                  <a:pt x="21394" y="7509"/>
                </a:lnTo>
                <a:lnTo>
                  <a:pt x="20705" y="6361"/>
                </a:lnTo>
                <a:lnTo>
                  <a:pt x="20458" y="4845"/>
                </a:lnTo>
                <a:lnTo>
                  <a:pt x="20389" y="3736"/>
                </a:lnTo>
                <a:close/>
              </a:path>
            </a:pathLst>
          </a:custGeom>
          <a:solidFill>
            <a:srgbClr val="BABABA"/>
          </a:solidFill>
          <a:ln w="6350" cap="flat" cmpd="sng">
            <a:solidFill>
              <a:schemeClr val="bg1"/>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3" name="AutoShape 54"/>
          <p:cNvSpPr>
            <a:spLocks/>
          </p:cNvSpPr>
          <p:nvPr/>
        </p:nvSpPr>
        <p:spPr bwMode="auto">
          <a:xfrm>
            <a:off x="10538679" y="1637796"/>
            <a:ext cx="614120" cy="5197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55" y="2094"/>
                </a:moveTo>
                <a:lnTo>
                  <a:pt x="15412" y="3500"/>
                </a:lnTo>
                <a:lnTo>
                  <a:pt x="16161" y="4756"/>
                </a:lnTo>
                <a:lnTo>
                  <a:pt x="16666" y="6198"/>
                </a:lnTo>
                <a:lnTo>
                  <a:pt x="16838" y="7597"/>
                </a:lnTo>
                <a:lnTo>
                  <a:pt x="16933" y="8818"/>
                </a:lnTo>
                <a:lnTo>
                  <a:pt x="17498" y="9855"/>
                </a:lnTo>
                <a:lnTo>
                  <a:pt x="18353" y="11033"/>
                </a:lnTo>
                <a:lnTo>
                  <a:pt x="18444" y="12439"/>
                </a:lnTo>
                <a:lnTo>
                  <a:pt x="18574" y="13711"/>
                </a:lnTo>
                <a:lnTo>
                  <a:pt x="19053" y="14737"/>
                </a:lnTo>
                <a:lnTo>
                  <a:pt x="19715" y="15540"/>
                </a:lnTo>
                <a:lnTo>
                  <a:pt x="20367" y="16758"/>
                </a:lnTo>
                <a:lnTo>
                  <a:pt x="20833" y="17451"/>
                </a:lnTo>
                <a:lnTo>
                  <a:pt x="21421" y="17748"/>
                </a:lnTo>
                <a:lnTo>
                  <a:pt x="21600" y="19590"/>
                </a:lnTo>
                <a:lnTo>
                  <a:pt x="21400" y="20737"/>
                </a:lnTo>
                <a:lnTo>
                  <a:pt x="20381" y="21600"/>
                </a:lnTo>
                <a:lnTo>
                  <a:pt x="18660" y="21560"/>
                </a:lnTo>
                <a:lnTo>
                  <a:pt x="16922" y="21097"/>
                </a:lnTo>
                <a:lnTo>
                  <a:pt x="15329" y="20124"/>
                </a:lnTo>
                <a:lnTo>
                  <a:pt x="14335" y="18106"/>
                </a:lnTo>
                <a:lnTo>
                  <a:pt x="12737" y="15173"/>
                </a:lnTo>
                <a:lnTo>
                  <a:pt x="11143" y="13753"/>
                </a:lnTo>
                <a:lnTo>
                  <a:pt x="8824" y="13326"/>
                </a:lnTo>
                <a:lnTo>
                  <a:pt x="5650" y="11730"/>
                </a:lnTo>
                <a:lnTo>
                  <a:pt x="2991" y="11274"/>
                </a:lnTo>
                <a:lnTo>
                  <a:pt x="1632" y="10353"/>
                </a:lnTo>
                <a:lnTo>
                  <a:pt x="10" y="8096"/>
                </a:lnTo>
                <a:lnTo>
                  <a:pt x="304" y="7476"/>
                </a:lnTo>
                <a:lnTo>
                  <a:pt x="0" y="6669"/>
                </a:lnTo>
                <a:lnTo>
                  <a:pt x="163" y="5851"/>
                </a:lnTo>
                <a:lnTo>
                  <a:pt x="700" y="5268"/>
                </a:lnTo>
                <a:lnTo>
                  <a:pt x="1251" y="5505"/>
                </a:lnTo>
                <a:lnTo>
                  <a:pt x="1152" y="6488"/>
                </a:lnTo>
                <a:lnTo>
                  <a:pt x="1095" y="7593"/>
                </a:lnTo>
                <a:lnTo>
                  <a:pt x="1408" y="8538"/>
                </a:lnTo>
                <a:lnTo>
                  <a:pt x="1856" y="9097"/>
                </a:lnTo>
                <a:lnTo>
                  <a:pt x="2387" y="9475"/>
                </a:lnTo>
                <a:lnTo>
                  <a:pt x="2503" y="8373"/>
                </a:lnTo>
                <a:lnTo>
                  <a:pt x="2638" y="7756"/>
                </a:lnTo>
                <a:lnTo>
                  <a:pt x="3407" y="8116"/>
                </a:lnTo>
                <a:lnTo>
                  <a:pt x="3600" y="8724"/>
                </a:lnTo>
                <a:lnTo>
                  <a:pt x="4296" y="8670"/>
                </a:lnTo>
                <a:lnTo>
                  <a:pt x="5166" y="8382"/>
                </a:lnTo>
                <a:lnTo>
                  <a:pt x="5979" y="8337"/>
                </a:lnTo>
                <a:lnTo>
                  <a:pt x="6296" y="7885"/>
                </a:lnTo>
                <a:lnTo>
                  <a:pt x="6311" y="6707"/>
                </a:lnTo>
                <a:lnTo>
                  <a:pt x="6454" y="5516"/>
                </a:lnTo>
                <a:lnTo>
                  <a:pt x="6925" y="4434"/>
                </a:lnTo>
                <a:lnTo>
                  <a:pt x="7759" y="3547"/>
                </a:lnTo>
                <a:lnTo>
                  <a:pt x="9180" y="2198"/>
                </a:lnTo>
                <a:lnTo>
                  <a:pt x="10524" y="893"/>
                </a:lnTo>
                <a:lnTo>
                  <a:pt x="11403" y="69"/>
                </a:lnTo>
                <a:lnTo>
                  <a:pt x="12651" y="0"/>
                </a:lnTo>
                <a:lnTo>
                  <a:pt x="13481" y="503"/>
                </a:lnTo>
                <a:lnTo>
                  <a:pt x="14355" y="2094"/>
                </a:lnTo>
                <a:close/>
              </a:path>
            </a:pathLst>
          </a:custGeom>
          <a:solidFill>
            <a:srgbClr val="B5B5B5"/>
          </a:solidFill>
          <a:ln w="6350" cap="flat" cmpd="sng">
            <a:solidFill>
              <a:schemeClr val="bg1"/>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4" name="AutoShape 56"/>
          <p:cNvSpPr>
            <a:spLocks/>
          </p:cNvSpPr>
          <p:nvPr/>
        </p:nvSpPr>
        <p:spPr bwMode="auto">
          <a:xfrm>
            <a:off x="10861279" y="955342"/>
            <a:ext cx="632181" cy="1144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98" y="11296"/>
                </a:moveTo>
                <a:lnTo>
                  <a:pt x="3139" y="11762"/>
                </a:lnTo>
                <a:lnTo>
                  <a:pt x="2366" y="12043"/>
                </a:lnTo>
                <a:lnTo>
                  <a:pt x="1651" y="12017"/>
                </a:lnTo>
                <a:lnTo>
                  <a:pt x="1097" y="12212"/>
                </a:lnTo>
                <a:lnTo>
                  <a:pt x="773" y="12472"/>
                </a:lnTo>
                <a:lnTo>
                  <a:pt x="0" y="12974"/>
                </a:lnTo>
                <a:lnTo>
                  <a:pt x="1226" y="12995"/>
                </a:lnTo>
                <a:lnTo>
                  <a:pt x="1988" y="13215"/>
                </a:lnTo>
                <a:lnTo>
                  <a:pt x="2666" y="13801"/>
                </a:lnTo>
                <a:lnTo>
                  <a:pt x="3524" y="14355"/>
                </a:lnTo>
                <a:lnTo>
                  <a:pt x="4489" y="15012"/>
                </a:lnTo>
                <a:lnTo>
                  <a:pt x="4887" y="15569"/>
                </a:lnTo>
                <a:lnTo>
                  <a:pt x="5071" y="15959"/>
                </a:lnTo>
                <a:lnTo>
                  <a:pt x="5234" y="16948"/>
                </a:lnTo>
                <a:lnTo>
                  <a:pt x="5992" y="17578"/>
                </a:lnTo>
                <a:lnTo>
                  <a:pt x="6700" y="17947"/>
                </a:lnTo>
                <a:lnTo>
                  <a:pt x="6788" y="18998"/>
                </a:lnTo>
                <a:lnTo>
                  <a:pt x="7347" y="19617"/>
                </a:lnTo>
                <a:lnTo>
                  <a:pt x="8153" y="20022"/>
                </a:lnTo>
                <a:lnTo>
                  <a:pt x="9062" y="20855"/>
                </a:lnTo>
                <a:lnTo>
                  <a:pt x="9852" y="21008"/>
                </a:lnTo>
                <a:lnTo>
                  <a:pt x="10130" y="20657"/>
                </a:lnTo>
                <a:lnTo>
                  <a:pt x="10703" y="20280"/>
                </a:lnTo>
                <a:lnTo>
                  <a:pt x="11311" y="20187"/>
                </a:lnTo>
                <a:lnTo>
                  <a:pt x="11989" y="20493"/>
                </a:lnTo>
                <a:lnTo>
                  <a:pt x="12928" y="20593"/>
                </a:lnTo>
                <a:lnTo>
                  <a:pt x="13845" y="20966"/>
                </a:lnTo>
                <a:lnTo>
                  <a:pt x="14976" y="21424"/>
                </a:lnTo>
                <a:lnTo>
                  <a:pt x="16046" y="21600"/>
                </a:lnTo>
                <a:lnTo>
                  <a:pt x="17305" y="21407"/>
                </a:lnTo>
                <a:lnTo>
                  <a:pt x="18005" y="20965"/>
                </a:lnTo>
                <a:lnTo>
                  <a:pt x="18836" y="20619"/>
                </a:lnTo>
                <a:lnTo>
                  <a:pt x="19522" y="20066"/>
                </a:lnTo>
                <a:lnTo>
                  <a:pt x="19494" y="19357"/>
                </a:lnTo>
                <a:lnTo>
                  <a:pt x="18930" y="18953"/>
                </a:lnTo>
                <a:lnTo>
                  <a:pt x="18536" y="18594"/>
                </a:lnTo>
                <a:lnTo>
                  <a:pt x="18504" y="18227"/>
                </a:lnTo>
                <a:lnTo>
                  <a:pt x="18987" y="17854"/>
                </a:lnTo>
                <a:lnTo>
                  <a:pt x="19034" y="17422"/>
                </a:lnTo>
                <a:lnTo>
                  <a:pt x="18610" y="17064"/>
                </a:lnTo>
                <a:lnTo>
                  <a:pt x="17795" y="16861"/>
                </a:lnTo>
                <a:lnTo>
                  <a:pt x="16680" y="16848"/>
                </a:lnTo>
                <a:lnTo>
                  <a:pt x="15692" y="16966"/>
                </a:lnTo>
                <a:lnTo>
                  <a:pt x="14447" y="17253"/>
                </a:lnTo>
                <a:lnTo>
                  <a:pt x="13524" y="17333"/>
                </a:lnTo>
                <a:lnTo>
                  <a:pt x="12865" y="17013"/>
                </a:lnTo>
                <a:lnTo>
                  <a:pt x="12506" y="16431"/>
                </a:lnTo>
                <a:lnTo>
                  <a:pt x="12569" y="15869"/>
                </a:lnTo>
                <a:lnTo>
                  <a:pt x="12828" y="15441"/>
                </a:lnTo>
                <a:lnTo>
                  <a:pt x="13512" y="15304"/>
                </a:lnTo>
                <a:lnTo>
                  <a:pt x="14382" y="15121"/>
                </a:lnTo>
                <a:lnTo>
                  <a:pt x="14741" y="14778"/>
                </a:lnTo>
                <a:lnTo>
                  <a:pt x="14898" y="14435"/>
                </a:lnTo>
                <a:lnTo>
                  <a:pt x="15401" y="14149"/>
                </a:lnTo>
                <a:lnTo>
                  <a:pt x="16446" y="13772"/>
                </a:lnTo>
                <a:lnTo>
                  <a:pt x="17034" y="13641"/>
                </a:lnTo>
                <a:lnTo>
                  <a:pt x="17999" y="13235"/>
                </a:lnTo>
                <a:lnTo>
                  <a:pt x="18895" y="12818"/>
                </a:lnTo>
                <a:lnTo>
                  <a:pt x="20225" y="12163"/>
                </a:lnTo>
                <a:lnTo>
                  <a:pt x="20287" y="11482"/>
                </a:lnTo>
                <a:lnTo>
                  <a:pt x="20020" y="10635"/>
                </a:lnTo>
                <a:lnTo>
                  <a:pt x="19934" y="10069"/>
                </a:lnTo>
                <a:lnTo>
                  <a:pt x="20653" y="9665"/>
                </a:lnTo>
                <a:lnTo>
                  <a:pt x="21177" y="9288"/>
                </a:lnTo>
                <a:lnTo>
                  <a:pt x="20759" y="8808"/>
                </a:lnTo>
                <a:lnTo>
                  <a:pt x="19969" y="8274"/>
                </a:lnTo>
                <a:lnTo>
                  <a:pt x="19587" y="7720"/>
                </a:lnTo>
                <a:lnTo>
                  <a:pt x="19463" y="7111"/>
                </a:lnTo>
                <a:lnTo>
                  <a:pt x="19757" y="6700"/>
                </a:lnTo>
                <a:lnTo>
                  <a:pt x="20598" y="6103"/>
                </a:lnTo>
                <a:lnTo>
                  <a:pt x="20951" y="5542"/>
                </a:lnTo>
                <a:lnTo>
                  <a:pt x="20855" y="5089"/>
                </a:lnTo>
                <a:lnTo>
                  <a:pt x="21331" y="4720"/>
                </a:lnTo>
                <a:lnTo>
                  <a:pt x="21161" y="4064"/>
                </a:lnTo>
                <a:lnTo>
                  <a:pt x="21200" y="3231"/>
                </a:lnTo>
                <a:lnTo>
                  <a:pt x="21586" y="2444"/>
                </a:lnTo>
                <a:lnTo>
                  <a:pt x="21600" y="1681"/>
                </a:lnTo>
                <a:lnTo>
                  <a:pt x="21108" y="876"/>
                </a:lnTo>
                <a:lnTo>
                  <a:pt x="20645" y="170"/>
                </a:lnTo>
                <a:lnTo>
                  <a:pt x="19881" y="0"/>
                </a:lnTo>
                <a:lnTo>
                  <a:pt x="19358" y="164"/>
                </a:lnTo>
                <a:lnTo>
                  <a:pt x="18830" y="387"/>
                </a:lnTo>
                <a:lnTo>
                  <a:pt x="17903" y="492"/>
                </a:lnTo>
                <a:lnTo>
                  <a:pt x="16537" y="510"/>
                </a:lnTo>
                <a:lnTo>
                  <a:pt x="16294" y="847"/>
                </a:lnTo>
                <a:lnTo>
                  <a:pt x="15943" y="1202"/>
                </a:lnTo>
                <a:lnTo>
                  <a:pt x="15823" y="1772"/>
                </a:lnTo>
                <a:lnTo>
                  <a:pt x="15476" y="2761"/>
                </a:lnTo>
                <a:lnTo>
                  <a:pt x="15057" y="3461"/>
                </a:lnTo>
                <a:lnTo>
                  <a:pt x="14827" y="3944"/>
                </a:lnTo>
                <a:lnTo>
                  <a:pt x="14345" y="4273"/>
                </a:lnTo>
                <a:lnTo>
                  <a:pt x="13773" y="4808"/>
                </a:lnTo>
                <a:lnTo>
                  <a:pt x="13495" y="5302"/>
                </a:lnTo>
                <a:lnTo>
                  <a:pt x="14461" y="5161"/>
                </a:lnTo>
                <a:lnTo>
                  <a:pt x="14972" y="4627"/>
                </a:lnTo>
                <a:lnTo>
                  <a:pt x="14818" y="5416"/>
                </a:lnTo>
                <a:lnTo>
                  <a:pt x="14284" y="5926"/>
                </a:lnTo>
                <a:lnTo>
                  <a:pt x="13536" y="6286"/>
                </a:lnTo>
                <a:lnTo>
                  <a:pt x="12828" y="6622"/>
                </a:lnTo>
                <a:lnTo>
                  <a:pt x="11862" y="7028"/>
                </a:lnTo>
                <a:lnTo>
                  <a:pt x="10921" y="7465"/>
                </a:lnTo>
                <a:lnTo>
                  <a:pt x="10966" y="8178"/>
                </a:lnTo>
                <a:cubicBezTo>
                  <a:pt x="10945" y="8247"/>
                  <a:pt x="10923" y="8316"/>
                  <a:pt x="10901" y="8385"/>
                </a:cubicBezTo>
                <a:cubicBezTo>
                  <a:pt x="10879" y="8454"/>
                  <a:pt x="10857" y="8523"/>
                  <a:pt x="10836" y="8592"/>
                </a:cubicBezTo>
                <a:cubicBezTo>
                  <a:pt x="10792" y="8730"/>
                  <a:pt x="10748" y="8868"/>
                  <a:pt x="10705" y="9006"/>
                </a:cubicBezTo>
                <a:lnTo>
                  <a:pt x="10439" y="7884"/>
                </a:lnTo>
                <a:lnTo>
                  <a:pt x="9974" y="7891"/>
                </a:lnTo>
                <a:lnTo>
                  <a:pt x="9676" y="8459"/>
                </a:lnTo>
                <a:lnTo>
                  <a:pt x="8749" y="9137"/>
                </a:lnTo>
                <a:lnTo>
                  <a:pt x="7702" y="9537"/>
                </a:lnTo>
                <a:lnTo>
                  <a:pt x="7175" y="10066"/>
                </a:lnTo>
                <a:lnTo>
                  <a:pt x="6238" y="10728"/>
                </a:lnTo>
                <a:lnTo>
                  <a:pt x="5385" y="11054"/>
                </a:lnTo>
                <a:lnTo>
                  <a:pt x="4609" y="11246"/>
                </a:lnTo>
                <a:lnTo>
                  <a:pt x="3898" y="11296"/>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5" name="AutoShape 16"/>
          <p:cNvSpPr>
            <a:spLocks/>
          </p:cNvSpPr>
          <p:nvPr/>
        </p:nvSpPr>
        <p:spPr bwMode="auto">
          <a:xfrm>
            <a:off x="4758280" y="2757931"/>
            <a:ext cx="6561098" cy="37892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207" y="7673"/>
                </a:moveTo>
                <a:lnTo>
                  <a:pt x="11882" y="7973"/>
                </a:lnTo>
                <a:lnTo>
                  <a:pt x="11439" y="8106"/>
                </a:lnTo>
                <a:lnTo>
                  <a:pt x="11377" y="8166"/>
                </a:lnTo>
                <a:lnTo>
                  <a:pt x="11356" y="8259"/>
                </a:lnTo>
                <a:lnTo>
                  <a:pt x="11230" y="8294"/>
                </a:lnTo>
                <a:lnTo>
                  <a:pt x="11169" y="8367"/>
                </a:lnTo>
                <a:lnTo>
                  <a:pt x="11090" y="8438"/>
                </a:lnTo>
                <a:lnTo>
                  <a:pt x="10867" y="8485"/>
                </a:lnTo>
                <a:lnTo>
                  <a:pt x="10235" y="8439"/>
                </a:lnTo>
                <a:lnTo>
                  <a:pt x="10173" y="8478"/>
                </a:lnTo>
                <a:lnTo>
                  <a:pt x="10137" y="8564"/>
                </a:lnTo>
                <a:lnTo>
                  <a:pt x="10016" y="8546"/>
                </a:lnTo>
                <a:lnTo>
                  <a:pt x="9850" y="8579"/>
                </a:lnTo>
                <a:lnTo>
                  <a:pt x="9698" y="8575"/>
                </a:lnTo>
                <a:lnTo>
                  <a:pt x="9661" y="8427"/>
                </a:lnTo>
                <a:lnTo>
                  <a:pt x="9444" y="8175"/>
                </a:lnTo>
                <a:lnTo>
                  <a:pt x="9365" y="8163"/>
                </a:lnTo>
                <a:lnTo>
                  <a:pt x="9246" y="8135"/>
                </a:lnTo>
                <a:lnTo>
                  <a:pt x="9127" y="8015"/>
                </a:lnTo>
                <a:lnTo>
                  <a:pt x="9084" y="7887"/>
                </a:lnTo>
                <a:lnTo>
                  <a:pt x="8970" y="7892"/>
                </a:lnTo>
                <a:lnTo>
                  <a:pt x="8880" y="7993"/>
                </a:lnTo>
                <a:lnTo>
                  <a:pt x="8749" y="8004"/>
                </a:lnTo>
                <a:lnTo>
                  <a:pt x="8635" y="8098"/>
                </a:lnTo>
                <a:lnTo>
                  <a:pt x="8484" y="8026"/>
                </a:lnTo>
                <a:lnTo>
                  <a:pt x="8424" y="8161"/>
                </a:lnTo>
                <a:lnTo>
                  <a:pt x="8102" y="8052"/>
                </a:lnTo>
                <a:lnTo>
                  <a:pt x="8021" y="7889"/>
                </a:lnTo>
                <a:lnTo>
                  <a:pt x="7988" y="7721"/>
                </a:lnTo>
                <a:lnTo>
                  <a:pt x="7684" y="7476"/>
                </a:lnTo>
                <a:lnTo>
                  <a:pt x="7623" y="7490"/>
                </a:lnTo>
                <a:lnTo>
                  <a:pt x="7626" y="7712"/>
                </a:lnTo>
                <a:lnTo>
                  <a:pt x="7683" y="7867"/>
                </a:lnTo>
                <a:lnTo>
                  <a:pt x="7591" y="7901"/>
                </a:lnTo>
                <a:lnTo>
                  <a:pt x="7493" y="7771"/>
                </a:lnTo>
                <a:lnTo>
                  <a:pt x="7375" y="7813"/>
                </a:lnTo>
                <a:lnTo>
                  <a:pt x="7277" y="7847"/>
                </a:lnTo>
                <a:lnTo>
                  <a:pt x="7137" y="7779"/>
                </a:lnTo>
                <a:lnTo>
                  <a:pt x="6910" y="7507"/>
                </a:lnTo>
                <a:lnTo>
                  <a:pt x="6817" y="7580"/>
                </a:lnTo>
                <a:lnTo>
                  <a:pt x="6740" y="7606"/>
                </a:lnTo>
                <a:lnTo>
                  <a:pt x="6670" y="7726"/>
                </a:lnTo>
                <a:lnTo>
                  <a:pt x="6413" y="7682"/>
                </a:lnTo>
                <a:lnTo>
                  <a:pt x="6276" y="7713"/>
                </a:lnTo>
                <a:lnTo>
                  <a:pt x="6205" y="7634"/>
                </a:lnTo>
                <a:lnTo>
                  <a:pt x="6063" y="7734"/>
                </a:lnTo>
                <a:lnTo>
                  <a:pt x="5854" y="7708"/>
                </a:lnTo>
                <a:lnTo>
                  <a:pt x="5601" y="7671"/>
                </a:lnTo>
                <a:lnTo>
                  <a:pt x="5516" y="7634"/>
                </a:lnTo>
                <a:lnTo>
                  <a:pt x="5456" y="7552"/>
                </a:lnTo>
                <a:lnTo>
                  <a:pt x="5415" y="7607"/>
                </a:lnTo>
                <a:lnTo>
                  <a:pt x="5407" y="7712"/>
                </a:lnTo>
                <a:lnTo>
                  <a:pt x="5346" y="7663"/>
                </a:lnTo>
                <a:lnTo>
                  <a:pt x="5226" y="7308"/>
                </a:lnTo>
                <a:lnTo>
                  <a:pt x="5110" y="7146"/>
                </a:lnTo>
                <a:lnTo>
                  <a:pt x="4980" y="7085"/>
                </a:lnTo>
                <a:lnTo>
                  <a:pt x="4855" y="7195"/>
                </a:lnTo>
                <a:lnTo>
                  <a:pt x="4841" y="7438"/>
                </a:lnTo>
                <a:lnTo>
                  <a:pt x="4812" y="7699"/>
                </a:lnTo>
                <a:lnTo>
                  <a:pt x="4612" y="7842"/>
                </a:lnTo>
                <a:lnTo>
                  <a:pt x="4528" y="8054"/>
                </a:lnTo>
                <a:lnTo>
                  <a:pt x="4433" y="8180"/>
                </a:lnTo>
                <a:lnTo>
                  <a:pt x="4273" y="8188"/>
                </a:lnTo>
                <a:lnTo>
                  <a:pt x="4208" y="8345"/>
                </a:lnTo>
                <a:lnTo>
                  <a:pt x="4134" y="8478"/>
                </a:lnTo>
                <a:lnTo>
                  <a:pt x="4029" y="8582"/>
                </a:lnTo>
                <a:lnTo>
                  <a:pt x="3816" y="8682"/>
                </a:lnTo>
                <a:lnTo>
                  <a:pt x="3769" y="8703"/>
                </a:lnTo>
                <a:lnTo>
                  <a:pt x="3707" y="8887"/>
                </a:lnTo>
                <a:lnTo>
                  <a:pt x="3648" y="8973"/>
                </a:lnTo>
                <a:lnTo>
                  <a:pt x="3497" y="9028"/>
                </a:lnTo>
                <a:lnTo>
                  <a:pt x="3396" y="9051"/>
                </a:lnTo>
                <a:lnTo>
                  <a:pt x="3277" y="9186"/>
                </a:lnTo>
                <a:lnTo>
                  <a:pt x="3189" y="9285"/>
                </a:lnTo>
                <a:lnTo>
                  <a:pt x="2944" y="9265"/>
                </a:lnTo>
                <a:lnTo>
                  <a:pt x="2704" y="9250"/>
                </a:lnTo>
                <a:lnTo>
                  <a:pt x="2559" y="9244"/>
                </a:lnTo>
                <a:lnTo>
                  <a:pt x="2461" y="9362"/>
                </a:lnTo>
                <a:lnTo>
                  <a:pt x="2133" y="9052"/>
                </a:lnTo>
                <a:lnTo>
                  <a:pt x="2062" y="9198"/>
                </a:lnTo>
                <a:lnTo>
                  <a:pt x="1905" y="9016"/>
                </a:lnTo>
                <a:lnTo>
                  <a:pt x="1779" y="9017"/>
                </a:lnTo>
                <a:lnTo>
                  <a:pt x="1718" y="9074"/>
                </a:lnTo>
                <a:lnTo>
                  <a:pt x="1716" y="9237"/>
                </a:lnTo>
                <a:lnTo>
                  <a:pt x="1725" y="9343"/>
                </a:lnTo>
                <a:lnTo>
                  <a:pt x="1621" y="9210"/>
                </a:lnTo>
                <a:lnTo>
                  <a:pt x="1574" y="9029"/>
                </a:lnTo>
                <a:lnTo>
                  <a:pt x="1300" y="9036"/>
                </a:lnTo>
                <a:lnTo>
                  <a:pt x="1136" y="8974"/>
                </a:lnTo>
                <a:lnTo>
                  <a:pt x="1002" y="8516"/>
                </a:lnTo>
                <a:lnTo>
                  <a:pt x="1044" y="8247"/>
                </a:lnTo>
                <a:lnTo>
                  <a:pt x="1006" y="8017"/>
                </a:lnTo>
                <a:lnTo>
                  <a:pt x="953" y="7870"/>
                </a:lnTo>
                <a:lnTo>
                  <a:pt x="962" y="7457"/>
                </a:lnTo>
                <a:lnTo>
                  <a:pt x="1005" y="7027"/>
                </a:lnTo>
                <a:lnTo>
                  <a:pt x="1009" y="6514"/>
                </a:lnTo>
                <a:lnTo>
                  <a:pt x="931" y="6340"/>
                </a:lnTo>
                <a:lnTo>
                  <a:pt x="829" y="6312"/>
                </a:lnTo>
                <a:lnTo>
                  <a:pt x="717" y="6496"/>
                </a:lnTo>
                <a:lnTo>
                  <a:pt x="694" y="6692"/>
                </a:lnTo>
                <a:lnTo>
                  <a:pt x="674" y="6893"/>
                </a:lnTo>
                <a:lnTo>
                  <a:pt x="628" y="6956"/>
                </a:lnTo>
                <a:lnTo>
                  <a:pt x="562" y="6788"/>
                </a:lnTo>
                <a:lnTo>
                  <a:pt x="554" y="6431"/>
                </a:lnTo>
                <a:lnTo>
                  <a:pt x="490" y="6430"/>
                </a:lnTo>
                <a:lnTo>
                  <a:pt x="455" y="6513"/>
                </a:lnTo>
                <a:lnTo>
                  <a:pt x="473" y="6754"/>
                </a:lnTo>
                <a:lnTo>
                  <a:pt x="430" y="6868"/>
                </a:lnTo>
                <a:lnTo>
                  <a:pt x="327" y="6952"/>
                </a:lnTo>
                <a:lnTo>
                  <a:pt x="262" y="6907"/>
                </a:lnTo>
                <a:lnTo>
                  <a:pt x="281" y="6703"/>
                </a:lnTo>
                <a:lnTo>
                  <a:pt x="231" y="6490"/>
                </a:lnTo>
                <a:lnTo>
                  <a:pt x="235" y="6107"/>
                </a:lnTo>
                <a:lnTo>
                  <a:pt x="207" y="5733"/>
                </a:lnTo>
                <a:lnTo>
                  <a:pt x="146" y="5538"/>
                </a:lnTo>
                <a:lnTo>
                  <a:pt x="54" y="5478"/>
                </a:lnTo>
                <a:lnTo>
                  <a:pt x="0" y="5548"/>
                </a:lnTo>
                <a:lnTo>
                  <a:pt x="29" y="5744"/>
                </a:lnTo>
                <a:lnTo>
                  <a:pt x="83" y="6023"/>
                </a:lnTo>
                <a:lnTo>
                  <a:pt x="108" y="6312"/>
                </a:lnTo>
                <a:lnTo>
                  <a:pt x="18" y="6524"/>
                </a:lnTo>
                <a:lnTo>
                  <a:pt x="108" y="6916"/>
                </a:lnTo>
                <a:lnTo>
                  <a:pt x="36" y="7971"/>
                </a:lnTo>
                <a:lnTo>
                  <a:pt x="1636" y="11560"/>
                </a:lnTo>
                <a:lnTo>
                  <a:pt x="3756" y="16381"/>
                </a:lnTo>
                <a:lnTo>
                  <a:pt x="4809" y="18785"/>
                </a:lnTo>
                <a:lnTo>
                  <a:pt x="7629" y="19415"/>
                </a:lnTo>
                <a:lnTo>
                  <a:pt x="12219" y="20438"/>
                </a:lnTo>
                <a:lnTo>
                  <a:pt x="15134" y="21105"/>
                </a:lnTo>
                <a:lnTo>
                  <a:pt x="17347" y="21600"/>
                </a:lnTo>
                <a:lnTo>
                  <a:pt x="17655" y="20806"/>
                </a:lnTo>
                <a:lnTo>
                  <a:pt x="17655" y="20536"/>
                </a:lnTo>
                <a:lnTo>
                  <a:pt x="17684" y="20294"/>
                </a:lnTo>
                <a:lnTo>
                  <a:pt x="17738" y="20120"/>
                </a:lnTo>
                <a:lnTo>
                  <a:pt x="17769" y="19909"/>
                </a:lnTo>
                <a:lnTo>
                  <a:pt x="17759" y="19466"/>
                </a:lnTo>
                <a:lnTo>
                  <a:pt x="17724" y="19083"/>
                </a:lnTo>
                <a:lnTo>
                  <a:pt x="17734" y="18475"/>
                </a:lnTo>
                <a:lnTo>
                  <a:pt x="17699" y="18219"/>
                </a:lnTo>
                <a:lnTo>
                  <a:pt x="17701" y="17673"/>
                </a:lnTo>
                <a:lnTo>
                  <a:pt x="17757" y="17546"/>
                </a:lnTo>
                <a:lnTo>
                  <a:pt x="17816" y="17415"/>
                </a:lnTo>
                <a:lnTo>
                  <a:pt x="17817" y="17060"/>
                </a:lnTo>
                <a:lnTo>
                  <a:pt x="17856" y="16813"/>
                </a:lnTo>
                <a:lnTo>
                  <a:pt x="17971" y="16604"/>
                </a:lnTo>
                <a:lnTo>
                  <a:pt x="18073" y="16250"/>
                </a:lnTo>
                <a:lnTo>
                  <a:pt x="18179" y="15938"/>
                </a:lnTo>
                <a:lnTo>
                  <a:pt x="18288" y="15702"/>
                </a:lnTo>
                <a:lnTo>
                  <a:pt x="18355" y="15518"/>
                </a:lnTo>
                <a:lnTo>
                  <a:pt x="18359" y="15245"/>
                </a:lnTo>
                <a:lnTo>
                  <a:pt x="18409" y="15020"/>
                </a:lnTo>
                <a:lnTo>
                  <a:pt x="18425" y="14822"/>
                </a:lnTo>
                <a:lnTo>
                  <a:pt x="18438" y="14551"/>
                </a:lnTo>
                <a:lnTo>
                  <a:pt x="18495" y="14331"/>
                </a:lnTo>
                <a:lnTo>
                  <a:pt x="18541" y="14039"/>
                </a:lnTo>
                <a:lnTo>
                  <a:pt x="18584" y="13744"/>
                </a:lnTo>
                <a:lnTo>
                  <a:pt x="18658" y="13427"/>
                </a:lnTo>
                <a:lnTo>
                  <a:pt x="18768" y="13258"/>
                </a:lnTo>
                <a:lnTo>
                  <a:pt x="18859" y="13153"/>
                </a:lnTo>
                <a:lnTo>
                  <a:pt x="18850" y="12930"/>
                </a:lnTo>
                <a:lnTo>
                  <a:pt x="18904" y="12823"/>
                </a:lnTo>
                <a:lnTo>
                  <a:pt x="18924" y="12651"/>
                </a:lnTo>
                <a:lnTo>
                  <a:pt x="18993" y="11970"/>
                </a:lnTo>
                <a:lnTo>
                  <a:pt x="19032" y="11737"/>
                </a:lnTo>
                <a:lnTo>
                  <a:pt x="19148" y="11453"/>
                </a:lnTo>
                <a:lnTo>
                  <a:pt x="19277" y="11132"/>
                </a:lnTo>
                <a:lnTo>
                  <a:pt x="19344" y="10994"/>
                </a:lnTo>
                <a:lnTo>
                  <a:pt x="19349" y="10776"/>
                </a:lnTo>
                <a:lnTo>
                  <a:pt x="19331" y="10311"/>
                </a:lnTo>
                <a:lnTo>
                  <a:pt x="19341" y="9876"/>
                </a:lnTo>
                <a:lnTo>
                  <a:pt x="19305" y="9791"/>
                </a:lnTo>
                <a:lnTo>
                  <a:pt x="19173" y="9659"/>
                </a:lnTo>
                <a:lnTo>
                  <a:pt x="19097" y="9679"/>
                </a:lnTo>
                <a:lnTo>
                  <a:pt x="18995" y="9535"/>
                </a:lnTo>
                <a:lnTo>
                  <a:pt x="18907" y="9352"/>
                </a:lnTo>
                <a:lnTo>
                  <a:pt x="18909" y="9165"/>
                </a:lnTo>
                <a:lnTo>
                  <a:pt x="18945" y="8997"/>
                </a:lnTo>
                <a:lnTo>
                  <a:pt x="19088" y="8986"/>
                </a:lnTo>
                <a:lnTo>
                  <a:pt x="19262" y="8940"/>
                </a:lnTo>
                <a:lnTo>
                  <a:pt x="19390" y="8911"/>
                </a:lnTo>
                <a:lnTo>
                  <a:pt x="19479" y="8780"/>
                </a:lnTo>
                <a:lnTo>
                  <a:pt x="19593" y="8597"/>
                </a:lnTo>
                <a:lnTo>
                  <a:pt x="19720" y="8513"/>
                </a:lnTo>
                <a:lnTo>
                  <a:pt x="19854" y="8521"/>
                </a:lnTo>
                <a:lnTo>
                  <a:pt x="20032" y="8481"/>
                </a:lnTo>
                <a:lnTo>
                  <a:pt x="20147" y="8515"/>
                </a:lnTo>
                <a:lnTo>
                  <a:pt x="20236" y="8536"/>
                </a:lnTo>
                <a:lnTo>
                  <a:pt x="20314" y="8502"/>
                </a:lnTo>
                <a:lnTo>
                  <a:pt x="20369" y="8401"/>
                </a:lnTo>
                <a:lnTo>
                  <a:pt x="20435" y="8392"/>
                </a:lnTo>
                <a:lnTo>
                  <a:pt x="20525" y="8463"/>
                </a:lnTo>
                <a:lnTo>
                  <a:pt x="20583" y="8605"/>
                </a:lnTo>
                <a:lnTo>
                  <a:pt x="20650" y="8664"/>
                </a:lnTo>
                <a:lnTo>
                  <a:pt x="20720" y="8586"/>
                </a:lnTo>
                <a:lnTo>
                  <a:pt x="20780" y="8492"/>
                </a:lnTo>
                <a:lnTo>
                  <a:pt x="20862" y="8430"/>
                </a:lnTo>
                <a:lnTo>
                  <a:pt x="20975" y="8329"/>
                </a:lnTo>
                <a:lnTo>
                  <a:pt x="21097" y="8271"/>
                </a:lnTo>
                <a:lnTo>
                  <a:pt x="21202" y="8206"/>
                </a:lnTo>
                <a:lnTo>
                  <a:pt x="21298" y="8141"/>
                </a:lnTo>
                <a:lnTo>
                  <a:pt x="21410" y="8188"/>
                </a:lnTo>
                <a:lnTo>
                  <a:pt x="21545" y="8216"/>
                </a:lnTo>
                <a:lnTo>
                  <a:pt x="21598" y="8067"/>
                </a:lnTo>
                <a:lnTo>
                  <a:pt x="21600" y="7866"/>
                </a:lnTo>
                <a:lnTo>
                  <a:pt x="21499" y="7765"/>
                </a:lnTo>
                <a:lnTo>
                  <a:pt x="21361" y="7622"/>
                </a:lnTo>
                <a:lnTo>
                  <a:pt x="21330" y="7424"/>
                </a:lnTo>
                <a:lnTo>
                  <a:pt x="21317" y="7171"/>
                </a:lnTo>
                <a:lnTo>
                  <a:pt x="21282" y="6960"/>
                </a:lnTo>
                <a:lnTo>
                  <a:pt x="21229" y="6869"/>
                </a:lnTo>
                <a:lnTo>
                  <a:pt x="21201" y="6696"/>
                </a:lnTo>
                <a:lnTo>
                  <a:pt x="21113" y="6669"/>
                </a:lnTo>
                <a:lnTo>
                  <a:pt x="21012" y="6701"/>
                </a:lnTo>
                <a:lnTo>
                  <a:pt x="20853" y="6853"/>
                </a:lnTo>
                <a:lnTo>
                  <a:pt x="20734" y="6878"/>
                </a:lnTo>
                <a:lnTo>
                  <a:pt x="20627" y="6787"/>
                </a:lnTo>
                <a:lnTo>
                  <a:pt x="20488" y="6682"/>
                </a:lnTo>
                <a:lnTo>
                  <a:pt x="20387" y="6609"/>
                </a:lnTo>
                <a:lnTo>
                  <a:pt x="20322" y="6481"/>
                </a:lnTo>
                <a:lnTo>
                  <a:pt x="20314" y="6277"/>
                </a:lnTo>
                <a:lnTo>
                  <a:pt x="20380" y="6148"/>
                </a:lnTo>
                <a:lnTo>
                  <a:pt x="20473" y="6064"/>
                </a:lnTo>
                <a:lnTo>
                  <a:pt x="20560" y="5916"/>
                </a:lnTo>
                <a:lnTo>
                  <a:pt x="20611" y="5764"/>
                </a:lnTo>
                <a:lnTo>
                  <a:pt x="20618" y="5561"/>
                </a:lnTo>
                <a:lnTo>
                  <a:pt x="20561" y="5100"/>
                </a:lnTo>
                <a:lnTo>
                  <a:pt x="20485" y="4908"/>
                </a:lnTo>
                <a:lnTo>
                  <a:pt x="20415" y="4782"/>
                </a:lnTo>
                <a:lnTo>
                  <a:pt x="20431" y="4562"/>
                </a:lnTo>
                <a:lnTo>
                  <a:pt x="20438" y="4316"/>
                </a:lnTo>
                <a:lnTo>
                  <a:pt x="20395" y="4075"/>
                </a:lnTo>
                <a:lnTo>
                  <a:pt x="20358" y="3937"/>
                </a:lnTo>
                <a:lnTo>
                  <a:pt x="20359" y="3716"/>
                </a:lnTo>
                <a:lnTo>
                  <a:pt x="20381" y="3553"/>
                </a:lnTo>
                <a:lnTo>
                  <a:pt x="20452" y="3454"/>
                </a:lnTo>
                <a:lnTo>
                  <a:pt x="20474" y="3331"/>
                </a:lnTo>
                <a:lnTo>
                  <a:pt x="20484" y="3177"/>
                </a:lnTo>
                <a:lnTo>
                  <a:pt x="20493" y="3049"/>
                </a:lnTo>
                <a:lnTo>
                  <a:pt x="20558" y="2952"/>
                </a:lnTo>
                <a:lnTo>
                  <a:pt x="20622" y="2865"/>
                </a:lnTo>
                <a:lnTo>
                  <a:pt x="20618" y="2705"/>
                </a:lnTo>
                <a:lnTo>
                  <a:pt x="20566" y="2565"/>
                </a:lnTo>
                <a:lnTo>
                  <a:pt x="20542" y="2428"/>
                </a:lnTo>
                <a:lnTo>
                  <a:pt x="20518" y="2219"/>
                </a:lnTo>
                <a:lnTo>
                  <a:pt x="20509" y="2015"/>
                </a:lnTo>
                <a:lnTo>
                  <a:pt x="20512" y="1755"/>
                </a:lnTo>
                <a:lnTo>
                  <a:pt x="20463" y="1851"/>
                </a:lnTo>
                <a:lnTo>
                  <a:pt x="20347" y="1872"/>
                </a:lnTo>
                <a:lnTo>
                  <a:pt x="20194" y="1766"/>
                </a:lnTo>
                <a:lnTo>
                  <a:pt x="20027" y="1623"/>
                </a:lnTo>
                <a:lnTo>
                  <a:pt x="19941" y="1749"/>
                </a:lnTo>
                <a:lnTo>
                  <a:pt x="19809" y="1809"/>
                </a:lnTo>
                <a:lnTo>
                  <a:pt x="19618" y="1943"/>
                </a:lnTo>
                <a:lnTo>
                  <a:pt x="19004" y="2407"/>
                </a:lnTo>
                <a:lnTo>
                  <a:pt x="18716" y="2622"/>
                </a:lnTo>
                <a:lnTo>
                  <a:pt x="18616" y="2640"/>
                </a:lnTo>
                <a:lnTo>
                  <a:pt x="18552" y="2571"/>
                </a:lnTo>
                <a:lnTo>
                  <a:pt x="18497" y="2478"/>
                </a:lnTo>
                <a:lnTo>
                  <a:pt x="18421" y="2464"/>
                </a:lnTo>
                <a:lnTo>
                  <a:pt x="18351" y="2556"/>
                </a:lnTo>
                <a:lnTo>
                  <a:pt x="18182" y="2862"/>
                </a:lnTo>
                <a:lnTo>
                  <a:pt x="18052" y="2955"/>
                </a:lnTo>
                <a:lnTo>
                  <a:pt x="17921" y="2923"/>
                </a:lnTo>
                <a:lnTo>
                  <a:pt x="17790" y="2824"/>
                </a:lnTo>
                <a:lnTo>
                  <a:pt x="17620" y="2542"/>
                </a:lnTo>
                <a:lnTo>
                  <a:pt x="17457" y="2074"/>
                </a:lnTo>
                <a:lnTo>
                  <a:pt x="17222" y="1244"/>
                </a:lnTo>
                <a:lnTo>
                  <a:pt x="16981" y="608"/>
                </a:lnTo>
                <a:lnTo>
                  <a:pt x="16787" y="263"/>
                </a:lnTo>
                <a:lnTo>
                  <a:pt x="16606" y="0"/>
                </a:lnTo>
                <a:lnTo>
                  <a:pt x="16437" y="100"/>
                </a:lnTo>
                <a:lnTo>
                  <a:pt x="16258" y="255"/>
                </a:lnTo>
                <a:lnTo>
                  <a:pt x="16125" y="418"/>
                </a:lnTo>
                <a:lnTo>
                  <a:pt x="16095" y="533"/>
                </a:lnTo>
                <a:lnTo>
                  <a:pt x="16034" y="590"/>
                </a:lnTo>
                <a:lnTo>
                  <a:pt x="15956" y="658"/>
                </a:lnTo>
                <a:lnTo>
                  <a:pt x="15888" y="774"/>
                </a:lnTo>
                <a:lnTo>
                  <a:pt x="15803" y="817"/>
                </a:lnTo>
                <a:lnTo>
                  <a:pt x="15752" y="943"/>
                </a:lnTo>
                <a:lnTo>
                  <a:pt x="15729" y="1078"/>
                </a:lnTo>
                <a:lnTo>
                  <a:pt x="15621" y="1180"/>
                </a:lnTo>
                <a:lnTo>
                  <a:pt x="15499" y="1320"/>
                </a:lnTo>
                <a:lnTo>
                  <a:pt x="15439" y="1429"/>
                </a:lnTo>
                <a:lnTo>
                  <a:pt x="15447" y="1575"/>
                </a:lnTo>
                <a:lnTo>
                  <a:pt x="15469" y="1688"/>
                </a:lnTo>
                <a:lnTo>
                  <a:pt x="15436" y="1777"/>
                </a:lnTo>
                <a:lnTo>
                  <a:pt x="15330" y="1768"/>
                </a:lnTo>
                <a:lnTo>
                  <a:pt x="15245" y="1718"/>
                </a:lnTo>
                <a:lnTo>
                  <a:pt x="15167" y="1731"/>
                </a:lnTo>
                <a:lnTo>
                  <a:pt x="15104" y="1814"/>
                </a:lnTo>
                <a:lnTo>
                  <a:pt x="15007" y="1911"/>
                </a:lnTo>
                <a:lnTo>
                  <a:pt x="14923" y="2011"/>
                </a:lnTo>
                <a:lnTo>
                  <a:pt x="14858" y="2086"/>
                </a:lnTo>
                <a:lnTo>
                  <a:pt x="14845" y="2198"/>
                </a:lnTo>
                <a:lnTo>
                  <a:pt x="14849" y="2375"/>
                </a:lnTo>
                <a:lnTo>
                  <a:pt x="14908" y="2526"/>
                </a:lnTo>
                <a:lnTo>
                  <a:pt x="14937" y="2699"/>
                </a:lnTo>
                <a:lnTo>
                  <a:pt x="14957" y="2865"/>
                </a:lnTo>
                <a:lnTo>
                  <a:pt x="14917" y="2948"/>
                </a:lnTo>
                <a:lnTo>
                  <a:pt x="14873" y="3103"/>
                </a:lnTo>
                <a:lnTo>
                  <a:pt x="14846" y="3210"/>
                </a:lnTo>
                <a:lnTo>
                  <a:pt x="14784" y="3258"/>
                </a:lnTo>
                <a:lnTo>
                  <a:pt x="14736" y="3316"/>
                </a:lnTo>
                <a:lnTo>
                  <a:pt x="14739" y="3433"/>
                </a:lnTo>
                <a:lnTo>
                  <a:pt x="14777" y="3578"/>
                </a:lnTo>
                <a:lnTo>
                  <a:pt x="14779" y="3696"/>
                </a:lnTo>
                <a:lnTo>
                  <a:pt x="14737" y="3824"/>
                </a:lnTo>
                <a:lnTo>
                  <a:pt x="14680" y="4008"/>
                </a:lnTo>
                <a:lnTo>
                  <a:pt x="14623" y="4170"/>
                </a:lnTo>
                <a:lnTo>
                  <a:pt x="14557" y="4247"/>
                </a:lnTo>
                <a:lnTo>
                  <a:pt x="14468" y="4234"/>
                </a:lnTo>
                <a:lnTo>
                  <a:pt x="14385" y="4215"/>
                </a:lnTo>
                <a:lnTo>
                  <a:pt x="14345" y="4281"/>
                </a:lnTo>
                <a:lnTo>
                  <a:pt x="14372" y="4409"/>
                </a:lnTo>
                <a:lnTo>
                  <a:pt x="14451" y="4565"/>
                </a:lnTo>
                <a:lnTo>
                  <a:pt x="14501" y="4760"/>
                </a:lnTo>
                <a:lnTo>
                  <a:pt x="14517" y="4922"/>
                </a:lnTo>
                <a:lnTo>
                  <a:pt x="14452" y="4973"/>
                </a:lnTo>
                <a:lnTo>
                  <a:pt x="14353" y="4955"/>
                </a:lnTo>
                <a:lnTo>
                  <a:pt x="14270" y="4957"/>
                </a:lnTo>
                <a:lnTo>
                  <a:pt x="14201" y="4967"/>
                </a:lnTo>
                <a:lnTo>
                  <a:pt x="14143" y="5040"/>
                </a:lnTo>
                <a:lnTo>
                  <a:pt x="14112" y="5160"/>
                </a:lnTo>
                <a:lnTo>
                  <a:pt x="14067" y="5127"/>
                </a:lnTo>
                <a:lnTo>
                  <a:pt x="14030" y="4989"/>
                </a:lnTo>
                <a:lnTo>
                  <a:pt x="13960" y="4903"/>
                </a:lnTo>
                <a:lnTo>
                  <a:pt x="13938" y="4787"/>
                </a:lnTo>
                <a:lnTo>
                  <a:pt x="13879" y="4708"/>
                </a:lnTo>
                <a:lnTo>
                  <a:pt x="13798" y="4644"/>
                </a:lnTo>
                <a:lnTo>
                  <a:pt x="13728" y="4549"/>
                </a:lnTo>
                <a:lnTo>
                  <a:pt x="13679" y="4440"/>
                </a:lnTo>
                <a:lnTo>
                  <a:pt x="13598" y="4402"/>
                </a:lnTo>
                <a:lnTo>
                  <a:pt x="13508" y="4469"/>
                </a:lnTo>
                <a:lnTo>
                  <a:pt x="13446" y="4571"/>
                </a:lnTo>
                <a:lnTo>
                  <a:pt x="13380" y="4673"/>
                </a:lnTo>
                <a:lnTo>
                  <a:pt x="13432" y="4819"/>
                </a:lnTo>
                <a:lnTo>
                  <a:pt x="13544" y="4970"/>
                </a:lnTo>
                <a:lnTo>
                  <a:pt x="13656" y="5072"/>
                </a:lnTo>
                <a:lnTo>
                  <a:pt x="13783" y="5151"/>
                </a:lnTo>
                <a:lnTo>
                  <a:pt x="13915" y="5183"/>
                </a:lnTo>
                <a:lnTo>
                  <a:pt x="14025" y="5242"/>
                </a:lnTo>
                <a:lnTo>
                  <a:pt x="14089" y="5311"/>
                </a:lnTo>
                <a:lnTo>
                  <a:pt x="14064" y="5428"/>
                </a:lnTo>
                <a:lnTo>
                  <a:pt x="14028" y="5591"/>
                </a:lnTo>
                <a:lnTo>
                  <a:pt x="14002" y="5759"/>
                </a:lnTo>
                <a:lnTo>
                  <a:pt x="13976" y="5873"/>
                </a:lnTo>
                <a:lnTo>
                  <a:pt x="13905" y="6023"/>
                </a:lnTo>
                <a:lnTo>
                  <a:pt x="13851" y="6190"/>
                </a:lnTo>
                <a:lnTo>
                  <a:pt x="13818" y="6342"/>
                </a:lnTo>
                <a:lnTo>
                  <a:pt x="13780" y="6446"/>
                </a:lnTo>
                <a:lnTo>
                  <a:pt x="13660" y="6548"/>
                </a:lnTo>
                <a:lnTo>
                  <a:pt x="13574" y="6617"/>
                </a:lnTo>
                <a:lnTo>
                  <a:pt x="13469" y="6563"/>
                </a:lnTo>
                <a:lnTo>
                  <a:pt x="13404" y="6539"/>
                </a:lnTo>
                <a:lnTo>
                  <a:pt x="13316" y="6619"/>
                </a:lnTo>
                <a:lnTo>
                  <a:pt x="13259" y="6725"/>
                </a:lnTo>
                <a:lnTo>
                  <a:pt x="13184" y="6694"/>
                </a:lnTo>
                <a:lnTo>
                  <a:pt x="13099" y="6776"/>
                </a:lnTo>
                <a:lnTo>
                  <a:pt x="13028" y="6947"/>
                </a:lnTo>
                <a:lnTo>
                  <a:pt x="12941" y="6978"/>
                </a:lnTo>
                <a:lnTo>
                  <a:pt x="12806" y="6933"/>
                </a:lnTo>
                <a:lnTo>
                  <a:pt x="12700" y="6837"/>
                </a:lnTo>
                <a:lnTo>
                  <a:pt x="12630" y="6650"/>
                </a:lnTo>
                <a:lnTo>
                  <a:pt x="12543" y="6447"/>
                </a:lnTo>
                <a:lnTo>
                  <a:pt x="12555" y="6215"/>
                </a:lnTo>
                <a:lnTo>
                  <a:pt x="12552" y="5970"/>
                </a:lnTo>
                <a:lnTo>
                  <a:pt x="12454" y="5941"/>
                </a:lnTo>
                <a:lnTo>
                  <a:pt x="12361" y="5952"/>
                </a:lnTo>
                <a:lnTo>
                  <a:pt x="12266" y="6090"/>
                </a:lnTo>
                <a:lnTo>
                  <a:pt x="12196" y="6197"/>
                </a:lnTo>
                <a:lnTo>
                  <a:pt x="12154" y="6320"/>
                </a:lnTo>
                <a:lnTo>
                  <a:pt x="12189" y="6491"/>
                </a:lnTo>
                <a:lnTo>
                  <a:pt x="12269" y="6577"/>
                </a:lnTo>
                <a:lnTo>
                  <a:pt x="12370" y="6649"/>
                </a:lnTo>
                <a:lnTo>
                  <a:pt x="12438" y="6827"/>
                </a:lnTo>
                <a:lnTo>
                  <a:pt x="12492" y="6959"/>
                </a:lnTo>
                <a:lnTo>
                  <a:pt x="12561" y="7037"/>
                </a:lnTo>
                <a:lnTo>
                  <a:pt x="12661" y="7145"/>
                </a:lnTo>
                <a:lnTo>
                  <a:pt x="12759" y="7246"/>
                </a:lnTo>
                <a:lnTo>
                  <a:pt x="12769" y="7333"/>
                </a:lnTo>
                <a:lnTo>
                  <a:pt x="12681" y="7377"/>
                </a:lnTo>
                <a:lnTo>
                  <a:pt x="12621" y="7496"/>
                </a:lnTo>
                <a:lnTo>
                  <a:pt x="12523" y="7626"/>
                </a:lnTo>
                <a:lnTo>
                  <a:pt x="12441" y="7755"/>
                </a:lnTo>
                <a:lnTo>
                  <a:pt x="12335" y="7709"/>
                </a:lnTo>
                <a:lnTo>
                  <a:pt x="12275" y="7681"/>
                </a:lnTo>
                <a:lnTo>
                  <a:pt x="12207" y="7673"/>
                </a:lnTo>
                <a:close/>
              </a:path>
            </a:pathLst>
          </a:custGeom>
          <a:solidFill>
            <a:srgbClr val="969696"/>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6" name="AutoShape 17"/>
          <p:cNvSpPr>
            <a:spLocks/>
          </p:cNvSpPr>
          <p:nvPr/>
        </p:nvSpPr>
        <p:spPr bwMode="auto">
          <a:xfrm>
            <a:off x="8737619" y="3695417"/>
            <a:ext cx="88766" cy="1199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162"/>
                </a:moveTo>
                <a:lnTo>
                  <a:pt x="6688" y="0"/>
                </a:lnTo>
                <a:lnTo>
                  <a:pt x="15581" y="868"/>
                </a:lnTo>
                <a:lnTo>
                  <a:pt x="18402" y="6767"/>
                </a:lnTo>
                <a:lnTo>
                  <a:pt x="21600" y="11598"/>
                </a:lnTo>
                <a:lnTo>
                  <a:pt x="18896" y="15694"/>
                </a:lnTo>
                <a:lnTo>
                  <a:pt x="16163" y="19973"/>
                </a:lnTo>
                <a:lnTo>
                  <a:pt x="11758" y="21600"/>
                </a:lnTo>
                <a:lnTo>
                  <a:pt x="6159" y="18163"/>
                </a:lnTo>
                <a:lnTo>
                  <a:pt x="2234" y="14261"/>
                </a:lnTo>
                <a:lnTo>
                  <a:pt x="2161" y="10058"/>
                </a:lnTo>
                <a:lnTo>
                  <a:pt x="1158" y="6137"/>
                </a:lnTo>
                <a:lnTo>
                  <a:pt x="0" y="1162"/>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7" name="AutoShape 18"/>
          <p:cNvSpPr>
            <a:spLocks/>
          </p:cNvSpPr>
          <p:nvPr/>
        </p:nvSpPr>
        <p:spPr bwMode="auto">
          <a:xfrm>
            <a:off x="8595143" y="3756898"/>
            <a:ext cx="129670" cy="1431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34" y="0"/>
                </a:moveTo>
                <a:lnTo>
                  <a:pt x="6376" y="1299"/>
                </a:lnTo>
                <a:lnTo>
                  <a:pt x="3754" y="3947"/>
                </a:lnTo>
                <a:lnTo>
                  <a:pt x="122" y="5668"/>
                </a:lnTo>
                <a:lnTo>
                  <a:pt x="0" y="8979"/>
                </a:lnTo>
                <a:lnTo>
                  <a:pt x="3108" y="12014"/>
                </a:lnTo>
                <a:lnTo>
                  <a:pt x="7179" y="15797"/>
                </a:lnTo>
                <a:lnTo>
                  <a:pt x="9547" y="18759"/>
                </a:lnTo>
                <a:lnTo>
                  <a:pt x="11926" y="21600"/>
                </a:lnTo>
                <a:lnTo>
                  <a:pt x="14663" y="21064"/>
                </a:lnTo>
                <a:lnTo>
                  <a:pt x="17918" y="19497"/>
                </a:lnTo>
                <a:lnTo>
                  <a:pt x="21132" y="18264"/>
                </a:lnTo>
                <a:lnTo>
                  <a:pt x="21600" y="14620"/>
                </a:lnTo>
                <a:lnTo>
                  <a:pt x="18714" y="10205"/>
                </a:lnTo>
                <a:lnTo>
                  <a:pt x="16345" y="5830"/>
                </a:lnTo>
                <a:lnTo>
                  <a:pt x="13448" y="2608"/>
                </a:lnTo>
                <a:lnTo>
                  <a:pt x="10934"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8" name="AutoShape 19"/>
          <p:cNvSpPr>
            <a:spLocks/>
          </p:cNvSpPr>
          <p:nvPr/>
        </p:nvSpPr>
        <p:spPr bwMode="auto">
          <a:xfrm>
            <a:off x="8607981" y="3657011"/>
            <a:ext cx="105558" cy="921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82" y="0"/>
                </a:moveTo>
                <a:lnTo>
                  <a:pt x="13262" y="1450"/>
                </a:lnTo>
                <a:lnTo>
                  <a:pt x="10803" y="6988"/>
                </a:lnTo>
                <a:lnTo>
                  <a:pt x="7606" y="9787"/>
                </a:lnTo>
                <a:lnTo>
                  <a:pt x="3642" y="10253"/>
                </a:lnTo>
                <a:lnTo>
                  <a:pt x="0" y="13204"/>
                </a:lnTo>
                <a:lnTo>
                  <a:pt x="3637" y="17073"/>
                </a:lnTo>
                <a:lnTo>
                  <a:pt x="10021" y="17163"/>
                </a:lnTo>
                <a:lnTo>
                  <a:pt x="13371" y="18032"/>
                </a:lnTo>
                <a:lnTo>
                  <a:pt x="15939" y="21600"/>
                </a:lnTo>
                <a:lnTo>
                  <a:pt x="21600" y="21083"/>
                </a:lnTo>
                <a:lnTo>
                  <a:pt x="20964" y="14792"/>
                </a:lnTo>
                <a:lnTo>
                  <a:pt x="15719" y="10871"/>
                </a:lnTo>
                <a:lnTo>
                  <a:pt x="15902" y="5361"/>
                </a:lnTo>
                <a:lnTo>
                  <a:pt x="16882"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9" name="AutoShape 20"/>
          <p:cNvSpPr>
            <a:spLocks/>
          </p:cNvSpPr>
          <p:nvPr/>
        </p:nvSpPr>
        <p:spPr bwMode="auto">
          <a:xfrm>
            <a:off x="8442785" y="3952100"/>
            <a:ext cx="69483" cy="582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15" y="0"/>
                </a:moveTo>
                <a:lnTo>
                  <a:pt x="10655" y="3113"/>
                </a:lnTo>
                <a:lnTo>
                  <a:pt x="16325" y="11623"/>
                </a:lnTo>
                <a:lnTo>
                  <a:pt x="21600" y="21600"/>
                </a:lnTo>
                <a:lnTo>
                  <a:pt x="11478" y="20085"/>
                </a:lnTo>
                <a:lnTo>
                  <a:pt x="6630" y="12920"/>
                </a:lnTo>
                <a:lnTo>
                  <a:pt x="0" y="8750"/>
                </a:lnTo>
                <a:lnTo>
                  <a:pt x="1815"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0" name="AutoShape 21"/>
          <p:cNvSpPr>
            <a:spLocks/>
          </p:cNvSpPr>
          <p:nvPr/>
        </p:nvSpPr>
        <p:spPr bwMode="auto">
          <a:xfrm>
            <a:off x="8358762" y="4004979"/>
            <a:ext cx="82182" cy="623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471"/>
                </a:moveTo>
                <a:lnTo>
                  <a:pt x="8825" y="0"/>
                </a:lnTo>
                <a:lnTo>
                  <a:pt x="16181" y="4504"/>
                </a:lnTo>
                <a:lnTo>
                  <a:pt x="20641" y="12344"/>
                </a:lnTo>
                <a:lnTo>
                  <a:pt x="21600" y="19439"/>
                </a:lnTo>
                <a:lnTo>
                  <a:pt x="16322" y="21117"/>
                </a:lnTo>
                <a:lnTo>
                  <a:pt x="9397" y="21600"/>
                </a:lnTo>
                <a:lnTo>
                  <a:pt x="4011" y="20259"/>
                </a:lnTo>
                <a:lnTo>
                  <a:pt x="682" y="12716"/>
                </a:lnTo>
                <a:lnTo>
                  <a:pt x="0" y="1471"/>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1" name="AutoShape 22"/>
          <p:cNvSpPr>
            <a:spLocks/>
          </p:cNvSpPr>
          <p:nvPr/>
        </p:nvSpPr>
        <p:spPr bwMode="auto">
          <a:xfrm>
            <a:off x="8439601" y="3997071"/>
            <a:ext cx="32397" cy="527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17128" y="8396"/>
                </a:lnTo>
                <a:lnTo>
                  <a:pt x="21600" y="16199"/>
                </a:lnTo>
                <a:lnTo>
                  <a:pt x="15665" y="21600"/>
                </a:lnTo>
                <a:lnTo>
                  <a:pt x="409" y="13687"/>
                </a:lnTo>
                <a:lnTo>
                  <a:pt x="0"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2" name="AutoShape 23"/>
          <p:cNvSpPr>
            <a:spLocks/>
          </p:cNvSpPr>
          <p:nvPr/>
        </p:nvSpPr>
        <p:spPr bwMode="auto">
          <a:xfrm>
            <a:off x="8925540" y="3372129"/>
            <a:ext cx="100486" cy="1513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73" y="1600"/>
                </a:moveTo>
                <a:lnTo>
                  <a:pt x="21600" y="4271"/>
                </a:lnTo>
                <a:lnTo>
                  <a:pt x="18446" y="7425"/>
                </a:lnTo>
                <a:lnTo>
                  <a:pt x="14429" y="11718"/>
                </a:lnTo>
                <a:lnTo>
                  <a:pt x="14534" y="14981"/>
                </a:lnTo>
                <a:lnTo>
                  <a:pt x="16627" y="18206"/>
                </a:lnTo>
                <a:lnTo>
                  <a:pt x="14136" y="20925"/>
                </a:lnTo>
                <a:lnTo>
                  <a:pt x="8640" y="20525"/>
                </a:lnTo>
                <a:lnTo>
                  <a:pt x="462" y="21600"/>
                </a:lnTo>
                <a:lnTo>
                  <a:pt x="0" y="17623"/>
                </a:lnTo>
                <a:lnTo>
                  <a:pt x="2290" y="15480"/>
                </a:lnTo>
                <a:lnTo>
                  <a:pt x="6053" y="11641"/>
                </a:lnTo>
                <a:lnTo>
                  <a:pt x="5937" y="7310"/>
                </a:lnTo>
                <a:lnTo>
                  <a:pt x="9931" y="4146"/>
                </a:lnTo>
                <a:lnTo>
                  <a:pt x="14529" y="0"/>
                </a:lnTo>
                <a:lnTo>
                  <a:pt x="19037" y="23"/>
                </a:lnTo>
                <a:lnTo>
                  <a:pt x="21073" y="160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3" name="AutoShape 24"/>
          <p:cNvSpPr>
            <a:spLocks/>
          </p:cNvSpPr>
          <p:nvPr/>
        </p:nvSpPr>
        <p:spPr bwMode="auto">
          <a:xfrm>
            <a:off x="9077823" y="3307675"/>
            <a:ext cx="73281" cy="501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0829"/>
                </a:moveTo>
                <a:lnTo>
                  <a:pt x="6428" y="7607"/>
                </a:lnTo>
                <a:lnTo>
                  <a:pt x="10999" y="0"/>
                </a:lnTo>
                <a:lnTo>
                  <a:pt x="16528" y="2642"/>
                </a:lnTo>
                <a:lnTo>
                  <a:pt x="21600" y="14283"/>
                </a:lnTo>
                <a:lnTo>
                  <a:pt x="16176" y="21600"/>
                </a:lnTo>
                <a:lnTo>
                  <a:pt x="7070" y="20141"/>
                </a:lnTo>
                <a:lnTo>
                  <a:pt x="0" y="20829"/>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4" name="AutoShape 25"/>
          <p:cNvSpPr>
            <a:spLocks/>
          </p:cNvSpPr>
          <p:nvPr/>
        </p:nvSpPr>
        <p:spPr bwMode="auto">
          <a:xfrm>
            <a:off x="8994541" y="3557075"/>
            <a:ext cx="56882" cy="412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4" y="0"/>
                </a:moveTo>
                <a:lnTo>
                  <a:pt x="14587" y="1661"/>
                </a:lnTo>
                <a:lnTo>
                  <a:pt x="21033" y="10108"/>
                </a:lnTo>
                <a:lnTo>
                  <a:pt x="21600" y="20417"/>
                </a:lnTo>
                <a:lnTo>
                  <a:pt x="14658" y="21600"/>
                </a:lnTo>
                <a:lnTo>
                  <a:pt x="4038" y="17260"/>
                </a:lnTo>
                <a:lnTo>
                  <a:pt x="0" y="8220"/>
                </a:lnTo>
                <a:lnTo>
                  <a:pt x="1994"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5" name="AutoShape 26"/>
          <p:cNvSpPr>
            <a:spLocks/>
          </p:cNvSpPr>
          <p:nvPr/>
        </p:nvSpPr>
        <p:spPr bwMode="auto">
          <a:xfrm>
            <a:off x="9017476" y="3459219"/>
            <a:ext cx="70182" cy="746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74"/>
                </a:moveTo>
                <a:lnTo>
                  <a:pt x="515" y="7738"/>
                </a:lnTo>
                <a:lnTo>
                  <a:pt x="5272" y="14176"/>
                </a:lnTo>
                <a:lnTo>
                  <a:pt x="10310" y="16806"/>
                </a:lnTo>
                <a:lnTo>
                  <a:pt x="14061" y="21600"/>
                </a:lnTo>
                <a:lnTo>
                  <a:pt x="21600" y="20915"/>
                </a:lnTo>
                <a:lnTo>
                  <a:pt x="19485" y="14300"/>
                </a:lnTo>
                <a:lnTo>
                  <a:pt x="11983" y="6599"/>
                </a:lnTo>
                <a:lnTo>
                  <a:pt x="5658" y="0"/>
                </a:lnTo>
                <a:lnTo>
                  <a:pt x="0" y="174"/>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6" name="AutoShape 27"/>
          <p:cNvSpPr>
            <a:spLocks/>
          </p:cNvSpPr>
          <p:nvPr/>
        </p:nvSpPr>
        <p:spPr bwMode="auto">
          <a:xfrm>
            <a:off x="9082423" y="3456215"/>
            <a:ext cx="24142" cy="373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782" y="0"/>
                </a:moveTo>
                <a:lnTo>
                  <a:pt x="0" y="7988"/>
                </a:lnTo>
                <a:lnTo>
                  <a:pt x="7116" y="21227"/>
                </a:lnTo>
                <a:lnTo>
                  <a:pt x="21600" y="21600"/>
                </a:lnTo>
                <a:lnTo>
                  <a:pt x="9782"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7" name="AutoShape 28"/>
          <p:cNvSpPr>
            <a:spLocks/>
          </p:cNvSpPr>
          <p:nvPr/>
        </p:nvSpPr>
        <p:spPr bwMode="auto">
          <a:xfrm>
            <a:off x="9105908" y="3418298"/>
            <a:ext cx="60136" cy="319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644" y="9788"/>
                </a:lnTo>
                <a:lnTo>
                  <a:pt x="5613" y="21420"/>
                </a:lnTo>
                <a:lnTo>
                  <a:pt x="14926" y="21600"/>
                </a:lnTo>
                <a:lnTo>
                  <a:pt x="21600" y="15960"/>
                </a:lnTo>
                <a:lnTo>
                  <a:pt x="13360" y="1002"/>
                </a:lnTo>
                <a:lnTo>
                  <a:pt x="0"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8" name="AutoShape 29"/>
          <p:cNvSpPr>
            <a:spLocks/>
          </p:cNvSpPr>
          <p:nvPr/>
        </p:nvSpPr>
        <p:spPr bwMode="auto">
          <a:xfrm>
            <a:off x="9175123" y="3291676"/>
            <a:ext cx="36510" cy="854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10" y="0"/>
                </a:moveTo>
                <a:lnTo>
                  <a:pt x="2527" y="6554"/>
                </a:lnTo>
                <a:lnTo>
                  <a:pt x="0" y="14311"/>
                </a:lnTo>
                <a:lnTo>
                  <a:pt x="3959" y="20430"/>
                </a:lnTo>
                <a:lnTo>
                  <a:pt x="16758" y="21600"/>
                </a:lnTo>
                <a:lnTo>
                  <a:pt x="21565" y="15875"/>
                </a:lnTo>
                <a:lnTo>
                  <a:pt x="20328" y="8028"/>
                </a:lnTo>
                <a:lnTo>
                  <a:pt x="21600" y="2073"/>
                </a:lnTo>
                <a:lnTo>
                  <a:pt x="13310"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9" name="AutoShape 30"/>
          <p:cNvSpPr>
            <a:spLocks/>
          </p:cNvSpPr>
          <p:nvPr/>
        </p:nvSpPr>
        <p:spPr bwMode="auto">
          <a:xfrm>
            <a:off x="9160693" y="3234448"/>
            <a:ext cx="43981" cy="499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4607" y="9369"/>
                </a:lnTo>
                <a:lnTo>
                  <a:pt x="11298" y="0"/>
                </a:lnTo>
                <a:lnTo>
                  <a:pt x="21600" y="10458"/>
                </a:lnTo>
                <a:lnTo>
                  <a:pt x="17111" y="16867"/>
                </a:lnTo>
                <a:lnTo>
                  <a:pt x="0" y="2160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0" name="AutoShape 31"/>
          <p:cNvSpPr>
            <a:spLocks/>
          </p:cNvSpPr>
          <p:nvPr/>
        </p:nvSpPr>
        <p:spPr bwMode="auto">
          <a:xfrm>
            <a:off x="7783729" y="3897943"/>
            <a:ext cx="496204" cy="23111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23" y="12180"/>
                </a:moveTo>
                <a:lnTo>
                  <a:pt x="2991" y="11758"/>
                </a:lnTo>
                <a:lnTo>
                  <a:pt x="4507" y="9666"/>
                </a:lnTo>
                <a:lnTo>
                  <a:pt x="5688" y="7474"/>
                </a:lnTo>
                <a:lnTo>
                  <a:pt x="7061" y="6403"/>
                </a:lnTo>
                <a:lnTo>
                  <a:pt x="8494" y="6098"/>
                </a:lnTo>
                <a:lnTo>
                  <a:pt x="10271" y="5805"/>
                </a:lnTo>
                <a:lnTo>
                  <a:pt x="10968" y="3165"/>
                </a:lnTo>
                <a:lnTo>
                  <a:pt x="12263" y="2867"/>
                </a:lnTo>
                <a:lnTo>
                  <a:pt x="13441" y="1984"/>
                </a:lnTo>
                <a:lnTo>
                  <a:pt x="13886" y="0"/>
                </a:lnTo>
                <a:lnTo>
                  <a:pt x="14718" y="229"/>
                </a:lnTo>
                <a:lnTo>
                  <a:pt x="14968" y="2542"/>
                </a:lnTo>
                <a:lnTo>
                  <a:pt x="14934" y="4955"/>
                </a:lnTo>
                <a:lnTo>
                  <a:pt x="15959" y="6704"/>
                </a:lnTo>
                <a:lnTo>
                  <a:pt x="17072" y="8419"/>
                </a:lnTo>
                <a:lnTo>
                  <a:pt x="18445" y="8559"/>
                </a:lnTo>
                <a:lnTo>
                  <a:pt x="19722" y="9052"/>
                </a:lnTo>
                <a:lnTo>
                  <a:pt x="21038" y="11787"/>
                </a:lnTo>
                <a:lnTo>
                  <a:pt x="21600" y="14265"/>
                </a:lnTo>
                <a:lnTo>
                  <a:pt x="21379" y="17146"/>
                </a:lnTo>
                <a:lnTo>
                  <a:pt x="20292" y="19378"/>
                </a:lnTo>
                <a:lnTo>
                  <a:pt x="18677" y="19660"/>
                </a:lnTo>
                <a:lnTo>
                  <a:pt x="17491" y="18790"/>
                </a:lnTo>
                <a:lnTo>
                  <a:pt x="17176" y="21278"/>
                </a:lnTo>
                <a:lnTo>
                  <a:pt x="16195" y="19800"/>
                </a:lnTo>
                <a:lnTo>
                  <a:pt x="15165" y="19182"/>
                </a:lnTo>
                <a:lnTo>
                  <a:pt x="14768" y="17226"/>
                </a:lnTo>
                <a:lnTo>
                  <a:pt x="14406" y="15452"/>
                </a:lnTo>
                <a:lnTo>
                  <a:pt x="13756" y="14220"/>
                </a:lnTo>
                <a:lnTo>
                  <a:pt x="12960" y="16392"/>
                </a:lnTo>
                <a:lnTo>
                  <a:pt x="12939" y="18413"/>
                </a:lnTo>
                <a:lnTo>
                  <a:pt x="12307" y="19821"/>
                </a:lnTo>
                <a:lnTo>
                  <a:pt x="11230" y="21047"/>
                </a:lnTo>
                <a:lnTo>
                  <a:pt x="10029" y="21600"/>
                </a:lnTo>
                <a:lnTo>
                  <a:pt x="8505" y="21565"/>
                </a:lnTo>
                <a:lnTo>
                  <a:pt x="6877" y="20444"/>
                </a:lnTo>
                <a:lnTo>
                  <a:pt x="5321" y="19101"/>
                </a:lnTo>
                <a:lnTo>
                  <a:pt x="4086" y="17739"/>
                </a:lnTo>
                <a:lnTo>
                  <a:pt x="3376" y="16528"/>
                </a:lnTo>
                <a:lnTo>
                  <a:pt x="2322" y="16794"/>
                </a:lnTo>
                <a:lnTo>
                  <a:pt x="1295" y="17211"/>
                </a:lnTo>
                <a:lnTo>
                  <a:pt x="377" y="16859"/>
                </a:lnTo>
                <a:lnTo>
                  <a:pt x="0" y="15039"/>
                </a:lnTo>
                <a:lnTo>
                  <a:pt x="723" y="1218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1" name="AutoShape 32"/>
          <p:cNvSpPr>
            <a:spLocks/>
          </p:cNvSpPr>
          <p:nvPr/>
        </p:nvSpPr>
        <p:spPr bwMode="auto">
          <a:xfrm>
            <a:off x="7976710" y="3827636"/>
            <a:ext cx="71427" cy="454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4240"/>
                </a:moveTo>
                <a:lnTo>
                  <a:pt x="976" y="12723"/>
                </a:lnTo>
                <a:lnTo>
                  <a:pt x="7560" y="21600"/>
                </a:lnTo>
                <a:lnTo>
                  <a:pt x="18330" y="13344"/>
                </a:lnTo>
                <a:lnTo>
                  <a:pt x="21600" y="3609"/>
                </a:lnTo>
                <a:lnTo>
                  <a:pt x="14789" y="0"/>
                </a:lnTo>
                <a:lnTo>
                  <a:pt x="7994" y="925"/>
                </a:lnTo>
                <a:lnTo>
                  <a:pt x="0" y="424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2" name="AutoShape 33"/>
          <p:cNvSpPr>
            <a:spLocks/>
          </p:cNvSpPr>
          <p:nvPr/>
        </p:nvSpPr>
        <p:spPr bwMode="auto">
          <a:xfrm>
            <a:off x="7731027" y="3837370"/>
            <a:ext cx="70211" cy="4441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5069"/>
                </a:moveTo>
                <a:lnTo>
                  <a:pt x="5441" y="4316"/>
                </a:lnTo>
                <a:lnTo>
                  <a:pt x="12318" y="0"/>
                </a:lnTo>
                <a:lnTo>
                  <a:pt x="17667" y="1622"/>
                </a:lnTo>
                <a:lnTo>
                  <a:pt x="21398" y="8702"/>
                </a:lnTo>
                <a:lnTo>
                  <a:pt x="21600" y="16080"/>
                </a:lnTo>
                <a:lnTo>
                  <a:pt x="17759" y="21600"/>
                </a:lnTo>
                <a:lnTo>
                  <a:pt x="11344" y="20971"/>
                </a:lnTo>
                <a:lnTo>
                  <a:pt x="0" y="15069"/>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3" name="AutoShape 34"/>
          <p:cNvSpPr>
            <a:spLocks/>
          </p:cNvSpPr>
          <p:nvPr/>
        </p:nvSpPr>
        <p:spPr bwMode="auto">
          <a:xfrm>
            <a:off x="7606933" y="3977760"/>
            <a:ext cx="67499" cy="806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3312"/>
                </a:moveTo>
                <a:lnTo>
                  <a:pt x="6902" y="0"/>
                </a:lnTo>
                <a:lnTo>
                  <a:pt x="14488" y="218"/>
                </a:lnTo>
                <a:lnTo>
                  <a:pt x="19095" y="6594"/>
                </a:lnTo>
                <a:lnTo>
                  <a:pt x="21600" y="15839"/>
                </a:lnTo>
                <a:lnTo>
                  <a:pt x="18120" y="21600"/>
                </a:lnTo>
                <a:lnTo>
                  <a:pt x="11410" y="18044"/>
                </a:lnTo>
                <a:lnTo>
                  <a:pt x="6229" y="12700"/>
                </a:lnTo>
                <a:lnTo>
                  <a:pt x="5579" y="7659"/>
                </a:lnTo>
                <a:lnTo>
                  <a:pt x="0" y="3312"/>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4" name="AutoShape 35"/>
          <p:cNvSpPr>
            <a:spLocks/>
          </p:cNvSpPr>
          <p:nvPr/>
        </p:nvSpPr>
        <p:spPr bwMode="auto">
          <a:xfrm>
            <a:off x="7413396" y="3978352"/>
            <a:ext cx="112330" cy="653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2" y="2400"/>
                </a:moveTo>
                <a:lnTo>
                  <a:pt x="7723" y="0"/>
                </a:lnTo>
                <a:lnTo>
                  <a:pt x="13029" y="828"/>
                </a:lnTo>
                <a:lnTo>
                  <a:pt x="17636" y="3821"/>
                </a:lnTo>
                <a:lnTo>
                  <a:pt x="21600" y="9723"/>
                </a:lnTo>
                <a:lnTo>
                  <a:pt x="17842" y="14987"/>
                </a:lnTo>
                <a:lnTo>
                  <a:pt x="14350" y="20266"/>
                </a:lnTo>
                <a:lnTo>
                  <a:pt x="8881" y="19360"/>
                </a:lnTo>
                <a:lnTo>
                  <a:pt x="2780" y="21600"/>
                </a:lnTo>
                <a:lnTo>
                  <a:pt x="0" y="16249"/>
                </a:lnTo>
                <a:lnTo>
                  <a:pt x="171" y="7838"/>
                </a:lnTo>
                <a:lnTo>
                  <a:pt x="2162" y="240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5" name="AutoShape 36"/>
          <p:cNvSpPr>
            <a:spLocks/>
          </p:cNvSpPr>
          <p:nvPr/>
        </p:nvSpPr>
        <p:spPr bwMode="auto">
          <a:xfrm>
            <a:off x="7416871" y="3735269"/>
            <a:ext cx="87090" cy="871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85" y="4001"/>
                </a:moveTo>
                <a:lnTo>
                  <a:pt x="0" y="21600"/>
                </a:lnTo>
                <a:lnTo>
                  <a:pt x="10309" y="18958"/>
                </a:lnTo>
                <a:lnTo>
                  <a:pt x="9909" y="12040"/>
                </a:lnTo>
                <a:lnTo>
                  <a:pt x="6293" y="6772"/>
                </a:lnTo>
                <a:lnTo>
                  <a:pt x="12887" y="5359"/>
                </a:lnTo>
                <a:lnTo>
                  <a:pt x="15940" y="10346"/>
                </a:lnTo>
                <a:lnTo>
                  <a:pt x="21600" y="8226"/>
                </a:lnTo>
                <a:lnTo>
                  <a:pt x="19777" y="3760"/>
                </a:lnTo>
                <a:lnTo>
                  <a:pt x="14161" y="0"/>
                </a:lnTo>
                <a:lnTo>
                  <a:pt x="8842" y="51"/>
                </a:lnTo>
                <a:lnTo>
                  <a:pt x="4041" y="1798"/>
                </a:lnTo>
                <a:lnTo>
                  <a:pt x="1185" y="4001"/>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6" name="AutoShape 37"/>
          <p:cNvSpPr>
            <a:spLocks/>
          </p:cNvSpPr>
          <p:nvPr/>
        </p:nvSpPr>
        <p:spPr bwMode="auto">
          <a:xfrm>
            <a:off x="7440749" y="3596735"/>
            <a:ext cx="49265" cy="826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3" y="3285"/>
                </a:moveTo>
                <a:lnTo>
                  <a:pt x="3548" y="10963"/>
                </a:lnTo>
                <a:lnTo>
                  <a:pt x="0" y="18042"/>
                </a:lnTo>
                <a:lnTo>
                  <a:pt x="8424" y="21600"/>
                </a:lnTo>
                <a:lnTo>
                  <a:pt x="17461" y="18745"/>
                </a:lnTo>
                <a:lnTo>
                  <a:pt x="21600" y="11631"/>
                </a:lnTo>
                <a:lnTo>
                  <a:pt x="20081" y="3938"/>
                </a:lnTo>
                <a:lnTo>
                  <a:pt x="13375" y="0"/>
                </a:lnTo>
                <a:lnTo>
                  <a:pt x="2133" y="3285"/>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7" name="AutoShape 38"/>
          <p:cNvSpPr>
            <a:spLocks/>
          </p:cNvSpPr>
          <p:nvPr/>
        </p:nvSpPr>
        <p:spPr bwMode="auto">
          <a:xfrm>
            <a:off x="7328147" y="3482605"/>
            <a:ext cx="29842" cy="6826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724" y="4024"/>
                </a:moveTo>
                <a:lnTo>
                  <a:pt x="0" y="9931"/>
                </a:lnTo>
                <a:lnTo>
                  <a:pt x="2612" y="17412"/>
                </a:lnTo>
                <a:lnTo>
                  <a:pt x="14768" y="21600"/>
                </a:lnTo>
                <a:lnTo>
                  <a:pt x="21600" y="14417"/>
                </a:lnTo>
                <a:lnTo>
                  <a:pt x="20692" y="7898"/>
                </a:lnTo>
                <a:lnTo>
                  <a:pt x="13120" y="0"/>
                </a:lnTo>
                <a:lnTo>
                  <a:pt x="2724" y="4024"/>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8" name="AutoShape 39"/>
          <p:cNvSpPr>
            <a:spLocks/>
          </p:cNvSpPr>
          <p:nvPr/>
        </p:nvSpPr>
        <p:spPr bwMode="auto">
          <a:xfrm>
            <a:off x="7152147" y="3801973"/>
            <a:ext cx="232355" cy="1095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083" y="117"/>
                </a:moveTo>
                <a:lnTo>
                  <a:pt x="21493" y="0"/>
                </a:lnTo>
                <a:lnTo>
                  <a:pt x="21600" y="6182"/>
                </a:lnTo>
                <a:lnTo>
                  <a:pt x="19889" y="9373"/>
                </a:lnTo>
                <a:lnTo>
                  <a:pt x="18323" y="13647"/>
                </a:lnTo>
                <a:lnTo>
                  <a:pt x="18501" y="18048"/>
                </a:lnTo>
                <a:lnTo>
                  <a:pt x="16179" y="17889"/>
                </a:lnTo>
                <a:lnTo>
                  <a:pt x="14108" y="15323"/>
                </a:lnTo>
                <a:lnTo>
                  <a:pt x="12434" y="15153"/>
                </a:lnTo>
                <a:lnTo>
                  <a:pt x="11493" y="19606"/>
                </a:lnTo>
                <a:lnTo>
                  <a:pt x="9783" y="21600"/>
                </a:lnTo>
                <a:lnTo>
                  <a:pt x="7755" y="17253"/>
                </a:lnTo>
                <a:lnTo>
                  <a:pt x="4344" y="16670"/>
                </a:lnTo>
                <a:lnTo>
                  <a:pt x="2053" y="18101"/>
                </a:lnTo>
                <a:lnTo>
                  <a:pt x="0" y="11898"/>
                </a:lnTo>
                <a:lnTo>
                  <a:pt x="201" y="6638"/>
                </a:lnTo>
                <a:lnTo>
                  <a:pt x="1013" y="3998"/>
                </a:lnTo>
                <a:lnTo>
                  <a:pt x="3734" y="8493"/>
                </a:lnTo>
                <a:lnTo>
                  <a:pt x="6261" y="9671"/>
                </a:lnTo>
                <a:lnTo>
                  <a:pt x="8189" y="6458"/>
                </a:lnTo>
                <a:lnTo>
                  <a:pt x="10344" y="3648"/>
                </a:lnTo>
                <a:lnTo>
                  <a:pt x="12532" y="4772"/>
                </a:lnTo>
                <a:lnTo>
                  <a:pt x="14937" y="4560"/>
                </a:lnTo>
                <a:lnTo>
                  <a:pt x="17070" y="2067"/>
                </a:lnTo>
                <a:lnTo>
                  <a:pt x="18083" y="117"/>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9" name="AutoShape 40"/>
          <p:cNvSpPr>
            <a:spLocks/>
          </p:cNvSpPr>
          <p:nvPr/>
        </p:nvSpPr>
        <p:spPr bwMode="auto">
          <a:xfrm>
            <a:off x="7375578" y="3901606"/>
            <a:ext cx="56511" cy="785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604" y="21600"/>
                </a:moveTo>
                <a:lnTo>
                  <a:pt x="803" y="15019"/>
                </a:lnTo>
                <a:lnTo>
                  <a:pt x="0" y="6915"/>
                </a:lnTo>
                <a:lnTo>
                  <a:pt x="7668" y="2657"/>
                </a:lnTo>
                <a:lnTo>
                  <a:pt x="15752" y="0"/>
                </a:lnTo>
                <a:lnTo>
                  <a:pt x="21600" y="2595"/>
                </a:lnTo>
                <a:lnTo>
                  <a:pt x="15364" y="9086"/>
                </a:lnTo>
                <a:lnTo>
                  <a:pt x="11230" y="16435"/>
                </a:lnTo>
                <a:lnTo>
                  <a:pt x="6604" y="2160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0" name="AutoShape 41"/>
          <p:cNvSpPr>
            <a:spLocks/>
          </p:cNvSpPr>
          <p:nvPr/>
        </p:nvSpPr>
        <p:spPr bwMode="auto">
          <a:xfrm>
            <a:off x="7267566" y="4124265"/>
            <a:ext cx="45552" cy="299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6034" y="2845"/>
                </a:lnTo>
                <a:lnTo>
                  <a:pt x="13243" y="0"/>
                </a:lnTo>
                <a:lnTo>
                  <a:pt x="21600" y="13116"/>
                </a:lnTo>
                <a:lnTo>
                  <a:pt x="16841" y="20298"/>
                </a:lnTo>
                <a:lnTo>
                  <a:pt x="0" y="2160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1" name="AutoShape 42"/>
          <p:cNvSpPr>
            <a:spLocks/>
          </p:cNvSpPr>
          <p:nvPr/>
        </p:nvSpPr>
        <p:spPr bwMode="auto">
          <a:xfrm>
            <a:off x="6973567" y="3757707"/>
            <a:ext cx="43686" cy="819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322" y="0"/>
                </a:moveTo>
                <a:lnTo>
                  <a:pt x="0" y="6178"/>
                </a:lnTo>
                <a:lnTo>
                  <a:pt x="834" y="13593"/>
                </a:lnTo>
                <a:lnTo>
                  <a:pt x="5442" y="21544"/>
                </a:lnTo>
                <a:lnTo>
                  <a:pt x="14983" y="21600"/>
                </a:lnTo>
                <a:lnTo>
                  <a:pt x="21600" y="17391"/>
                </a:lnTo>
                <a:lnTo>
                  <a:pt x="19562" y="7754"/>
                </a:lnTo>
                <a:lnTo>
                  <a:pt x="6322"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2" name="AutoShape 43"/>
          <p:cNvSpPr>
            <a:spLocks/>
          </p:cNvSpPr>
          <p:nvPr/>
        </p:nvSpPr>
        <p:spPr bwMode="auto">
          <a:xfrm>
            <a:off x="6932249" y="4064092"/>
            <a:ext cx="50669" cy="324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941" y="892"/>
                </a:moveTo>
                <a:lnTo>
                  <a:pt x="15907" y="0"/>
                </a:lnTo>
                <a:lnTo>
                  <a:pt x="21600" y="15233"/>
                </a:lnTo>
                <a:lnTo>
                  <a:pt x="15284" y="21600"/>
                </a:lnTo>
                <a:lnTo>
                  <a:pt x="7233" y="18989"/>
                </a:lnTo>
                <a:lnTo>
                  <a:pt x="0" y="16092"/>
                </a:lnTo>
                <a:lnTo>
                  <a:pt x="2941" y="892"/>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3" name="AutoShape 44"/>
          <p:cNvSpPr>
            <a:spLocks/>
          </p:cNvSpPr>
          <p:nvPr/>
        </p:nvSpPr>
        <p:spPr bwMode="auto">
          <a:xfrm>
            <a:off x="6232675" y="3734143"/>
            <a:ext cx="131610" cy="1635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07" y="2870"/>
                </a:moveTo>
                <a:lnTo>
                  <a:pt x="4012" y="1045"/>
                </a:lnTo>
                <a:lnTo>
                  <a:pt x="9195" y="1043"/>
                </a:lnTo>
                <a:lnTo>
                  <a:pt x="14696" y="0"/>
                </a:lnTo>
                <a:lnTo>
                  <a:pt x="19403" y="992"/>
                </a:lnTo>
                <a:lnTo>
                  <a:pt x="21531" y="3577"/>
                </a:lnTo>
                <a:lnTo>
                  <a:pt x="21600" y="7527"/>
                </a:lnTo>
                <a:lnTo>
                  <a:pt x="20580" y="11832"/>
                </a:lnTo>
                <a:lnTo>
                  <a:pt x="18226" y="14361"/>
                </a:lnTo>
                <a:lnTo>
                  <a:pt x="14716" y="18062"/>
                </a:lnTo>
                <a:lnTo>
                  <a:pt x="11666" y="21600"/>
                </a:lnTo>
                <a:lnTo>
                  <a:pt x="7725" y="20961"/>
                </a:lnTo>
                <a:lnTo>
                  <a:pt x="5253" y="17558"/>
                </a:lnTo>
                <a:lnTo>
                  <a:pt x="2919" y="15043"/>
                </a:lnTo>
                <a:lnTo>
                  <a:pt x="438" y="12685"/>
                </a:lnTo>
                <a:lnTo>
                  <a:pt x="0" y="7918"/>
                </a:lnTo>
                <a:lnTo>
                  <a:pt x="86" y="5382"/>
                </a:lnTo>
                <a:lnTo>
                  <a:pt x="707" y="287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4" name="AutoShape 45"/>
          <p:cNvSpPr>
            <a:spLocks/>
          </p:cNvSpPr>
          <p:nvPr/>
        </p:nvSpPr>
        <p:spPr bwMode="auto">
          <a:xfrm>
            <a:off x="5822570" y="3450247"/>
            <a:ext cx="54699" cy="1227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701" y="0"/>
                </a:moveTo>
                <a:lnTo>
                  <a:pt x="20010" y="4721"/>
                </a:lnTo>
                <a:lnTo>
                  <a:pt x="21600" y="11617"/>
                </a:lnTo>
                <a:lnTo>
                  <a:pt x="20633" y="18421"/>
                </a:lnTo>
                <a:lnTo>
                  <a:pt x="19076" y="21600"/>
                </a:lnTo>
                <a:lnTo>
                  <a:pt x="12821" y="20540"/>
                </a:lnTo>
                <a:lnTo>
                  <a:pt x="4110" y="16405"/>
                </a:lnTo>
                <a:lnTo>
                  <a:pt x="83" y="11418"/>
                </a:lnTo>
                <a:lnTo>
                  <a:pt x="0" y="6631"/>
                </a:lnTo>
                <a:lnTo>
                  <a:pt x="4074" y="2250"/>
                </a:lnTo>
                <a:lnTo>
                  <a:pt x="14701"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5" name="AutoShape 46"/>
          <p:cNvSpPr>
            <a:spLocks/>
          </p:cNvSpPr>
          <p:nvPr/>
        </p:nvSpPr>
        <p:spPr bwMode="auto">
          <a:xfrm>
            <a:off x="6005911" y="4147644"/>
            <a:ext cx="45908" cy="458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512" y="0"/>
                </a:moveTo>
                <a:lnTo>
                  <a:pt x="0" y="9833"/>
                </a:lnTo>
                <a:lnTo>
                  <a:pt x="6135" y="21600"/>
                </a:lnTo>
                <a:lnTo>
                  <a:pt x="15163" y="18051"/>
                </a:lnTo>
                <a:lnTo>
                  <a:pt x="21600" y="8346"/>
                </a:lnTo>
                <a:lnTo>
                  <a:pt x="14066" y="616"/>
                </a:lnTo>
                <a:lnTo>
                  <a:pt x="5512"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6" name="AutoShape 47"/>
          <p:cNvSpPr>
            <a:spLocks/>
          </p:cNvSpPr>
          <p:nvPr/>
        </p:nvSpPr>
        <p:spPr bwMode="auto">
          <a:xfrm>
            <a:off x="5388666" y="3925870"/>
            <a:ext cx="38237" cy="588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033" y="906"/>
                </a:moveTo>
                <a:lnTo>
                  <a:pt x="17275" y="0"/>
                </a:lnTo>
                <a:lnTo>
                  <a:pt x="21600" y="9546"/>
                </a:lnTo>
                <a:lnTo>
                  <a:pt x="20115" y="21600"/>
                </a:lnTo>
                <a:lnTo>
                  <a:pt x="6210" y="21403"/>
                </a:lnTo>
                <a:lnTo>
                  <a:pt x="0" y="10769"/>
                </a:lnTo>
                <a:lnTo>
                  <a:pt x="3033" y="906"/>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7" name="AutoShape 48"/>
          <p:cNvSpPr>
            <a:spLocks/>
          </p:cNvSpPr>
          <p:nvPr/>
        </p:nvSpPr>
        <p:spPr bwMode="auto">
          <a:xfrm>
            <a:off x="5351676" y="4004506"/>
            <a:ext cx="49841" cy="74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555" y="0"/>
                </a:moveTo>
                <a:lnTo>
                  <a:pt x="4065" y="6145"/>
                </a:lnTo>
                <a:lnTo>
                  <a:pt x="0" y="16066"/>
                </a:lnTo>
                <a:lnTo>
                  <a:pt x="1819" y="21600"/>
                </a:lnTo>
                <a:lnTo>
                  <a:pt x="10907" y="19256"/>
                </a:lnTo>
                <a:lnTo>
                  <a:pt x="19399" y="15597"/>
                </a:lnTo>
                <a:lnTo>
                  <a:pt x="21600" y="10453"/>
                </a:lnTo>
                <a:lnTo>
                  <a:pt x="19865" y="4122"/>
                </a:lnTo>
                <a:lnTo>
                  <a:pt x="9555"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8" name="AutoShape 49"/>
          <p:cNvSpPr>
            <a:spLocks/>
          </p:cNvSpPr>
          <p:nvPr/>
        </p:nvSpPr>
        <p:spPr bwMode="auto">
          <a:xfrm>
            <a:off x="4867181" y="3785480"/>
            <a:ext cx="52941" cy="6647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6460" y="51"/>
                </a:lnTo>
                <a:lnTo>
                  <a:pt x="14897" y="5835"/>
                </a:lnTo>
                <a:lnTo>
                  <a:pt x="21600" y="13333"/>
                </a:lnTo>
                <a:lnTo>
                  <a:pt x="17066" y="21600"/>
                </a:lnTo>
                <a:lnTo>
                  <a:pt x="8510" y="20534"/>
                </a:lnTo>
                <a:lnTo>
                  <a:pt x="1929" y="15343"/>
                </a:lnTo>
                <a:lnTo>
                  <a:pt x="2294" y="9977"/>
                </a:lnTo>
                <a:lnTo>
                  <a:pt x="0"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9" name="AutoShape 50"/>
          <p:cNvSpPr>
            <a:spLocks/>
          </p:cNvSpPr>
          <p:nvPr/>
        </p:nvSpPr>
        <p:spPr bwMode="auto">
          <a:xfrm>
            <a:off x="4685479" y="3643580"/>
            <a:ext cx="56285" cy="478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940" y="0"/>
                </a:moveTo>
                <a:lnTo>
                  <a:pt x="19424" y="5678"/>
                </a:lnTo>
                <a:lnTo>
                  <a:pt x="21600" y="14028"/>
                </a:lnTo>
                <a:lnTo>
                  <a:pt x="18803" y="21600"/>
                </a:lnTo>
                <a:lnTo>
                  <a:pt x="9171" y="17570"/>
                </a:lnTo>
                <a:lnTo>
                  <a:pt x="0" y="13690"/>
                </a:lnTo>
                <a:lnTo>
                  <a:pt x="5940"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0" name="AutoShape 51"/>
          <p:cNvSpPr>
            <a:spLocks/>
          </p:cNvSpPr>
          <p:nvPr/>
        </p:nvSpPr>
        <p:spPr bwMode="auto">
          <a:xfrm>
            <a:off x="9370899" y="2973584"/>
            <a:ext cx="55478" cy="492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54" y="21600"/>
                </a:moveTo>
                <a:lnTo>
                  <a:pt x="0" y="14435"/>
                </a:lnTo>
                <a:lnTo>
                  <a:pt x="6238" y="6499"/>
                </a:lnTo>
                <a:lnTo>
                  <a:pt x="12831" y="0"/>
                </a:lnTo>
                <a:lnTo>
                  <a:pt x="21600" y="6676"/>
                </a:lnTo>
                <a:lnTo>
                  <a:pt x="16017" y="16139"/>
                </a:lnTo>
                <a:lnTo>
                  <a:pt x="954" y="2160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1" name="AutoShape 52"/>
          <p:cNvSpPr>
            <a:spLocks/>
          </p:cNvSpPr>
          <p:nvPr/>
        </p:nvSpPr>
        <p:spPr bwMode="auto">
          <a:xfrm>
            <a:off x="9795033" y="2159534"/>
            <a:ext cx="1058539" cy="11226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100" y="0"/>
                </a:moveTo>
                <a:lnTo>
                  <a:pt x="10605" y="328"/>
                </a:lnTo>
                <a:lnTo>
                  <a:pt x="9757" y="703"/>
                </a:lnTo>
                <a:lnTo>
                  <a:pt x="9318" y="1101"/>
                </a:lnTo>
                <a:lnTo>
                  <a:pt x="8830" y="1592"/>
                </a:lnTo>
                <a:lnTo>
                  <a:pt x="8635" y="1974"/>
                </a:lnTo>
                <a:lnTo>
                  <a:pt x="8899" y="2507"/>
                </a:lnTo>
                <a:lnTo>
                  <a:pt x="8768" y="2891"/>
                </a:lnTo>
                <a:lnTo>
                  <a:pt x="8391" y="2711"/>
                </a:lnTo>
                <a:lnTo>
                  <a:pt x="8031" y="2732"/>
                </a:lnTo>
                <a:lnTo>
                  <a:pt x="7688" y="3055"/>
                </a:lnTo>
                <a:lnTo>
                  <a:pt x="7311" y="3436"/>
                </a:lnTo>
                <a:lnTo>
                  <a:pt x="7031" y="3719"/>
                </a:lnTo>
                <a:lnTo>
                  <a:pt x="6765" y="4078"/>
                </a:lnTo>
                <a:lnTo>
                  <a:pt x="6190" y="4894"/>
                </a:lnTo>
                <a:lnTo>
                  <a:pt x="5551" y="5602"/>
                </a:lnTo>
                <a:lnTo>
                  <a:pt x="5228" y="6325"/>
                </a:lnTo>
                <a:lnTo>
                  <a:pt x="4818" y="6637"/>
                </a:lnTo>
                <a:lnTo>
                  <a:pt x="4473" y="7003"/>
                </a:lnTo>
                <a:lnTo>
                  <a:pt x="4205" y="7366"/>
                </a:lnTo>
                <a:lnTo>
                  <a:pt x="2347" y="9486"/>
                </a:lnTo>
                <a:lnTo>
                  <a:pt x="1619" y="10408"/>
                </a:lnTo>
                <a:lnTo>
                  <a:pt x="850" y="11051"/>
                </a:lnTo>
                <a:lnTo>
                  <a:pt x="0" y="11623"/>
                </a:lnTo>
                <a:lnTo>
                  <a:pt x="897" y="12346"/>
                </a:lnTo>
                <a:lnTo>
                  <a:pt x="1887" y="13265"/>
                </a:lnTo>
                <a:lnTo>
                  <a:pt x="2497" y="13872"/>
                </a:lnTo>
                <a:lnTo>
                  <a:pt x="3166" y="14842"/>
                </a:lnTo>
                <a:lnTo>
                  <a:pt x="3872" y="15815"/>
                </a:lnTo>
                <a:lnTo>
                  <a:pt x="4340" y="16736"/>
                </a:lnTo>
                <a:lnTo>
                  <a:pt x="4861" y="17859"/>
                </a:lnTo>
                <a:lnTo>
                  <a:pt x="5589" y="19131"/>
                </a:lnTo>
                <a:lnTo>
                  <a:pt x="6269" y="20145"/>
                </a:lnTo>
                <a:lnTo>
                  <a:pt x="6969" y="20775"/>
                </a:lnTo>
                <a:lnTo>
                  <a:pt x="7643" y="21269"/>
                </a:lnTo>
                <a:lnTo>
                  <a:pt x="8279" y="21496"/>
                </a:lnTo>
                <a:lnTo>
                  <a:pt x="9003" y="21600"/>
                </a:lnTo>
                <a:lnTo>
                  <a:pt x="9937" y="21369"/>
                </a:lnTo>
                <a:lnTo>
                  <a:pt x="10487" y="20868"/>
                </a:lnTo>
                <a:lnTo>
                  <a:pt x="11466" y="19971"/>
                </a:lnTo>
                <a:lnTo>
                  <a:pt x="11859" y="20009"/>
                </a:lnTo>
                <a:lnTo>
                  <a:pt x="12517" y="20547"/>
                </a:lnTo>
                <a:lnTo>
                  <a:pt x="13271" y="20483"/>
                </a:lnTo>
                <a:lnTo>
                  <a:pt x="20082" y="17715"/>
                </a:lnTo>
                <a:lnTo>
                  <a:pt x="20911" y="17563"/>
                </a:lnTo>
                <a:lnTo>
                  <a:pt x="21543" y="16993"/>
                </a:lnTo>
                <a:lnTo>
                  <a:pt x="21600" y="15841"/>
                </a:lnTo>
                <a:lnTo>
                  <a:pt x="21437" y="13602"/>
                </a:lnTo>
                <a:lnTo>
                  <a:pt x="21061" y="11376"/>
                </a:lnTo>
                <a:lnTo>
                  <a:pt x="20693" y="9554"/>
                </a:lnTo>
                <a:lnTo>
                  <a:pt x="20502" y="8032"/>
                </a:lnTo>
                <a:lnTo>
                  <a:pt x="20403" y="7152"/>
                </a:lnTo>
                <a:lnTo>
                  <a:pt x="19838" y="6043"/>
                </a:lnTo>
                <a:lnTo>
                  <a:pt x="18970" y="4707"/>
                </a:lnTo>
                <a:lnTo>
                  <a:pt x="17879" y="3280"/>
                </a:lnTo>
                <a:lnTo>
                  <a:pt x="17120" y="2225"/>
                </a:lnTo>
                <a:lnTo>
                  <a:pt x="16442" y="1547"/>
                </a:lnTo>
                <a:lnTo>
                  <a:pt x="14491" y="767"/>
                </a:lnTo>
                <a:lnTo>
                  <a:pt x="12607" y="184"/>
                </a:lnTo>
                <a:lnTo>
                  <a:pt x="11100" y="0"/>
                </a:lnTo>
                <a:close/>
              </a:path>
            </a:pathLst>
          </a:custGeom>
          <a:solidFill>
            <a:srgbClr val="9C9C9C"/>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2" name="AutoShape 55"/>
          <p:cNvSpPr>
            <a:spLocks/>
          </p:cNvSpPr>
          <p:nvPr/>
        </p:nvSpPr>
        <p:spPr bwMode="auto">
          <a:xfrm>
            <a:off x="10646745" y="1663342"/>
            <a:ext cx="130824" cy="832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98" y="4478"/>
                </a:moveTo>
                <a:lnTo>
                  <a:pt x="8110" y="9543"/>
                </a:lnTo>
                <a:lnTo>
                  <a:pt x="4253" y="9879"/>
                </a:lnTo>
                <a:lnTo>
                  <a:pt x="1329" y="11497"/>
                </a:lnTo>
                <a:lnTo>
                  <a:pt x="0" y="15893"/>
                </a:lnTo>
                <a:lnTo>
                  <a:pt x="3143" y="21363"/>
                </a:lnTo>
                <a:lnTo>
                  <a:pt x="7622" y="21600"/>
                </a:lnTo>
                <a:lnTo>
                  <a:pt x="11193" y="18684"/>
                </a:lnTo>
                <a:lnTo>
                  <a:pt x="14241" y="17582"/>
                </a:lnTo>
                <a:lnTo>
                  <a:pt x="16046" y="13130"/>
                </a:lnTo>
                <a:lnTo>
                  <a:pt x="17556" y="8246"/>
                </a:lnTo>
                <a:lnTo>
                  <a:pt x="21077" y="5679"/>
                </a:lnTo>
                <a:lnTo>
                  <a:pt x="21600" y="0"/>
                </a:lnTo>
                <a:lnTo>
                  <a:pt x="18088" y="359"/>
                </a:lnTo>
                <a:lnTo>
                  <a:pt x="16086" y="3179"/>
                </a:lnTo>
                <a:lnTo>
                  <a:pt x="13398" y="4478"/>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3" name="AutoShape 58"/>
          <p:cNvSpPr>
            <a:spLocks/>
          </p:cNvSpPr>
          <p:nvPr/>
        </p:nvSpPr>
        <p:spPr bwMode="auto">
          <a:xfrm>
            <a:off x="11511715" y="1966646"/>
            <a:ext cx="280257" cy="3003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7033"/>
                </a:moveTo>
                <a:lnTo>
                  <a:pt x="2565" y="19718"/>
                </a:lnTo>
                <a:lnTo>
                  <a:pt x="4497" y="20881"/>
                </a:lnTo>
                <a:lnTo>
                  <a:pt x="7776" y="21600"/>
                </a:lnTo>
                <a:lnTo>
                  <a:pt x="10000" y="21511"/>
                </a:lnTo>
                <a:lnTo>
                  <a:pt x="11773" y="20266"/>
                </a:lnTo>
                <a:lnTo>
                  <a:pt x="13735" y="19573"/>
                </a:lnTo>
                <a:lnTo>
                  <a:pt x="15121" y="18753"/>
                </a:lnTo>
                <a:lnTo>
                  <a:pt x="15526" y="16935"/>
                </a:lnTo>
                <a:lnTo>
                  <a:pt x="15038" y="15078"/>
                </a:lnTo>
                <a:lnTo>
                  <a:pt x="15871" y="13993"/>
                </a:lnTo>
                <a:lnTo>
                  <a:pt x="17575" y="13368"/>
                </a:lnTo>
                <a:lnTo>
                  <a:pt x="19104" y="12767"/>
                </a:lnTo>
                <a:lnTo>
                  <a:pt x="20642" y="11734"/>
                </a:lnTo>
                <a:lnTo>
                  <a:pt x="20067" y="9101"/>
                </a:lnTo>
                <a:lnTo>
                  <a:pt x="20523" y="6634"/>
                </a:lnTo>
                <a:lnTo>
                  <a:pt x="21278" y="5128"/>
                </a:lnTo>
                <a:lnTo>
                  <a:pt x="21600" y="3125"/>
                </a:lnTo>
                <a:lnTo>
                  <a:pt x="20960" y="191"/>
                </a:lnTo>
                <a:lnTo>
                  <a:pt x="19256" y="600"/>
                </a:lnTo>
                <a:lnTo>
                  <a:pt x="16852" y="0"/>
                </a:lnTo>
                <a:lnTo>
                  <a:pt x="14527" y="646"/>
                </a:lnTo>
                <a:lnTo>
                  <a:pt x="11059" y="4514"/>
                </a:lnTo>
                <a:lnTo>
                  <a:pt x="7389" y="8189"/>
                </a:lnTo>
                <a:lnTo>
                  <a:pt x="2881" y="10749"/>
                </a:lnTo>
                <a:lnTo>
                  <a:pt x="1108" y="10989"/>
                </a:lnTo>
                <a:lnTo>
                  <a:pt x="1099" y="12954"/>
                </a:lnTo>
                <a:lnTo>
                  <a:pt x="708" y="14633"/>
                </a:lnTo>
                <a:lnTo>
                  <a:pt x="0" y="17033"/>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4" name="AutoShape 59"/>
          <p:cNvSpPr>
            <a:spLocks/>
          </p:cNvSpPr>
          <p:nvPr/>
        </p:nvSpPr>
        <p:spPr bwMode="auto">
          <a:xfrm>
            <a:off x="11571137" y="2115181"/>
            <a:ext cx="107240" cy="1127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732" y="0"/>
                </a:moveTo>
                <a:lnTo>
                  <a:pt x="11907" y="609"/>
                </a:lnTo>
                <a:lnTo>
                  <a:pt x="16388" y="2132"/>
                </a:lnTo>
                <a:lnTo>
                  <a:pt x="17351" y="6255"/>
                </a:lnTo>
                <a:lnTo>
                  <a:pt x="17062" y="10067"/>
                </a:lnTo>
                <a:lnTo>
                  <a:pt x="19481" y="12778"/>
                </a:lnTo>
                <a:lnTo>
                  <a:pt x="21600" y="15086"/>
                </a:lnTo>
                <a:lnTo>
                  <a:pt x="20299" y="18776"/>
                </a:lnTo>
                <a:lnTo>
                  <a:pt x="16148" y="20054"/>
                </a:lnTo>
                <a:lnTo>
                  <a:pt x="12321" y="19343"/>
                </a:lnTo>
                <a:lnTo>
                  <a:pt x="7087" y="21600"/>
                </a:lnTo>
                <a:lnTo>
                  <a:pt x="2597" y="20951"/>
                </a:lnTo>
                <a:lnTo>
                  <a:pt x="471" y="17982"/>
                </a:lnTo>
                <a:lnTo>
                  <a:pt x="0" y="13551"/>
                </a:lnTo>
                <a:lnTo>
                  <a:pt x="6619" y="10717"/>
                </a:lnTo>
                <a:lnTo>
                  <a:pt x="6402" y="6068"/>
                </a:lnTo>
                <a:lnTo>
                  <a:pt x="6732"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5" name="AutoShape 61"/>
          <p:cNvSpPr>
            <a:spLocks/>
          </p:cNvSpPr>
          <p:nvPr/>
        </p:nvSpPr>
        <p:spPr bwMode="auto">
          <a:xfrm>
            <a:off x="11475856" y="2380780"/>
            <a:ext cx="341943" cy="376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20495"/>
                </a:moveTo>
                <a:lnTo>
                  <a:pt x="18811" y="20736"/>
                </a:lnTo>
                <a:lnTo>
                  <a:pt x="17188" y="21600"/>
                </a:lnTo>
                <a:lnTo>
                  <a:pt x="13927" y="21479"/>
                </a:lnTo>
                <a:lnTo>
                  <a:pt x="10555" y="20362"/>
                </a:lnTo>
                <a:lnTo>
                  <a:pt x="5903" y="19125"/>
                </a:lnTo>
                <a:lnTo>
                  <a:pt x="3787" y="17243"/>
                </a:lnTo>
                <a:lnTo>
                  <a:pt x="2315" y="15520"/>
                </a:lnTo>
                <a:lnTo>
                  <a:pt x="2356" y="13043"/>
                </a:lnTo>
                <a:lnTo>
                  <a:pt x="2551" y="11013"/>
                </a:lnTo>
                <a:lnTo>
                  <a:pt x="1860" y="8741"/>
                </a:lnTo>
                <a:lnTo>
                  <a:pt x="605" y="5701"/>
                </a:lnTo>
                <a:lnTo>
                  <a:pt x="0" y="3834"/>
                </a:lnTo>
                <a:lnTo>
                  <a:pt x="3473" y="4189"/>
                </a:lnTo>
                <a:lnTo>
                  <a:pt x="5028" y="3976"/>
                </a:lnTo>
                <a:lnTo>
                  <a:pt x="7217" y="4365"/>
                </a:lnTo>
                <a:lnTo>
                  <a:pt x="8236" y="5304"/>
                </a:lnTo>
                <a:lnTo>
                  <a:pt x="8395" y="6921"/>
                </a:lnTo>
                <a:lnTo>
                  <a:pt x="6911" y="8851"/>
                </a:lnTo>
                <a:lnTo>
                  <a:pt x="5870" y="9990"/>
                </a:lnTo>
                <a:lnTo>
                  <a:pt x="5315" y="11756"/>
                </a:lnTo>
                <a:lnTo>
                  <a:pt x="5274" y="13497"/>
                </a:lnTo>
                <a:lnTo>
                  <a:pt x="6787" y="15735"/>
                </a:lnTo>
                <a:lnTo>
                  <a:pt x="8399" y="17460"/>
                </a:lnTo>
                <a:lnTo>
                  <a:pt x="10165" y="18312"/>
                </a:lnTo>
                <a:lnTo>
                  <a:pt x="12656" y="18803"/>
                </a:lnTo>
                <a:lnTo>
                  <a:pt x="14524" y="18794"/>
                </a:lnTo>
                <a:lnTo>
                  <a:pt x="16136" y="18241"/>
                </a:lnTo>
                <a:lnTo>
                  <a:pt x="16083" y="15710"/>
                </a:lnTo>
                <a:lnTo>
                  <a:pt x="15800" y="14346"/>
                </a:lnTo>
                <a:lnTo>
                  <a:pt x="14456" y="12919"/>
                </a:lnTo>
                <a:lnTo>
                  <a:pt x="12901" y="11558"/>
                </a:lnTo>
                <a:lnTo>
                  <a:pt x="11531" y="9252"/>
                </a:lnTo>
                <a:lnTo>
                  <a:pt x="10599" y="7341"/>
                </a:lnTo>
                <a:lnTo>
                  <a:pt x="10591" y="4834"/>
                </a:lnTo>
                <a:lnTo>
                  <a:pt x="11082" y="3127"/>
                </a:lnTo>
                <a:lnTo>
                  <a:pt x="12988" y="2511"/>
                </a:lnTo>
                <a:lnTo>
                  <a:pt x="14652" y="2882"/>
                </a:lnTo>
                <a:lnTo>
                  <a:pt x="16524" y="2077"/>
                </a:lnTo>
                <a:lnTo>
                  <a:pt x="19023" y="0"/>
                </a:lnTo>
                <a:lnTo>
                  <a:pt x="19087" y="2645"/>
                </a:lnTo>
                <a:lnTo>
                  <a:pt x="18868" y="5581"/>
                </a:lnTo>
                <a:lnTo>
                  <a:pt x="18763" y="8285"/>
                </a:lnTo>
                <a:lnTo>
                  <a:pt x="19423" y="11817"/>
                </a:lnTo>
                <a:lnTo>
                  <a:pt x="20133" y="15293"/>
                </a:lnTo>
                <a:lnTo>
                  <a:pt x="20725" y="17877"/>
                </a:lnTo>
                <a:lnTo>
                  <a:pt x="21600" y="20495"/>
                </a:lnTo>
                <a:close/>
              </a:path>
            </a:pathLst>
          </a:custGeom>
          <a:solidFill>
            <a:srgbClr val="A1A1A1"/>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168" name="TextBox 167"/>
          <p:cNvSpPr txBox="1"/>
          <p:nvPr/>
        </p:nvSpPr>
        <p:spPr>
          <a:xfrm>
            <a:off x="370045" y="304456"/>
            <a:ext cx="7883195"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UNITED ARAB EMERATES MAP</a:t>
            </a:r>
          </a:p>
          <a:p>
            <a:r>
              <a:rPr lang="en-US" dirty="0">
                <a:solidFill>
                  <a:srgbClr val="56595E"/>
                </a:solidFill>
                <a:latin typeface="Candara" panose="020E0502030303020204" pitchFamily="34" charset="0"/>
              </a:rPr>
              <a:t>Your Subtitle</a:t>
            </a:r>
          </a:p>
        </p:txBody>
      </p:sp>
      <p:sp>
        <p:nvSpPr>
          <p:cNvPr id="128" name="Block Arc 127"/>
          <p:cNvSpPr>
            <a:spLocks noChangeAspect="1"/>
          </p:cNvSpPr>
          <p:nvPr/>
        </p:nvSpPr>
        <p:spPr>
          <a:xfrm rot="16200000" flipH="1">
            <a:off x="8925521" y="1945381"/>
            <a:ext cx="1188720" cy="1188682"/>
          </a:xfrm>
          <a:prstGeom prst="blockArc">
            <a:avLst>
              <a:gd name="adj1" fmla="val 16242892"/>
              <a:gd name="adj2" fmla="val 10822413"/>
              <a:gd name="adj3" fmla="val 14427"/>
            </a:avLst>
          </a:pr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9" name="Oval 128"/>
          <p:cNvSpPr>
            <a:spLocks noChangeAspect="1"/>
          </p:cNvSpPr>
          <p:nvPr/>
        </p:nvSpPr>
        <p:spPr>
          <a:xfrm>
            <a:off x="9048841" y="2070984"/>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0" name="Isosceles Triangle 129"/>
          <p:cNvSpPr/>
          <p:nvPr/>
        </p:nvSpPr>
        <p:spPr bwMode="auto">
          <a:xfrm flipV="1">
            <a:off x="9439274" y="3103042"/>
            <a:ext cx="203200" cy="203200"/>
          </a:xfrm>
          <a:prstGeom prst="triangle">
            <a:avLst/>
          </a:prstGeom>
          <a:solidFill>
            <a:srgbClr val="FF2B2A"/>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1" name="Group 130"/>
          <p:cNvGrpSpPr/>
          <p:nvPr/>
        </p:nvGrpSpPr>
        <p:grpSpPr>
          <a:xfrm>
            <a:off x="293322" y="2194206"/>
            <a:ext cx="4545168" cy="1130397"/>
            <a:chOff x="2879034" y="5745836"/>
            <a:chExt cx="4627096" cy="1005841"/>
          </a:xfrm>
          <a:effectLst>
            <a:outerShdw blurRad="50800" dist="38100" dir="18900000" algn="bl" rotWithShape="0">
              <a:prstClr val="black">
                <a:alpha val="40000"/>
              </a:prstClr>
            </a:outerShdw>
          </a:effectLst>
        </p:grpSpPr>
        <p:grpSp>
          <p:nvGrpSpPr>
            <p:cNvPr id="132" name="Group 12"/>
            <p:cNvGrpSpPr/>
            <p:nvPr/>
          </p:nvGrpSpPr>
          <p:grpSpPr>
            <a:xfrm>
              <a:off x="2879034" y="5745836"/>
              <a:ext cx="4461909" cy="1005841"/>
              <a:chOff x="323619" y="3562349"/>
              <a:chExt cx="2881714" cy="914401"/>
            </a:xfrm>
          </p:grpSpPr>
          <p:sp>
            <p:nvSpPr>
              <p:cNvPr id="136" name="Rectangle 135"/>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8" name="Rectangle 137"/>
              <p:cNvSpPr/>
              <p:nvPr/>
            </p:nvSpPr>
            <p:spPr>
              <a:xfrm>
                <a:off x="323619" y="3562350"/>
                <a:ext cx="541087" cy="914400"/>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3" name="TextBox 132"/>
            <p:cNvSpPr txBox="1"/>
            <p:nvPr/>
          </p:nvSpPr>
          <p:spPr>
            <a:xfrm>
              <a:off x="3782601" y="5796541"/>
              <a:ext cx="3723529" cy="794204"/>
            </a:xfrm>
            <a:prstGeom prst="rect">
              <a:avLst/>
            </a:prstGeom>
            <a:noFill/>
          </p:spPr>
          <p:txBody>
            <a:bodyPr wrap="square" rtlCol="0">
              <a:spAutoFit/>
            </a:bodyPr>
            <a:lstStyle/>
            <a:p>
              <a:r>
                <a:rPr lang="en-US" sz="1600" b="1" dirty="0">
                  <a:solidFill>
                    <a:srgbClr val="FF2B2A"/>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4" name="TextBox 13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39" name="Block Arc 138"/>
          <p:cNvSpPr>
            <a:spLocks noChangeAspect="1"/>
          </p:cNvSpPr>
          <p:nvPr/>
        </p:nvSpPr>
        <p:spPr>
          <a:xfrm rot="16200000" flipH="1">
            <a:off x="10846510" y="988796"/>
            <a:ext cx="1188720" cy="1188682"/>
          </a:xfrm>
          <a:prstGeom prst="blockArc">
            <a:avLst>
              <a:gd name="adj1" fmla="val 14423919"/>
              <a:gd name="adj2" fmla="val 10822413"/>
              <a:gd name="adj3" fmla="val 14427"/>
            </a:avLst>
          </a:pr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40" name="Oval 139"/>
          <p:cNvSpPr>
            <a:spLocks noChangeAspect="1"/>
          </p:cNvSpPr>
          <p:nvPr/>
        </p:nvSpPr>
        <p:spPr>
          <a:xfrm>
            <a:off x="10969830" y="1114399"/>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52" name="Isosceles Triangle 151"/>
          <p:cNvSpPr/>
          <p:nvPr/>
        </p:nvSpPr>
        <p:spPr bwMode="auto">
          <a:xfrm flipV="1">
            <a:off x="11360263" y="2146457"/>
            <a:ext cx="203200" cy="203200"/>
          </a:xfrm>
          <a:prstGeom prst="triangle">
            <a:avLst/>
          </a:prstGeom>
          <a:solidFill>
            <a:srgbClr val="85C401"/>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53" name="Group 152"/>
          <p:cNvGrpSpPr/>
          <p:nvPr/>
        </p:nvGrpSpPr>
        <p:grpSpPr>
          <a:xfrm>
            <a:off x="293322" y="3586898"/>
            <a:ext cx="4545168" cy="1130397"/>
            <a:chOff x="2879034" y="5745836"/>
            <a:chExt cx="4627096" cy="1005841"/>
          </a:xfrm>
          <a:effectLst>
            <a:outerShdw blurRad="50800" dist="38100" dir="18900000" algn="bl" rotWithShape="0">
              <a:prstClr val="black">
                <a:alpha val="40000"/>
              </a:prstClr>
            </a:outerShdw>
          </a:effectLst>
        </p:grpSpPr>
        <p:grpSp>
          <p:nvGrpSpPr>
            <p:cNvPr id="154" name="Group 12"/>
            <p:cNvGrpSpPr/>
            <p:nvPr/>
          </p:nvGrpSpPr>
          <p:grpSpPr>
            <a:xfrm>
              <a:off x="2879034" y="5745836"/>
              <a:ext cx="4461909" cy="1005841"/>
              <a:chOff x="323619" y="3562349"/>
              <a:chExt cx="2881714" cy="914401"/>
            </a:xfrm>
          </p:grpSpPr>
          <p:sp>
            <p:nvSpPr>
              <p:cNvPr id="157" name="Rectangle 156"/>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8" name="Rectangle 157"/>
              <p:cNvSpPr/>
              <p:nvPr/>
            </p:nvSpPr>
            <p:spPr>
              <a:xfrm>
                <a:off x="323619" y="3562350"/>
                <a:ext cx="541087" cy="914400"/>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55" name="TextBox 154"/>
            <p:cNvSpPr txBox="1"/>
            <p:nvPr/>
          </p:nvSpPr>
          <p:spPr>
            <a:xfrm>
              <a:off x="3782601" y="5796541"/>
              <a:ext cx="3723529" cy="794204"/>
            </a:xfrm>
            <a:prstGeom prst="rect">
              <a:avLst/>
            </a:prstGeom>
            <a:noFill/>
          </p:spPr>
          <p:txBody>
            <a:bodyPr wrap="square" rtlCol="0">
              <a:spAutoFit/>
            </a:bodyPr>
            <a:lstStyle/>
            <a:p>
              <a:r>
                <a:rPr lang="en-US" sz="1600" b="1" dirty="0">
                  <a:solidFill>
                    <a:srgbClr val="85C401"/>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56" name="TextBox 155"/>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159" name="Block Arc 158"/>
          <p:cNvSpPr>
            <a:spLocks noChangeAspect="1"/>
          </p:cNvSpPr>
          <p:nvPr/>
        </p:nvSpPr>
        <p:spPr>
          <a:xfrm rot="16200000" flipH="1">
            <a:off x="7767027" y="3860790"/>
            <a:ext cx="1188720" cy="1188682"/>
          </a:xfrm>
          <a:prstGeom prst="blockArc">
            <a:avLst>
              <a:gd name="adj1" fmla="val 18177909"/>
              <a:gd name="adj2" fmla="val 10822413"/>
              <a:gd name="adj3" fmla="val 14427"/>
            </a:avLst>
          </a:pr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60" name="Oval 159"/>
          <p:cNvSpPr>
            <a:spLocks noChangeAspect="1"/>
          </p:cNvSpPr>
          <p:nvPr/>
        </p:nvSpPr>
        <p:spPr>
          <a:xfrm>
            <a:off x="7890347" y="398639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61" name="Isosceles Triangle 160"/>
          <p:cNvSpPr/>
          <p:nvPr/>
        </p:nvSpPr>
        <p:spPr bwMode="auto">
          <a:xfrm flipV="1">
            <a:off x="8280780" y="5018451"/>
            <a:ext cx="203200" cy="203200"/>
          </a:xfrm>
          <a:prstGeom prst="triangle">
            <a:avLst/>
          </a:prstGeom>
          <a:solidFill>
            <a:srgbClr val="3EB8CD"/>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62" name="Group 161"/>
          <p:cNvGrpSpPr/>
          <p:nvPr/>
        </p:nvGrpSpPr>
        <p:grpSpPr>
          <a:xfrm>
            <a:off x="293322" y="4976252"/>
            <a:ext cx="4545168" cy="1130397"/>
            <a:chOff x="2879034" y="5745836"/>
            <a:chExt cx="4627096" cy="1005841"/>
          </a:xfrm>
          <a:effectLst>
            <a:outerShdw blurRad="50800" dist="38100" dir="18900000" algn="bl" rotWithShape="0">
              <a:prstClr val="black">
                <a:alpha val="40000"/>
              </a:prstClr>
            </a:outerShdw>
          </a:effectLst>
        </p:grpSpPr>
        <p:grpSp>
          <p:nvGrpSpPr>
            <p:cNvPr id="163" name="Group 12"/>
            <p:cNvGrpSpPr/>
            <p:nvPr/>
          </p:nvGrpSpPr>
          <p:grpSpPr>
            <a:xfrm>
              <a:off x="2879034" y="5745836"/>
              <a:ext cx="4461909" cy="1005841"/>
              <a:chOff x="323619" y="3562349"/>
              <a:chExt cx="2881714" cy="914401"/>
            </a:xfrm>
          </p:grpSpPr>
          <p:sp>
            <p:nvSpPr>
              <p:cNvPr id="166" name="Rectangle 165"/>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67" name="Rectangle 166"/>
              <p:cNvSpPr/>
              <p:nvPr/>
            </p:nvSpPr>
            <p:spPr>
              <a:xfrm>
                <a:off x="323619" y="3562350"/>
                <a:ext cx="541087" cy="914400"/>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64" name="TextBox 163"/>
            <p:cNvSpPr txBox="1"/>
            <p:nvPr/>
          </p:nvSpPr>
          <p:spPr>
            <a:xfrm>
              <a:off x="3782601" y="5796541"/>
              <a:ext cx="3723529" cy="794204"/>
            </a:xfrm>
            <a:prstGeom prst="rect">
              <a:avLst/>
            </a:prstGeom>
            <a:noFill/>
          </p:spPr>
          <p:txBody>
            <a:bodyPr wrap="square" rtlCol="0">
              <a:spAutoFit/>
            </a:bodyPr>
            <a:lstStyle/>
            <a:p>
              <a:r>
                <a:rPr lang="en-US" sz="1600" b="1" dirty="0">
                  <a:solidFill>
                    <a:srgbClr val="3EB8CD"/>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65" name="TextBox 164"/>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pic>
        <p:nvPicPr>
          <p:cNvPr id="79" name="Picture 78">
            <a:hlinkClick r:id="rId2"/>
            <a:extLst>
              <a:ext uri="{FF2B5EF4-FFF2-40B4-BE49-F238E27FC236}">
                <a16:creationId xmlns:a16="http://schemas.microsoft.com/office/drawing/2014/main" id="{B80BB177-52EC-4C0B-81DC-4F0FEE80525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8318939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22" presetClass="entr" presetSubtype="8" fill="hold" grpId="0" nodeType="afterEffect">
                                  <p:stCondLst>
                                    <p:cond delay="0"/>
                                  </p:stCondLst>
                                  <p:childTnLst>
                                    <p:set>
                                      <p:cBhvr>
                                        <p:cTn id="6" dur="1" fill="hold">
                                          <p:stCondLst>
                                            <p:cond delay="0"/>
                                          </p:stCondLst>
                                        </p:cTn>
                                        <p:tgtEl>
                                          <p:spTgt spid="168"/>
                                        </p:tgtEl>
                                        <p:attrNameLst>
                                          <p:attrName>style.visibility</p:attrName>
                                        </p:attrNameLst>
                                      </p:cBhvr>
                                      <p:to>
                                        <p:strVal val="visible"/>
                                      </p:to>
                                    </p:set>
                                    <p:animEffect transition="in" filter="wipe(left)">
                                      <p:cBhvr>
                                        <p:cTn id="7" dur="500"/>
                                        <p:tgtEl>
                                          <p:spTgt spid="168"/>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267"/>
                                        </p:tgtEl>
                                        <p:attrNameLst>
                                          <p:attrName>style.visibility</p:attrName>
                                        </p:attrNameLst>
                                      </p:cBhvr>
                                      <p:to>
                                        <p:strVal val="visible"/>
                                      </p:to>
                                    </p:set>
                                    <p:anim calcmode="lin" valueType="num">
                                      <p:cBhvr additive="base">
                                        <p:cTn id="11" dur="1500" fill="hold"/>
                                        <p:tgtEl>
                                          <p:spTgt spid="267"/>
                                        </p:tgtEl>
                                        <p:attrNameLst>
                                          <p:attrName>ppt_x</p:attrName>
                                        </p:attrNameLst>
                                      </p:cBhvr>
                                      <p:tavLst>
                                        <p:tav tm="0">
                                          <p:val>
                                            <p:strVal val="#ppt_x"/>
                                          </p:val>
                                        </p:tav>
                                        <p:tav tm="100000">
                                          <p:val>
                                            <p:strVal val="#ppt_x"/>
                                          </p:val>
                                        </p:tav>
                                      </p:tavLst>
                                    </p:anim>
                                    <p:anim calcmode="lin" valueType="num">
                                      <p:cBhvr additive="base">
                                        <p:cTn id="12" dur="1500" fill="hold"/>
                                        <p:tgtEl>
                                          <p:spTgt spid="26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68"/>
                                        </p:tgtEl>
                                        <p:attrNameLst>
                                          <p:attrName>style.visibility</p:attrName>
                                        </p:attrNameLst>
                                      </p:cBhvr>
                                      <p:to>
                                        <p:strVal val="visible"/>
                                      </p:to>
                                    </p:set>
                                    <p:anim calcmode="lin" valueType="num">
                                      <p:cBhvr additive="base">
                                        <p:cTn id="15" dur="1500" fill="hold"/>
                                        <p:tgtEl>
                                          <p:spTgt spid="268"/>
                                        </p:tgtEl>
                                        <p:attrNameLst>
                                          <p:attrName>ppt_x</p:attrName>
                                        </p:attrNameLst>
                                      </p:cBhvr>
                                      <p:tavLst>
                                        <p:tav tm="0">
                                          <p:val>
                                            <p:strVal val="#ppt_x"/>
                                          </p:val>
                                        </p:tav>
                                        <p:tav tm="100000">
                                          <p:val>
                                            <p:strVal val="#ppt_x"/>
                                          </p:val>
                                        </p:tav>
                                      </p:tavLst>
                                    </p:anim>
                                    <p:anim calcmode="lin" valueType="num">
                                      <p:cBhvr additive="base">
                                        <p:cTn id="16" dur="1500" fill="hold"/>
                                        <p:tgtEl>
                                          <p:spTgt spid="26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69"/>
                                        </p:tgtEl>
                                        <p:attrNameLst>
                                          <p:attrName>style.visibility</p:attrName>
                                        </p:attrNameLst>
                                      </p:cBhvr>
                                      <p:to>
                                        <p:strVal val="visible"/>
                                      </p:to>
                                    </p:set>
                                    <p:anim calcmode="lin" valueType="num">
                                      <p:cBhvr additive="base">
                                        <p:cTn id="19" dur="1500" fill="hold"/>
                                        <p:tgtEl>
                                          <p:spTgt spid="269"/>
                                        </p:tgtEl>
                                        <p:attrNameLst>
                                          <p:attrName>ppt_x</p:attrName>
                                        </p:attrNameLst>
                                      </p:cBhvr>
                                      <p:tavLst>
                                        <p:tav tm="0">
                                          <p:val>
                                            <p:strVal val="#ppt_x"/>
                                          </p:val>
                                        </p:tav>
                                        <p:tav tm="100000">
                                          <p:val>
                                            <p:strVal val="#ppt_x"/>
                                          </p:val>
                                        </p:tav>
                                      </p:tavLst>
                                    </p:anim>
                                    <p:anim calcmode="lin" valueType="num">
                                      <p:cBhvr additive="base">
                                        <p:cTn id="20" dur="1500" fill="hold"/>
                                        <p:tgtEl>
                                          <p:spTgt spid="26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70"/>
                                        </p:tgtEl>
                                        <p:attrNameLst>
                                          <p:attrName>style.visibility</p:attrName>
                                        </p:attrNameLst>
                                      </p:cBhvr>
                                      <p:to>
                                        <p:strVal val="visible"/>
                                      </p:to>
                                    </p:set>
                                    <p:anim calcmode="lin" valueType="num">
                                      <p:cBhvr additive="base">
                                        <p:cTn id="23" dur="1500" fill="hold"/>
                                        <p:tgtEl>
                                          <p:spTgt spid="270"/>
                                        </p:tgtEl>
                                        <p:attrNameLst>
                                          <p:attrName>ppt_x</p:attrName>
                                        </p:attrNameLst>
                                      </p:cBhvr>
                                      <p:tavLst>
                                        <p:tav tm="0">
                                          <p:val>
                                            <p:strVal val="#ppt_x"/>
                                          </p:val>
                                        </p:tav>
                                        <p:tav tm="100000">
                                          <p:val>
                                            <p:strVal val="#ppt_x"/>
                                          </p:val>
                                        </p:tav>
                                      </p:tavLst>
                                    </p:anim>
                                    <p:anim calcmode="lin" valueType="num">
                                      <p:cBhvr additive="base">
                                        <p:cTn id="24" dur="1500" fill="hold"/>
                                        <p:tgtEl>
                                          <p:spTgt spid="27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71"/>
                                        </p:tgtEl>
                                        <p:attrNameLst>
                                          <p:attrName>style.visibility</p:attrName>
                                        </p:attrNameLst>
                                      </p:cBhvr>
                                      <p:to>
                                        <p:strVal val="visible"/>
                                      </p:to>
                                    </p:set>
                                    <p:anim calcmode="lin" valueType="num">
                                      <p:cBhvr additive="base">
                                        <p:cTn id="27" dur="1500" fill="hold"/>
                                        <p:tgtEl>
                                          <p:spTgt spid="271"/>
                                        </p:tgtEl>
                                        <p:attrNameLst>
                                          <p:attrName>ppt_x</p:attrName>
                                        </p:attrNameLst>
                                      </p:cBhvr>
                                      <p:tavLst>
                                        <p:tav tm="0">
                                          <p:val>
                                            <p:strVal val="#ppt_x"/>
                                          </p:val>
                                        </p:tav>
                                        <p:tav tm="100000">
                                          <p:val>
                                            <p:strVal val="#ppt_x"/>
                                          </p:val>
                                        </p:tav>
                                      </p:tavLst>
                                    </p:anim>
                                    <p:anim calcmode="lin" valueType="num">
                                      <p:cBhvr additive="base">
                                        <p:cTn id="28" dur="1500" fill="hold"/>
                                        <p:tgtEl>
                                          <p:spTgt spid="27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72"/>
                                        </p:tgtEl>
                                        <p:attrNameLst>
                                          <p:attrName>style.visibility</p:attrName>
                                        </p:attrNameLst>
                                      </p:cBhvr>
                                      <p:to>
                                        <p:strVal val="visible"/>
                                      </p:to>
                                    </p:set>
                                    <p:anim calcmode="lin" valueType="num">
                                      <p:cBhvr additive="base">
                                        <p:cTn id="31" dur="1500" fill="hold"/>
                                        <p:tgtEl>
                                          <p:spTgt spid="272"/>
                                        </p:tgtEl>
                                        <p:attrNameLst>
                                          <p:attrName>ppt_x</p:attrName>
                                        </p:attrNameLst>
                                      </p:cBhvr>
                                      <p:tavLst>
                                        <p:tav tm="0">
                                          <p:val>
                                            <p:strVal val="#ppt_x"/>
                                          </p:val>
                                        </p:tav>
                                        <p:tav tm="100000">
                                          <p:val>
                                            <p:strVal val="#ppt_x"/>
                                          </p:val>
                                        </p:tav>
                                      </p:tavLst>
                                    </p:anim>
                                    <p:anim calcmode="lin" valueType="num">
                                      <p:cBhvr additive="base">
                                        <p:cTn id="32" dur="1500" fill="hold"/>
                                        <p:tgtEl>
                                          <p:spTgt spid="27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73"/>
                                        </p:tgtEl>
                                        <p:attrNameLst>
                                          <p:attrName>style.visibility</p:attrName>
                                        </p:attrNameLst>
                                      </p:cBhvr>
                                      <p:to>
                                        <p:strVal val="visible"/>
                                      </p:to>
                                    </p:set>
                                    <p:anim calcmode="lin" valueType="num">
                                      <p:cBhvr additive="base">
                                        <p:cTn id="35" dur="1500" fill="hold"/>
                                        <p:tgtEl>
                                          <p:spTgt spid="273"/>
                                        </p:tgtEl>
                                        <p:attrNameLst>
                                          <p:attrName>ppt_x</p:attrName>
                                        </p:attrNameLst>
                                      </p:cBhvr>
                                      <p:tavLst>
                                        <p:tav tm="0">
                                          <p:val>
                                            <p:strVal val="#ppt_x"/>
                                          </p:val>
                                        </p:tav>
                                        <p:tav tm="100000">
                                          <p:val>
                                            <p:strVal val="#ppt_x"/>
                                          </p:val>
                                        </p:tav>
                                      </p:tavLst>
                                    </p:anim>
                                    <p:anim calcmode="lin" valueType="num">
                                      <p:cBhvr additive="base">
                                        <p:cTn id="36" dur="1500" fill="hold"/>
                                        <p:tgtEl>
                                          <p:spTgt spid="27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74"/>
                                        </p:tgtEl>
                                        <p:attrNameLst>
                                          <p:attrName>style.visibility</p:attrName>
                                        </p:attrNameLst>
                                      </p:cBhvr>
                                      <p:to>
                                        <p:strVal val="visible"/>
                                      </p:to>
                                    </p:set>
                                    <p:anim calcmode="lin" valueType="num">
                                      <p:cBhvr additive="base">
                                        <p:cTn id="39" dur="1500" fill="hold"/>
                                        <p:tgtEl>
                                          <p:spTgt spid="274"/>
                                        </p:tgtEl>
                                        <p:attrNameLst>
                                          <p:attrName>ppt_x</p:attrName>
                                        </p:attrNameLst>
                                      </p:cBhvr>
                                      <p:tavLst>
                                        <p:tav tm="0">
                                          <p:val>
                                            <p:strVal val="#ppt_x"/>
                                          </p:val>
                                        </p:tav>
                                        <p:tav tm="100000">
                                          <p:val>
                                            <p:strVal val="#ppt_x"/>
                                          </p:val>
                                        </p:tav>
                                      </p:tavLst>
                                    </p:anim>
                                    <p:anim calcmode="lin" valueType="num">
                                      <p:cBhvr additive="base">
                                        <p:cTn id="40" dur="1500" fill="hold"/>
                                        <p:tgtEl>
                                          <p:spTgt spid="27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75"/>
                                        </p:tgtEl>
                                        <p:attrNameLst>
                                          <p:attrName>style.visibility</p:attrName>
                                        </p:attrNameLst>
                                      </p:cBhvr>
                                      <p:to>
                                        <p:strVal val="visible"/>
                                      </p:to>
                                    </p:set>
                                    <p:anim calcmode="lin" valueType="num">
                                      <p:cBhvr additive="base">
                                        <p:cTn id="43" dur="1500" fill="hold"/>
                                        <p:tgtEl>
                                          <p:spTgt spid="275"/>
                                        </p:tgtEl>
                                        <p:attrNameLst>
                                          <p:attrName>ppt_x</p:attrName>
                                        </p:attrNameLst>
                                      </p:cBhvr>
                                      <p:tavLst>
                                        <p:tav tm="0">
                                          <p:val>
                                            <p:strVal val="#ppt_x"/>
                                          </p:val>
                                        </p:tav>
                                        <p:tav tm="100000">
                                          <p:val>
                                            <p:strVal val="#ppt_x"/>
                                          </p:val>
                                        </p:tav>
                                      </p:tavLst>
                                    </p:anim>
                                    <p:anim calcmode="lin" valueType="num">
                                      <p:cBhvr additive="base">
                                        <p:cTn id="44" dur="1500" fill="hold"/>
                                        <p:tgtEl>
                                          <p:spTgt spid="27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76"/>
                                        </p:tgtEl>
                                        <p:attrNameLst>
                                          <p:attrName>style.visibility</p:attrName>
                                        </p:attrNameLst>
                                      </p:cBhvr>
                                      <p:to>
                                        <p:strVal val="visible"/>
                                      </p:to>
                                    </p:set>
                                    <p:anim calcmode="lin" valueType="num">
                                      <p:cBhvr additive="base">
                                        <p:cTn id="47" dur="1500" fill="hold"/>
                                        <p:tgtEl>
                                          <p:spTgt spid="276"/>
                                        </p:tgtEl>
                                        <p:attrNameLst>
                                          <p:attrName>ppt_x</p:attrName>
                                        </p:attrNameLst>
                                      </p:cBhvr>
                                      <p:tavLst>
                                        <p:tav tm="0">
                                          <p:val>
                                            <p:strVal val="#ppt_x"/>
                                          </p:val>
                                        </p:tav>
                                        <p:tav tm="100000">
                                          <p:val>
                                            <p:strVal val="#ppt_x"/>
                                          </p:val>
                                        </p:tav>
                                      </p:tavLst>
                                    </p:anim>
                                    <p:anim calcmode="lin" valueType="num">
                                      <p:cBhvr additive="base">
                                        <p:cTn id="48" dur="1500" fill="hold"/>
                                        <p:tgtEl>
                                          <p:spTgt spid="27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77"/>
                                        </p:tgtEl>
                                        <p:attrNameLst>
                                          <p:attrName>style.visibility</p:attrName>
                                        </p:attrNameLst>
                                      </p:cBhvr>
                                      <p:to>
                                        <p:strVal val="visible"/>
                                      </p:to>
                                    </p:set>
                                    <p:anim calcmode="lin" valueType="num">
                                      <p:cBhvr additive="base">
                                        <p:cTn id="51" dur="1500" fill="hold"/>
                                        <p:tgtEl>
                                          <p:spTgt spid="277"/>
                                        </p:tgtEl>
                                        <p:attrNameLst>
                                          <p:attrName>ppt_x</p:attrName>
                                        </p:attrNameLst>
                                      </p:cBhvr>
                                      <p:tavLst>
                                        <p:tav tm="0">
                                          <p:val>
                                            <p:strVal val="#ppt_x"/>
                                          </p:val>
                                        </p:tav>
                                        <p:tav tm="100000">
                                          <p:val>
                                            <p:strVal val="#ppt_x"/>
                                          </p:val>
                                        </p:tav>
                                      </p:tavLst>
                                    </p:anim>
                                    <p:anim calcmode="lin" valueType="num">
                                      <p:cBhvr additive="base">
                                        <p:cTn id="52" dur="1500" fill="hold"/>
                                        <p:tgtEl>
                                          <p:spTgt spid="27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78"/>
                                        </p:tgtEl>
                                        <p:attrNameLst>
                                          <p:attrName>style.visibility</p:attrName>
                                        </p:attrNameLst>
                                      </p:cBhvr>
                                      <p:to>
                                        <p:strVal val="visible"/>
                                      </p:to>
                                    </p:set>
                                    <p:anim calcmode="lin" valueType="num">
                                      <p:cBhvr additive="base">
                                        <p:cTn id="55" dur="1500" fill="hold"/>
                                        <p:tgtEl>
                                          <p:spTgt spid="278"/>
                                        </p:tgtEl>
                                        <p:attrNameLst>
                                          <p:attrName>ppt_x</p:attrName>
                                        </p:attrNameLst>
                                      </p:cBhvr>
                                      <p:tavLst>
                                        <p:tav tm="0">
                                          <p:val>
                                            <p:strVal val="#ppt_x"/>
                                          </p:val>
                                        </p:tav>
                                        <p:tav tm="100000">
                                          <p:val>
                                            <p:strVal val="#ppt_x"/>
                                          </p:val>
                                        </p:tav>
                                      </p:tavLst>
                                    </p:anim>
                                    <p:anim calcmode="lin" valueType="num">
                                      <p:cBhvr additive="base">
                                        <p:cTn id="56" dur="1500" fill="hold"/>
                                        <p:tgtEl>
                                          <p:spTgt spid="27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79"/>
                                        </p:tgtEl>
                                        <p:attrNameLst>
                                          <p:attrName>style.visibility</p:attrName>
                                        </p:attrNameLst>
                                      </p:cBhvr>
                                      <p:to>
                                        <p:strVal val="visible"/>
                                      </p:to>
                                    </p:set>
                                    <p:anim calcmode="lin" valueType="num">
                                      <p:cBhvr additive="base">
                                        <p:cTn id="59" dur="1500" fill="hold"/>
                                        <p:tgtEl>
                                          <p:spTgt spid="279"/>
                                        </p:tgtEl>
                                        <p:attrNameLst>
                                          <p:attrName>ppt_x</p:attrName>
                                        </p:attrNameLst>
                                      </p:cBhvr>
                                      <p:tavLst>
                                        <p:tav tm="0">
                                          <p:val>
                                            <p:strVal val="#ppt_x"/>
                                          </p:val>
                                        </p:tav>
                                        <p:tav tm="100000">
                                          <p:val>
                                            <p:strVal val="#ppt_x"/>
                                          </p:val>
                                        </p:tav>
                                      </p:tavLst>
                                    </p:anim>
                                    <p:anim calcmode="lin" valueType="num">
                                      <p:cBhvr additive="base">
                                        <p:cTn id="60" dur="1500" fill="hold"/>
                                        <p:tgtEl>
                                          <p:spTgt spid="27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80"/>
                                        </p:tgtEl>
                                        <p:attrNameLst>
                                          <p:attrName>style.visibility</p:attrName>
                                        </p:attrNameLst>
                                      </p:cBhvr>
                                      <p:to>
                                        <p:strVal val="visible"/>
                                      </p:to>
                                    </p:set>
                                    <p:anim calcmode="lin" valueType="num">
                                      <p:cBhvr additive="base">
                                        <p:cTn id="63" dur="1500" fill="hold"/>
                                        <p:tgtEl>
                                          <p:spTgt spid="280"/>
                                        </p:tgtEl>
                                        <p:attrNameLst>
                                          <p:attrName>ppt_x</p:attrName>
                                        </p:attrNameLst>
                                      </p:cBhvr>
                                      <p:tavLst>
                                        <p:tav tm="0">
                                          <p:val>
                                            <p:strVal val="#ppt_x"/>
                                          </p:val>
                                        </p:tav>
                                        <p:tav tm="100000">
                                          <p:val>
                                            <p:strVal val="#ppt_x"/>
                                          </p:val>
                                        </p:tav>
                                      </p:tavLst>
                                    </p:anim>
                                    <p:anim calcmode="lin" valueType="num">
                                      <p:cBhvr additive="base">
                                        <p:cTn id="64" dur="1500" fill="hold"/>
                                        <p:tgtEl>
                                          <p:spTgt spid="28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81"/>
                                        </p:tgtEl>
                                        <p:attrNameLst>
                                          <p:attrName>style.visibility</p:attrName>
                                        </p:attrNameLst>
                                      </p:cBhvr>
                                      <p:to>
                                        <p:strVal val="visible"/>
                                      </p:to>
                                    </p:set>
                                    <p:anim calcmode="lin" valueType="num">
                                      <p:cBhvr additive="base">
                                        <p:cTn id="67" dur="1500" fill="hold"/>
                                        <p:tgtEl>
                                          <p:spTgt spid="281"/>
                                        </p:tgtEl>
                                        <p:attrNameLst>
                                          <p:attrName>ppt_x</p:attrName>
                                        </p:attrNameLst>
                                      </p:cBhvr>
                                      <p:tavLst>
                                        <p:tav tm="0">
                                          <p:val>
                                            <p:strVal val="#ppt_x"/>
                                          </p:val>
                                        </p:tav>
                                        <p:tav tm="100000">
                                          <p:val>
                                            <p:strVal val="#ppt_x"/>
                                          </p:val>
                                        </p:tav>
                                      </p:tavLst>
                                    </p:anim>
                                    <p:anim calcmode="lin" valueType="num">
                                      <p:cBhvr additive="base">
                                        <p:cTn id="68" dur="1500" fill="hold"/>
                                        <p:tgtEl>
                                          <p:spTgt spid="281"/>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82"/>
                                        </p:tgtEl>
                                        <p:attrNameLst>
                                          <p:attrName>style.visibility</p:attrName>
                                        </p:attrNameLst>
                                      </p:cBhvr>
                                      <p:to>
                                        <p:strVal val="visible"/>
                                      </p:to>
                                    </p:set>
                                    <p:anim calcmode="lin" valueType="num">
                                      <p:cBhvr additive="base">
                                        <p:cTn id="71" dur="1500" fill="hold"/>
                                        <p:tgtEl>
                                          <p:spTgt spid="282"/>
                                        </p:tgtEl>
                                        <p:attrNameLst>
                                          <p:attrName>ppt_x</p:attrName>
                                        </p:attrNameLst>
                                      </p:cBhvr>
                                      <p:tavLst>
                                        <p:tav tm="0">
                                          <p:val>
                                            <p:strVal val="#ppt_x"/>
                                          </p:val>
                                        </p:tav>
                                        <p:tav tm="100000">
                                          <p:val>
                                            <p:strVal val="#ppt_x"/>
                                          </p:val>
                                        </p:tav>
                                      </p:tavLst>
                                    </p:anim>
                                    <p:anim calcmode="lin" valueType="num">
                                      <p:cBhvr additive="base">
                                        <p:cTn id="72" dur="1500" fill="hold"/>
                                        <p:tgtEl>
                                          <p:spTgt spid="28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283"/>
                                        </p:tgtEl>
                                        <p:attrNameLst>
                                          <p:attrName>style.visibility</p:attrName>
                                        </p:attrNameLst>
                                      </p:cBhvr>
                                      <p:to>
                                        <p:strVal val="visible"/>
                                      </p:to>
                                    </p:set>
                                    <p:anim calcmode="lin" valueType="num">
                                      <p:cBhvr additive="base">
                                        <p:cTn id="75" dur="1500" fill="hold"/>
                                        <p:tgtEl>
                                          <p:spTgt spid="283"/>
                                        </p:tgtEl>
                                        <p:attrNameLst>
                                          <p:attrName>ppt_x</p:attrName>
                                        </p:attrNameLst>
                                      </p:cBhvr>
                                      <p:tavLst>
                                        <p:tav tm="0">
                                          <p:val>
                                            <p:strVal val="#ppt_x"/>
                                          </p:val>
                                        </p:tav>
                                        <p:tav tm="100000">
                                          <p:val>
                                            <p:strVal val="#ppt_x"/>
                                          </p:val>
                                        </p:tav>
                                      </p:tavLst>
                                    </p:anim>
                                    <p:anim calcmode="lin" valueType="num">
                                      <p:cBhvr additive="base">
                                        <p:cTn id="76" dur="1500" fill="hold"/>
                                        <p:tgtEl>
                                          <p:spTgt spid="28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284"/>
                                        </p:tgtEl>
                                        <p:attrNameLst>
                                          <p:attrName>style.visibility</p:attrName>
                                        </p:attrNameLst>
                                      </p:cBhvr>
                                      <p:to>
                                        <p:strVal val="visible"/>
                                      </p:to>
                                    </p:set>
                                    <p:anim calcmode="lin" valueType="num">
                                      <p:cBhvr additive="base">
                                        <p:cTn id="79" dur="1500" fill="hold"/>
                                        <p:tgtEl>
                                          <p:spTgt spid="284"/>
                                        </p:tgtEl>
                                        <p:attrNameLst>
                                          <p:attrName>ppt_x</p:attrName>
                                        </p:attrNameLst>
                                      </p:cBhvr>
                                      <p:tavLst>
                                        <p:tav tm="0">
                                          <p:val>
                                            <p:strVal val="#ppt_x"/>
                                          </p:val>
                                        </p:tav>
                                        <p:tav tm="100000">
                                          <p:val>
                                            <p:strVal val="#ppt_x"/>
                                          </p:val>
                                        </p:tav>
                                      </p:tavLst>
                                    </p:anim>
                                    <p:anim calcmode="lin" valueType="num">
                                      <p:cBhvr additive="base">
                                        <p:cTn id="80" dur="1500" fill="hold"/>
                                        <p:tgtEl>
                                          <p:spTgt spid="28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285"/>
                                        </p:tgtEl>
                                        <p:attrNameLst>
                                          <p:attrName>style.visibility</p:attrName>
                                        </p:attrNameLst>
                                      </p:cBhvr>
                                      <p:to>
                                        <p:strVal val="visible"/>
                                      </p:to>
                                    </p:set>
                                    <p:anim calcmode="lin" valueType="num">
                                      <p:cBhvr additive="base">
                                        <p:cTn id="83" dur="1500" fill="hold"/>
                                        <p:tgtEl>
                                          <p:spTgt spid="285"/>
                                        </p:tgtEl>
                                        <p:attrNameLst>
                                          <p:attrName>ppt_x</p:attrName>
                                        </p:attrNameLst>
                                      </p:cBhvr>
                                      <p:tavLst>
                                        <p:tav tm="0">
                                          <p:val>
                                            <p:strVal val="#ppt_x"/>
                                          </p:val>
                                        </p:tav>
                                        <p:tav tm="100000">
                                          <p:val>
                                            <p:strVal val="#ppt_x"/>
                                          </p:val>
                                        </p:tav>
                                      </p:tavLst>
                                    </p:anim>
                                    <p:anim calcmode="lin" valueType="num">
                                      <p:cBhvr additive="base">
                                        <p:cTn id="84" dur="1500" fill="hold"/>
                                        <p:tgtEl>
                                          <p:spTgt spid="28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286"/>
                                        </p:tgtEl>
                                        <p:attrNameLst>
                                          <p:attrName>style.visibility</p:attrName>
                                        </p:attrNameLst>
                                      </p:cBhvr>
                                      <p:to>
                                        <p:strVal val="visible"/>
                                      </p:to>
                                    </p:set>
                                    <p:anim calcmode="lin" valueType="num">
                                      <p:cBhvr additive="base">
                                        <p:cTn id="87" dur="1500" fill="hold"/>
                                        <p:tgtEl>
                                          <p:spTgt spid="286"/>
                                        </p:tgtEl>
                                        <p:attrNameLst>
                                          <p:attrName>ppt_x</p:attrName>
                                        </p:attrNameLst>
                                      </p:cBhvr>
                                      <p:tavLst>
                                        <p:tav tm="0">
                                          <p:val>
                                            <p:strVal val="#ppt_x"/>
                                          </p:val>
                                        </p:tav>
                                        <p:tav tm="100000">
                                          <p:val>
                                            <p:strVal val="#ppt_x"/>
                                          </p:val>
                                        </p:tav>
                                      </p:tavLst>
                                    </p:anim>
                                    <p:anim calcmode="lin" valueType="num">
                                      <p:cBhvr additive="base">
                                        <p:cTn id="88" dur="1500" fill="hold"/>
                                        <p:tgtEl>
                                          <p:spTgt spid="28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287"/>
                                        </p:tgtEl>
                                        <p:attrNameLst>
                                          <p:attrName>style.visibility</p:attrName>
                                        </p:attrNameLst>
                                      </p:cBhvr>
                                      <p:to>
                                        <p:strVal val="visible"/>
                                      </p:to>
                                    </p:set>
                                    <p:anim calcmode="lin" valueType="num">
                                      <p:cBhvr additive="base">
                                        <p:cTn id="91" dur="1500" fill="hold"/>
                                        <p:tgtEl>
                                          <p:spTgt spid="287"/>
                                        </p:tgtEl>
                                        <p:attrNameLst>
                                          <p:attrName>ppt_x</p:attrName>
                                        </p:attrNameLst>
                                      </p:cBhvr>
                                      <p:tavLst>
                                        <p:tav tm="0">
                                          <p:val>
                                            <p:strVal val="#ppt_x"/>
                                          </p:val>
                                        </p:tav>
                                        <p:tav tm="100000">
                                          <p:val>
                                            <p:strVal val="#ppt_x"/>
                                          </p:val>
                                        </p:tav>
                                      </p:tavLst>
                                    </p:anim>
                                    <p:anim calcmode="lin" valueType="num">
                                      <p:cBhvr additive="base">
                                        <p:cTn id="92" dur="1500" fill="hold"/>
                                        <p:tgtEl>
                                          <p:spTgt spid="28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288"/>
                                        </p:tgtEl>
                                        <p:attrNameLst>
                                          <p:attrName>style.visibility</p:attrName>
                                        </p:attrNameLst>
                                      </p:cBhvr>
                                      <p:to>
                                        <p:strVal val="visible"/>
                                      </p:to>
                                    </p:set>
                                    <p:anim calcmode="lin" valueType="num">
                                      <p:cBhvr additive="base">
                                        <p:cTn id="95" dur="1500" fill="hold"/>
                                        <p:tgtEl>
                                          <p:spTgt spid="288"/>
                                        </p:tgtEl>
                                        <p:attrNameLst>
                                          <p:attrName>ppt_x</p:attrName>
                                        </p:attrNameLst>
                                      </p:cBhvr>
                                      <p:tavLst>
                                        <p:tav tm="0">
                                          <p:val>
                                            <p:strVal val="#ppt_x"/>
                                          </p:val>
                                        </p:tav>
                                        <p:tav tm="100000">
                                          <p:val>
                                            <p:strVal val="#ppt_x"/>
                                          </p:val>
                                        </p:tav>
                                      </p:tavLst>
                                    </p:anim>
                                    <p:anim calcmode="lin" valueType="num">
                                      <p:cBhvr additive="base">
                                        <p:cTn id="96" dur="1500" fill="hold"/>
                                        <p:tgtEl>
                                          <p:spTgt spid="28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289"/>
                                        </p:tgtEl>
                                        <p:attrNameLst>
                                          <p:attrName>style.visibility</p:attrName>
                                        </p:attrNameLst>
                                      </p:cBhvr>
                                      <p:to>
                                        <p:strVal val="visible"/>
                                      </p:to>
                                    </p:set>
                                    <p:anim calcmode="lin" valueType="num">
                                      <p:cBhvr additive="base">
                                        <p:cTn id="99" dur="1500" fill="hold"/>
                                        <p:tgtEl>
                                          <p:spTgt spid="289"/>
                                        </p:tgtEl>
                                        <p:attrNameLst>
                                          <p:attrName>ppt_x</p:attrName>
                                        </p:attrNameLst>
                                      </p:cBhvr>
                                      <p:tavLst>
                                        <p:tav tm="0">
                                          <p:val>
                                            <p:strVal val="#ppt_x"/>
                                          </p:val>
                                        </p:tav>
                                        <p:tav tm="100000">
                                          <p:val>
                                            <p:strVal val="#ppt_x"/>
                                          </p:val>
                                        </p:tav>
                                      </p:tavLst>
                                    </p:anim>
                                    <p:anim calcmode="lin" valueType="num">
                                      <p:cBhvr additive="base">
                                        <p:cTn id="100" dur="1500" fill="hold"/>
                                        <p:tgtEl>
                                          <p:spTgt spid="289"/>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290"/>
                                        </p:tgtEl>
                                        <p:attrNameLst>
                                          <p:attrName>style.visibility</p:attrName>
                                        </p:attrNameLst>
                                      </p:cBhvr>
                                      <p:to>
                                        <p:strVal val="visible"/>
                                      </p:to>
                                    </p:set>
                                    <p:anim calcmode="lin" valueType="num">
                                      <p:cBhvr additive="base">
                                        <p:cTn id="103" dur="1500" fill="hold"/>
                                        <p:tgtEl>
                                          <p:spTgt spid="290"/>
                                        </p:tgtEl>
                                        <p:attrNameLst>
                                          <p:attrName>ppt_x</p:attrName>
                                        </p:attrNameLst>
                                      </p:cBhvr>
                                      <p:tavLst>
                                        <p:tav tm="0">
                                          <p:val>
                                            <p:strVal val="#ppt_x"/>
                                          </p:val>
                                        </p:tav>
                                        <p:tav tm="100000">
                                          <p:val>
                                            <p:strVal val="#ppt_x"/>
                                          </p:val>
                                        </p:tav>
                                      </p:tavLst>
                                    </p:anim>
                                    <p:anim calcmode="lin" valueType="num">
                                      <p:cBhvr additive="base">
                                        <p:cTn id="104" dur="1500" fill="hold"/>
                                        <p:tgtEl>
                                          <p:spTgt spid="290"/>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291"/>
                                        </p:tgtEl>
                                        <p:attrNameLst>
                                          <p:attrName>style.visibility</p:attrName>
                                        </p:attrNameLst>
                                      </p:cBhvr>
                                      <p:to>
                                        <p:strVal val="visible"/>
                                      </p:to>
                                    </p:set>
                                    <p:anim calcmode="lin" valueType="num">
                                      <p:cBhvr additive="base">
                                        <p:cTn id="107" dur="1500" fill="hold"/>
                                        <p:tgtEl>
                                          <p:spTgt spid="291"/>
                                        </p:tgtEl>
                                        <p:attrNameLst>
                                          <p:attrName>ppt_x</p:attrName>
                                        </p:attrNameLst>
                                      </p:cBhvr>
                                      <p:tavLst>
                                        <p:tav tm="0">
                                          <p:val>
                                            <p:strVal val="#ppt_x"/>
                                          </p:val>
                                        </p:tav>
                                        <p:tav tm="100000">
                                          <p:val>
                                            <p:strVal val="#ppt_x"/>
                                          </p:val>
                                        </p:tav>
                                      </p:tavLst>
                                    </p:anim>
                                    <p:anim calcmode="lin" valueType="num">
                                      <p:cBhvr additive="base">
                                        <p:cTn id="108" dur="1500" fill="hold"/>
                                        <p:tgtEl>
                                          <p:spTgt spid="291"/>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292"/>
                                        </p:tgtEl>
                                        <p:attrNameLst>
                                          <p:attrName>style.visibility</p:attrName>
                                        </p:attrNameLst>
                                      </p:cBhvr>
                                      <p:to>
                                        <p:strVal val="visible"/>
                                      </p:to>
                                    </p:set>
                                    <p:anim calcmode="lin" valueType="num">
                                      <p:cBhvr additive="base">
                                        <p:cTn id="111" dur="1500" fill="hold"/>
                                        <p:tgtEl>
                                          <p:spTgt spid="292"/>
                                        </p:tgtEl>
                                        <p:attrNameLst>
                                          <p:attrName>ppt_x</p:attrName>
                                        </p:attrNameLst>
                                      </p:cBhvr>
                                      <p:tavLst>
                                        <p:tav tm="0">
                                          <p:val>
                                            <p:strVal val="#ppt_x"/>
                                          </p:val>
                                        </p:tav>
                                        <p:tav tm="100000">
                                          <p:val>
                                            <p:strVal val="#ppt_x"/>
                                          </p:val>
                                        </p:tav>
                                      </p:tavLst>
                                    </p:anim>
                                    <p:anim calcmode="lin" valueType="num">
                                      <p:cBhvr additive="base">
                                        <p:cTn id="112" dur="1500" fill="hold"/>
                                        <p:tgtEl>
                                          <p:spTgt spid="292"/>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293"/>
                                        </p:tgtEl>
                                        <p:attrNameLst>
                                          <p:attrName>style.visibility</p:attrName>
                                        </p:attrNameLst>
                                      </p:cBhvr>
                                      <p:to>
                                        <p:strVal val="visible"/>
                                      </p:to>
                                    </p:set>
                                    <p:anim calcmode="lin" valueType="num">
                                      <p:cBhvr additive="base">
                                        <p:cTn id="115" dur="1500" fill="hold"/>
                                        <p:tgtEl>
                                          <p:spTgt spid="293"/>
                                        </p:tgtEl>
                                        <p:attrNameLst>
                                          <p:attrName>ppt_x</p:attrName>
                                        </p:attrNameLst>
                                      </p:cBhvr>
                                      <p:tavLst>
                                        <p:tav tm="0">
                                          <p:val>
                                            <p:strVal val="#ppt_x"/>
                                          </p:val>
                                        </p:tav>
                                        <p:tav tm="100000">
                                          <p:val>
                                            <p:strVal val="#ppt_x"/>
                                          </p:val>
                                        </p:tav>
                                      </p:tavLst>
                                    </p:anim>
                                    <p:anim calcmode="lin" valueType="num">
                                      <p:cBhvr additive="base">
                                        <p:cTn id="116" dur="1500" fill="hold"/>
                                        <p:tgtEl>
                                          <p:spTgt spid="293"/>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294"/>
                                        </p:tgtEl>
                                        <p:attrNameLst>
                                          <p:attrName>style.visibility</p:attrName>
                                        </p:attrNameLst>
                                      </p:cBhvr>
                                      <p:to>
                                        <p:strVal val="visible"/>
                                      </p:to>
                                    </p:set>
                                    <p:anim calcmode="lin" valueType="num">
                                      <p:cBhvr additive="base">
                                        <p:cTn id="119" dur="1500" fill="hold"/>
                                        <p:tgtEl>
                                          <p:spTgt spid="294"/>
                                        </p:tgtEl>
                                        <p:attrNameLst>
                                          <p:attrName>ppt_x</p:attrName>
                                        </p:attrNameLst>
                                      </p:cBhvr>
                                      <p:tavLst>
                                        <p:tav tm="0">
                                          <p:val>
                                            <p:strVal val="#ppt_x"/>
                                          </p:val>
                                        </p:tav>
                                        <p:tav tm="100000">
                                          <p:val>
                                            <p:strVal val="#ppt_x"/>
                                          </p:val>
                                        </p:tav>
                                      </p:tavLst>
                                    </p:anim>
                                    <p:anim calcmode="lin" valueType="num">
                                      <p:cBhvr additive="base">
                                        <p:cTn id="120" dur="1500" fill="hold"/>
                                        <p:tgtEl>
                                          <p:spTgt spid="294"/>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295"/>
                                        </p:tgtEl>
                                        <p:attrNameLst>
                                          <p:attrName>style.visibility</p:attrName>
                                        </p:attrNameLst>
                                      </p:cBhvr>
                                      <p:to>
                                        <p:strVal val="visible"/>
                                      </p:to>
                                    </p:set>
                                    <p:anim calcmode="lin" valueType="num">
                                      <p:cBhvr additive="base">
                                        <p:cTn id="123" dur="1500" fill="hold"/>
                                        <p:tgtEl>
                                          <p:spTgt spid="295"/>
                                        </p:tgtEl>
                                        <p:attrNameLst>
                                          <p:attrName>ppt_x</p:attrName>
                                        </p:attrNameLst>
                                      </p:cBhvr>
                                      <p:tavLst>
                                        <p:tav tm="0">
                                          <p:val>
                                            <p:strVal val="#ppt_x"/>
                                          </p:val>
                                        </p:tav>
                                        <p:tav tm="100000">
                                          <p:val>
                                            <p:strVal val="#ppt_x"/>
                                          </p:val>
                                        </p:tav>
                                      </p:tavLst>
                                    </p:anim>
                                    <p:anim calcmode="lin" valueType="num">
                                      <p:cBhvr additive="base">
                                        <p:cTn id="124" dur="1500" fill="hold"/>
                                        <p:tgtEl>
                                          <p:spTgt spid="295"/>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296"/>
                                        </p:tgtEl>
                                        <p:attrNameLst>
                                          <p:attrName>style.visibility</p:attrName>
                                        </p:attrNameLst>
                                      </p:cBhvr>
                                      <p:to>
                                        <p:strVal val="visible"/>
                                      </p:to>
                                    </p:set>
                                    <p:anim calcmode="lin" valueType="num">
                                      <p:cBhvr additive="base">
                                        <p:cTn id="127" dur="1500" fill="hold"/>
                                        <p:tgtEl>
                                          <p:spTgt spid="296"/>
                                        </p:tgtEl>
                                        <p:attrNameLst>
                                          <p:attrName>ppt_x</p:attrName>
                                        </p:attrNameLst>
                                      </p:cBhvr>
                                      <p:tavLst>
                                        <p:tav tm="0">
                                          <p:val>
                                            <p:strVal val="#ppt_x"/>
                                          </p:val>
                                        </p:tav>
                                        <p:tav tm="100000">
                                          <p:val>
                                            <p:strVal val="#ppt_x"/>
                                          </p:val>
                                        </p:tav>
                                      </p:tavLst>
                                    </p:anim>
                                    <p:anim calcmode="lin" valueType="num">
                                      <p:cBhvr additive="base">
                                        <p:cTn id="128" dur="1500" fill="hold"/>
                                        <p:tgtEl>
                                          <p:spTgt spid="296"/>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297"/>
                                        </p:tgtEl>
                                        <p:attrNameLst>
                                          <p:attrName>style.visibility</p:attrName>
                                        </p:attrNameLst>
                                      </p:cBhvr>
                                      <p:to>
                                        <p:strVal val="visible"/>
                                      </p:to>
                                    </p:set>
                                    <p:anim calcmode="lin" valueType="num">
                                      <p:cBhvr additive="base">
                                        <p:cTn id="131" dur="1500" fill="hold"/>
                                        <p:tgtEl>
                                          <p:spTgt spid="297"/>
                                        </p:tgtEl>
                                        <p:attrNameLst>
                                          <p:attrName>ppt_x</p:attrName>
                                        </p:attrNameLst>
                                      </p:cBhvr>
                                      <p:tavLst>
                                        <p:tav tm="0">
                                          <p:val>
                                            <p:strVal val="#ppt_x"/>
                                          </p:val>
                                        </p:tav>
                                        <p:tav tm="100000">
                                          <p:val>
                                            <p:strVal val="#ppt_x"/>
                                          </p:val>
                                        </p:tav>
                                      </p:tavLst>
                                    </p:anim>
                                    <p:anim calcmode="lin" valueType="num">
                                      <p:cBhvr additive="base">
                                        <p:cTn id="132" dur="1500" fill="hold"/>
                                        <p:tgtEl>
                                          <p:spTgt spid="297"/>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298"/>
                                        </p:tgtEl>
                                        <p:attrNameLst>
                                          <p:attrName>style.visibility</p:attrName>
                                        </p:attrNameLst>
                                      </p:cBhvr>
                                      <p:to>
                                        <p:strVal val="visible"/>
                                      </p:to>
                                    </p:set>
                                    <p:anim calcmode="lin" valueType="num">
                                      <p:cBhvr additive="base">
                                        <p:cTn id="135" dur="1500" fill="hold"/>
                                        <p:tgtEl>
                                          <p:spTgt spid="298"/>
                                        </p:tgtEl>
                                        <p:attrNameLst>
                                          <p:attrName>ppt_x</p:attrName>
                                        </p:attrNameLst>
                                      </p:cBhvr>
                                      <p:tavLst>
                                        <p:tav tm="0">
                                          <p:val>
                                            <p:strVal val="#ppt_x"/>
                                          </p:val>
                                        </p:tav>
                                        <p:tav tm="100000">
                                          <p:val>
                                            <p:strVal val="#ppt_x"/>
                                          </p:val>
                                        </p:tav>
                                      </p:tavLst>
                                    </p:anim>
                                    <p:anim calcmode="lin" valueType="num">
                                      <p:cBhvr additive="base">
                                        <p:cTn id="136" dur="1500" fill="hold"/>
                                        <p:tgtEl>
                                          <p:spTgt spid="298"/>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299"/>
                                        </p:tgtEl>
                                        <p:attrNameLst>
                                          <p:attrName>style.visibility</p:attrName>
                                        </p:attrNameLst>
                                      </p:cBhvr>
                                      <p:to>
                                        <p:strVal val="visible"/>
                                      </p:to>
                                    </p:set>
                                    <p:anim calcmode="lin" valueType="num">
                                      <p:cBhvr additive="base">
                                        <p:cTn id="139" dur="1500" fill="hold"/>
                                        <p:tgtEl>
                                          <p:spTgt spid="299"/>
                                        </p:tgtEl>
                                        <p:attrNameLst>
                                          <p:attrName>ppt_x</p:attrName>
                                        </p:attrNameLst>
                                      </p:cBhvr>
                                      <p:tavLst>
                                        <p:tav tm="0">
                                          <p:val>
                                            <p:strVal val="#ppt_x"/>
                                          </p:val>
                                        </p:tav>
                                        <p:tav tm="100000">
                                          <p:val>
                                            <p:strVal val="#ppt_x"/>
                                          </p:val>
                                        </p:tav>
                                      </p:tavLst>
                                    </p:anim>
                                    <p:anim calcmode="lin" valueType="num">
                                      <p:cBhvr additive="base">
                                        <p:cTn id="140" dur="1500" fill="hold"/>
                                        <p:tgtEl>
                                          <p:spTgt spid="299"/>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300"/>
                                        </p:tgtEl>
                                        <p:attrNameLst>
                                          <p:attrName>style.visibility</p:attrName>
                                        </p:attrNameLst>
                                      </p:cBhvr>
                                      <p:to>
                                        <p:strVal val="visible"/>
                                      </p:to>
                                    </p:set>
                                    <p:anim calcmode="lin" valueType="num">
                                      <p:cBhvr additive="base">
                                        <p:cTn id="143" dur="1500" fill="hold"/>
                                        <p:tgtEl>
                                          <p:spTgt spid="300"/>
                                        </p:tgtEl>
                                        <p:attrNameLst>
                                          <p:attrName>ppt_x</p:attrName>
                                        </p:attrNameLst>
                                      </p:cBhvr>
                                      <p:tavLst>
                                        <p:tav tm="0">
                                          <p:val>
                                            <p:strVal val="#ppt_x"/>
                                          </p:val>
                                        </p:tav>
                                        <p:tav tm="100000">
                                          <p:val>
                                            <p:strVal val="#ppt_x"/>
                                          </p:val>
                                        </p:tav>
                                      </p:tavLst>
                                    </p:anim>
                                    <p:anim calcmode="lin" valueType="num">
                                      <p:cBhvr additive="base">
                                        <p:cTn id="144" dur="1500" fill="hold"/>
                                        <p:tgtEl>
                                          <p:spTgt spid="300"/>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301"/>
                                        </p:tgtEl>
                                        <p:attrNameLst>
                                          <p:attrName>style.visibility</p:attrName>
                                        </p:attrNameLst>
                                      </p:cBhvr>
                                      <p:to>
                                        <p:strVal val="visible"/>
                                      </p:to>
                                    </p:set>
                                    <p:anim calcmode="lin" valueType="num">
                                      <p:cBhvr additive="base">
                                        <p:cTn id="147" dur="1500" fill="hold"/>
                                        <p:tgtEl>
                                          <p:spTgt spid="301"/>
                                        </p:tgtEl>
                                        <p:attrNameLst>
                                          <p:attrName>ppt_x</p:attrName>
                                        </p:attrNameLst>
                                      </p:cBhvr>
                                      <p:tavLst>
                                        <p:tav tm="0">
                                          <p:val>
                                            <p:strVal val="#ppt_x"/>
                                          </p:val>
                                        </p:tav>
                                        <p:tav tm="100000">
                                          <p:val>
                                            <p:strVal val="#ppt_x"/>
                                          </p:val>
                                        </p:tav>
                                      </p:tavLst>
                                    </p:anim>
                                    <p:anim calcmode="lin" valueType="num">
                                      <p:cBhvr additive="base">
                                        <p:cTn id="148" dur="1500" fill="hold"/>
                                        <p:tgtEl>
                                          <p:spTgt spid="301"/>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302"/>
                                        </p:tgtEl>
                                        <p:attrNameLst>
                                          <p:attrName>style.visibility</p:attrName>
                                        </p:attrNameLst>
                                      </p:cBhvr>
                                      <p:to>
                                        <p:strVal val="visible"/>
                                      </p:to>
                                    </p:set>
                                    <p:anim calcmode="lin" valueType="num">
                                      <p:cBhvr additive="base">
                                        <p:cTn id="151" dur="1500" fill="hold"/>
                                        <p:tgtEl>
                                          <p:spTgt spid="302"/>
                                        </p:tgtEl>
                                        <p:attrNameLst>
                                          <p:attrName>ppt_x</p:attrName>
                                        </p:attrNameLst>
                                      </p:cBhvr>
                                      <p:tavLst>
                                        <p:tav tm="0">
                                          <p:val>
                                            <p:strVal val="#ppt_x"/>
                                          </p:val>
                                        </p:tav>
                                        <p:tav tm="100000">
                                          <p:val>
                                            <p:strVal val="#ppt_x"/>
                                          </p:val>
                                        </p:tav>
                                      </p:tavLst>
                                    </p:anim>
                                    <p:anim calcmode="lin" valueType="num">
                                      <p:cBhvr additive="base">
                                        <p:cTn id="152" dur="1500" fill="hold"/>
                                        <p:tgtEl>
                                          <p:spTgt spid="302"/>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303"/>
                                        </p:tgtEl>
                                        <p:attrNameLst>
                                          <p:attrName>style.visibility</p:attrName>
                                        </p:attrNameLst>
                                      </p:cBhvr>
                                      <p:to>
                                        <p:strVal val="visible"/>
                                      </p:to>
                                    </p:set>
                                    <p:anim calcmode="lin" valueType="num">
                                      <p:cBhvr additive="base">
                                        <p:cTn id="155" dur="1500" fill="hold"/>
                                        <p:tgtEl>
                                          <p:spTgt spid="303"/>
                                        </p:tgtEl>
                                        <p:attrNameLst>
                                          <p:attrName>ppt_x</p:attrName>
                                        </p:attrNameLst>
                                      </p:cBhvr>
                                      <p:tavLst>
                                        <p:tav tm="0">
                                          <p:val>
                                            <p:strVal val="#ppt_x"/>
                                          </p:val>
                                        </p:tav>
                                        <p:tav tm="100000">
                                          <p:val>
                                            <p:strVal val="#ppt_x"/>
                                          </p:val>
                                        </p:tav>
                                      </p:tavLst>
                                    </p:anim>
                                    <p:anim calcmode="lin" valueType="num">
                                      <p:cBhvr additive="base">
                                        <p:cTn id="156" dur="1500" fill="hold"/>
                                        <p:tgtEl>
                                          <p:spTgt spid="303"/>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304"/>
                                        </p:tgtEl>
                                        <p:attrNameLst>
                                          <p:attrName>style.visibility</p:attrName>
                                        </p:attrNameLst>
                                      </p:cBhvr>
                                      <p:to>
                                        <p:strVal val="visible"/>
                                      </p:to>
                                    </p:set>
                                    <p:anim calcmode="lin" valueType="num">
                                      <p:cBhvr additive="base">
                                        <p:cTn id="159" dur="1500" fill="hold"/>
                                        <p:tgtEl>
                                          <p:spTgt spid="304"/>
                                        </p:tgtEl>
                                        <p:attrNameLst>
                                          <p:attrName>ppt_x</p:attrName>
                                        </p:attrNameLst>
                                      </p:cBhvr>
                                      <p:tavLst>
                                        <p:tav tm="0">
                                          <p:val>
                                            <p:strVal val="#ppt_x"/>
                                          </p:val>
                                        </p:tav>
                                        <p:tav tm="100000">
                                          <p:val>
                                            <p:strVal val="#ppt_x"/>
                                          </p:val>
                                        </p:tav>
                                      </p:tavLst>
                                    </p:anim>
                                    <p:anim calcmode="lin" valueType="num">
                                      <p:cBhvr additive="base">
                                        <p:cTn id="160" dur="1500" fill="hold"/>
                                        <p:tgtEl>
                                          <p:spTgt spid="304"/>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305"/>
                                        </p:tgtEl>
                                        <p:attrNameLst>
                                          <p:attrName>style.visibility</p:attrName>
                                        </p:attrNameLst>
                                      </p:cBhvr>
                                      <p:to>
                                        <p:strVal val="visible"/>
                                      </p:to>
                                    </p:set>
                                    <p:anim calcmode="lin" valueType="num">
                                      <p:cBhvr additive="base">
                                        <p:cTn id="163" dur="1500" fill="hold"/>
                                        <p:tgtEl>
                                          <p:spTgt spid="305"/>
                                        </p:tgtEl>
                                        <p:attrNameLst>
                                          <p:attrName>ppt_x</p:attrName>
                                        </p:attrNameLst>
                                      </p:cBhvr>
                                      <p:tavLst>
                                        <p:tav tm="0">
                                          <p:val>
                                            <p:strVal val="#ppt_x"/>
                                          </p:val>
                                        </p:tav>
                                        <p:tav tm="100000">
                                          <p:val>
                                            <p:strVal val="#ppt_x"/>
                                          </p:val>
                                        </p:tav>
                                      </p:tavLst>
                                    </p:anim>
                                    <p:anim calcmode="lin" valueType="num">
                                      <p:cBhvr additive="base">
                                        <p:cTn id="164" dur="1500" fill="hold"/>
                                        <p:tgtEl>
                                          <p:spTgt spid="305"/>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306"/>
                                        </p:tgtEl>
                                        <p:attrNameLst>
                                          <p:attrName>style.visibility</p:attrName>
                                        </p:attrNameLst>
                                      </p:cBhvr>
                                      <p:to>
                                        <p:strVal val="visible"/>
                                      </p:to>
                                    </p:set>
                                    <p:anim calcmode="lin" valueType="num">
                                      <p:cBhvr additive="base">
                                        <p:cTn id="167" dur="1500" fill="hold"/>
                                        <p:tgtEl>
                                          <p:spTgt spid="306"/>
                                        </p:tgtEl>
                                        <p:attrNameLst>
                                          <p:attrName>ppt_x</p:attrName>
                                        </p:attrNameLst>
                                      </p:cBhvr>
                                      <p:tavLst>
                                        <p:tav tm="0">
                                          <p:val>
                                            <p:strVal val="#ppt_x"/>
                                          </p:val>
                                        </p:tav>
                                        <p:tav tm="100000">
                                          <p:val>
                                            <p:strVal val="#ppt_x"/>
                                          </p:val>
                                        </p:tav>
                                      </p:tavLst>
                                    </p:anim>
                                    <p:anim calcmode="lin" valueType="num">
                                      <p:cBhvr additive="base">
                                        <p:cTn id="168" dur="1500" fill="hold"/>
                                        <p:tgtEl>
                                          <p:spTgt spid="306"/>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307"/>
                                        </p:tgtEl>
                                        <p:attrNameLst>
                                          <p:attrName>style.visibility</p:attrName>
                                        </p:attrNameLst>
                                      </p:cBhvr>
                                      <p:to>
                                        <p:strVal val="visible"/>
                                      </p:to>
                                    </p:set>
                                    <p:anim calcmode="lin" valueType="num">
                                      <p:cBhvr additive="base">
                                        <p:cTn id="171" dur="1500" fill="hold"/>
                                        <p:tgtEl>
                                          <p:spTgt spid="307"/>
                                        </p:tgtEl>
                                        <p:attrNameLst>
                                          <p:attrName>ppt_x</p:attrName>
                                        </p:attrNameLst>
                                      </p:cBhvr>
                                      <p:tavLst>
                                        <p:tav tm="0">
                                          <p:val>
                                            <p:strVal val="#ppt_x"/>
                                          </p:val>
                                        </p:tav>
                                        <p:tav tm="100000">
                                          <p:val>
                                            <p:strVal val="#ppt_x"/>
                                          </p:val>
                                        </p:tav>
                                      </p:tavLst>
                                    </p:anim>
                                    <p:anim calcmode="lin" valueType="num">
                                      <p:cBhvr additive="base">
                                        <p:cTn id="172" dur="1500" fill="hold"/>
                                        <p:tgtEl>
                                          <p:spTgt spid="307"/>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308"/>
                                        </p:tgtEl>
                                        <p:attrNameLst>
                                          <p:attrName>style.visibility</p:attrName>
                                        </p:attrNameLst>
                                      </p:cBhvr>
                                      <p:to>
                                        <p:strVal val="visible"/>
                                      </p:to>
                                    </p:set>
                                    <p:anim calcmode="lin" valueType="num">
                                      <p:cBhvr additive="base">
                                        <p:cTn id="175" dur="1500" fill="hold"/>
                                        <p:tgtEl>
                                          <p:spTgt spid="308"/>
                                        </p:tgtEl>
                                        <p:attrNameLst>
                                          <p:attrName>ppt_x</p:attrName>
                                        </p:attrNameLst>
                                      </p:cBhvr>
                                      <p:tavLst>
                                        <p:tav tm="0">
                                          <p:val>
                                            <p:strVal val="#ppt_x"/>
                                          </p:val>
                                        </p:tav>
                                        <p:tav tm="100000">
                                          <p:val>
                                            <p:strVal val="#ppt_x"/>
                                          </p:val>
                                        </p:tav>
                                      </p:tavLst>
                                    </p:anim>
                                    <p:anim calcmode="lin" valueType="num">
                                      <p:cBhvr additive="base">
                                        <p:cTn id="176" dur="1500" fill="hold"/>
                                        <p:tgtEl>
                                          <p:spTgt spid="308"/>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309"/>
                                        </p:tgtEl>
                                        <p:attrNameLst>
                                          <p:attrName>style.visibility</p:attrName>
                                        </p:attrNameLst>
                                      </p:cBhvr>
                                      <p:to>
                                        <p:strVal val="visible"/>
                                      </p:to>
                                    </p:set>
                                    <p:anim calcmode="lin" valueType="num">
                                      <p:cBhvr additive="base">
                                        <p:cTn id="179" dur="1500" fill="hold"/>
                                        <p:tgtEl>
                                          <p:spTgt spid="309"/>
                                        </p:tgtEl>
                                        <p:attrNameLst>
                                          <p:attrName>ppt_x</p:attrName>
                                        </p:attrNameLst>
                                      </p:cBhvr>
                                      <p:tavLst>
                                        <p:tav tm="0">
                                          <p:val>
                                            <p:strVal val="#ppt_x"/>
                                          </p:val>
                                        </p:tav>
                                        <p:tav tm="100000">
                                          <p:val>
                                            <p:strVal val="#ppt_x"/>
                                          </p:val>
                                        </p:tav>
                                      </p:tavLst>
                                    </p:anim>
                                    <p:anim calcmode="lin" valueType="num">
                                      <p:cBhvr additive="base">
                                        <p:cTn id="180" dur="1500" fill="hold"/>
                                        <p:tgtEl>
                                          <p:spTgt spid="309"/>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310"/>
                                        </p:tgtEl>
                                        <p:attrNameLst>
                                          <p:attrName>style.visibility</p:attrName>
                                        </p:attrNameLst>
                                      </p:cBhvr>
                                      <p:to>
                                        <p:strVal val="visible"/>
                                      </p:to>
                                    </p:set>
                                    <p:anim calcmode="lin" valueType="num">
                                      <p:cBhvr additive="base">
                                        <p:cTn id="183" dur="1500" fill="hold"/>
                                        <p:tgtEl>
                                          <p:spTgt spid="310"/>
                                        </p:tgtEl>
                                        <p:attrNameLst>
                                          <p:attrName>ppt_x</p:attrName>
                                        </p:attrNameLst>
                                      </p:cBhvr>
                                      <p:tavLst>
                                        <p:tav tm="0">
                                          <p:val>
                                            <p:strVal val="#ppt_x"/>
                                          </p:val>
                                        </p:tav>
                                        <p:tav tm="100000">
                                          <p:val>
                                            <p:strVal val="#ppt_x"/>
                                          </p:val>
                                        </p:tav>
                                      </p:tavLst>
                                    </p:anim>
                                    <p:anim calcmode="lin" valueType="num">
                                      <p:cBhvr additive="base">
                                        <p:cTn id="184" dur="1500" fill="hold"/>
                                        <p:tgtEl>
                                          <p:spTgt spid="310"/>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311"/>
                                        </p:tgtEl>
                                        <p:attrNameLst>
                                          <p:attrName>style.visibility</p:attrName>
                                        </p:attrNameLst>
                                      </p:cBhvr>
                                      <p:to>
                                        <p:strVal val="visible"/>
                                      </p:to>
                                    </p:set>
                                    <p:anim calcmode="lin" valueType="num">
                                      <p:cBhvr additive="base">
                                        <p:cTn id="187" dur="1500" fill="hold"/>
                                        <p:tgtEl>
                                          <p:spTgt spid="311"/>
                                        </p:tgtEl>
                                        <p:attrNameLst>
                                          <p:attrName>ppt_x</p:attrName>
                                        </p:attrNameLst>
                                      </p:cBhvr>
                                      <p:tavLst>
                                        <p:tav tm="0">
                                          <p:val>
                                            <p:strVal val="#ppt_x"/>
                                          </p:val>
                                        </p:tav>
                                        <p:tav tm="100000">
                                          <p:val>
                                            <p:strVal val="#ppt_x"/>
                                          </p:val>
                                        </p:tav>
                                      </p:tavLst>
                                    </p:anim>
                                    <p:anim calcmode="lin" valueType="num">
                                      <p:cBhvr additive="base">
                                        <p:cTn id="188" dur="1500" fill="hold"/>
                                        <p:tgtEl>
                                          <p:spTgt spid="311"/>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312"/>
                                        </p:tgtEl>
                                        <p:attrNameLst>
                                          <p:attrName>style.visibility</p:attrName>
                                        </p:attrNameLst>
                                      </p:cBhvr>
                                      <p:to>
                                        <p:strVal val="visible"/>
                                      </p:to>
                                    </p:set>
                                    <p:anim calcmode="lin" valueType="num">
                                      <p:cBhvr additive="base">
                                        <p:cTn id="191" dur="1500" fill="hold"/>
                                        <p:tgtEl>
                                          <p:spTgt spid="312"/>
                                        </p:tgtEl>
                                        <p:attrNameLst>
                                          <p:attrName>ppt_x</p:attrName>
                                        </p:attrNameLst>
                                      </p:cBhvr>
                                      <p:tavLst>
                                        <p:tav tm="0">
                                          <p:val>
                                            <p:strVal val="#ppt_x"/>
                                          </p:val>
                                        </p:tav>
                                        <p:tav tm="100000">
                                          <p:val>
                                            <p:strVal val="#ppt_x"/>
                                          </p:val>
                                        </p:tav>
                                      </p:tavLst>
                                    </p:anim>
                                    <p:anim calcmode="lin" valueType="num">
                                      <p:cBhvr additive="base">
                                        <p:cTn id="192" dur="1500" fill="hold"/>
                                        <p:tgtEl>
                                          <p:spTgt spid="312"/>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313"/>
                                        </p:tgtEl>
                                        <p:attrNameLst>
                                          <p:attrName>style.visibility</p:attrName>
                                        </p:attrNameLst>
                                      </p:cBhvr>
                                      <p:to>
                                        <p:strVal val="visible"/>
                                      </p:to>
                                    </p:set>
                                    <p:anim calcmode="lin" valueType="num">
                                      <p:cBhvr additive="base">
                                        <p:cTn id="195" dur="1500" fill="hold"/>
                                        <p:tgtEl>
                                          <p:spTgt spid="313"/>
                                        </p:tgtEl>
                                        <p:attrNameLst>
                                          <p:attrName>ppt_x</p:attrName>
                                        </p:attrNameLst>
                                      </p:cBhvr>
                                      <p:tavLst>
                                        <p:tav tm="0">
                                          <p:val>
                                            <p:strVal val="#ppt_x"/>
                                          </p:val>
                                        </p:tav>
                                        <p:tav tm="100000">
                                          <p:val>
                                            <p:strVal val="#ppt_x"/>
                                          </p:val>
                                        </p:tav>
                                      </p:tavLst>
                                    </p:anim>
                                    <p:anim calcmode="lin" valueType="num">
                                      <p:cBhvr additive="base">
                                        <p:cTn id="196" dur="1500" fill="hold"/>
                                        <p:tgtEl>
                                          <p:spTgt spid="313"/>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314"/>
                                        </p:tgtEl>
                                        <p:attrNameLst>
                                          <p:attrName>style.visibility</p:attrName>
                                        </p:attrNameLst>
                                      </p:cBhvr>
                                      <p:to>
                                        <p:strVal val="visible"/>
                                      </p:to>
                                    </p:set>
                                    <p:anim calcmode="lin" valueType="num">
                                      <p:cBhvr additive="base">
                                        <p:cTn id="199" dur="1500" fill="hold"/>
                                        <p:tgtEl>
                                          <p:spTgt spid="314"/>
                                        </p:tgtEl>
                                        <p:attrNameLst>
                                          <p:attrName>ppt_x</p:attrName>
                                        </p:attrNameLst>
                                      </p:cBhvr>
                                      <p:tavLst>
                                        <p:tav tm="0">
                                          <p:val>
                                            <p:strVal val="#ppt_x"/>
                                          </p:val>
                                        </p:tav>
                                        <p:tav tm="100000">
                                          <p:val>
                                            <p:strVal val="#ppt_x"/>
                                          </p:val>
                                        </p:tav>
                                      </p:tavLst>
                                    </p:anim>
                                    <p:anim calcmode="lin" valueType="num">
                                      <p:cBhvr additive="base">
                                        <p:cTn id="200" dur="1500" fill="hold"/>
                                        <p:tgtEl>
                                          <p:spTgt spid="314"/>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315"/>
                                        </p:tgtEl>
                                        <p:attrNameLst>
                                          <p:attrName>style.visibility</p:attrName>
                                        </p:attrNameLst>
                                      </p:cBhvr>
                                      <p:to>
                                        <p:strVal val="visible"/>
                                      </p:to>
                                    </p:set>
                                    <p:anim calcmode="lin" valueType="num">
                                      <p:cBhvr additive="base">
                                        <p:cTn id="203" dur="1500" fill="hold"/>
                                        <p:tgtEl>
                                          <p:spTgt spid="315"/>
                                        </p:tgtEl>
                                        <p:attrNameLst>
                                          <p:attrName>ppt_x</p:attrName>
                                        </p:attrNameLst>
                                      </p:cBhvr>
                                      <p:tavLst>
                                        <p:tav tm="0">
                                          <p:val>
                                            <p:strVal val="#ppt_x"/>
                                          </p:val>
                                        </p:tav>
                                        <p:tav tm="100000">
                                          <p:val>
                                            <p:strVal val="#ppt_x"/>
                                          </p:val>
                                        </p:tav>
                                      </p:tavLst>
                                    </p:anim>
                                    <p:anim calcmode="lin" valueType="num">
                                      <p:cBhvr additive="base">
                                        <p:cTn id="204" dur="1500" fill="hold"/>
                                        <p:tgtEl>
                                          <p:spTgt spid="315"/>
                                        </p:tgtEl>
                                        <p:attrNameLst>
                                          <p:attrName>ppt_y</p:attrName>
                                        </p:attrNameLst>
                                      </p:cBhvr>
                                      <p:tavLst>
                                        <p:tav tm="0">
                                          <p:val>
                                            <p:strVal val="1+#ppt_h/2"/>
                                          </p:val>
                                        </p:tav>
                                        <p:tav tm="100000">
                                          <p:val>
                                            <p:strVal val="#ppt_y"/>
                                          </p:val>
                                        </p:tav>
                                      </p:tavLst>
                                    </p:anim>
                                  </p:childTnLst>
                                </p:cTn>
                              </p:par>
                            </p:childTnLst>
                          </p:cTn>
                        </p:par>
                        <p:par>
                          <p:cTn id="205" fill="hold">
                            <p:stCondLst>
                              <p:cond delay="2500"/>
                            </p:stCondLst>
                            <p:childTnLst>
                              <p:par>
                                <p:cTn id="206" presetID="45" presetClass="entr" presetSubtype="0" fill="hold" grpId="0" nodeType="afterEffect">
                                  <p:stCondLst>
                                    <p:cond delay="0"/>
                                  </p:stCondLst>
                                  <p:childTnLst>
                                    <p:set>
                                      <p:cBhvr>
                                        <p:cTn id="207" dur="1" fill="hold">
                                          <p:stCondLst>
                                            <p:cond delay="0"/>
                                          </p:stCondLst>
                                        </p:cTn>
                                        <p:tgtEl>
                                          <p:spTgt spid="130"/>
                                        </p:tgtEl>
                                        <p:attrNameLst>
                                          <p:attrName>style.visibility</p:attrName>
                                        </p:attrNameLst>
                                      </p:cBhvr>
                                      <p:to>
                                        <p:strVal val="visible"/>
                                      </p:to>
                                    </p:set>
                                    <p:animEffect transition="in" filter="fade">
                                      <p:cBhvr>
                                        <p:cTn id="208" dur="2000"/>
                                        <p:tgtEl>
                                          <p:spTgt spid="130"/>
                                        </p:tgtEl>
                                      </p:cBhvr>
                                    </p:animEffect>
                                    <p:anim calcmode="lin" valueType="num">
                                      <p:cBhvr>
                                        <p:cTn id="209" dur="2000" fill="hold"/>
                                        <p:tgtEl>
                                          <p:spTgt spid="130"/>
                                        </p:tgtEl>
                                        <p:attrNameLst>
                                          <p:attrName>ppt_w</p:attrName>
                                        </p:attrNameLst>
                                      </p:cBhvr>
                                      <p:tavLst>
                                        <p:tav tm="0" fmla="#ppt_w*sin(2.5*pi*$)">
                                          <p:val>
                                            <p:fltVal val="0"/>
                                          </p:val>
                                        </p:tav>
                                        <p:tav tm="100000">
                                          <p:val>
                                            <p:fltVal val="1"/>
                                          </p:val>
                                        </p:tav>
                                      </p:tavLst>
                                    </p:anim>
                                    <p:anim calcmode="lin" valueType="num">
                                      <p:cBhvr>
                                        <p:cTn id="210" dur="2000" fill="hold"/>
                                        <p:tgtEl>
                                          <p:spTgt spid="130"/>
                                        </p:tgtEl>
                                        <p:attrNameLst>
                                          <p:attrName>ppt_h</p:attrName>
                                        </p:attrNameLst>
                                      </p:cBhvr>
                                      <p:tavLst>
                                        <p:tav tm="0">
                                          <p:val>
                                            <p:strVal val="#ppt_h"/>
                                          </p:val>
                                        </p:tav>
                                        <p:tav tm="100000">
                                          <p:val>
                                            <p:strVal val="#ppt_h"/>
                                          </p:val>
                                        </p:tav>
                                      </p:tavLst>
                                    </p:anim>
                                  </p:childTnLst>
                                </p:cTn>
                              </p:par>
                              <p:par>
                                <p:cTn id="211" presetID="45" presetClass="entr" presetSubtype="0" fill="hold" grpId="0" nodeType="withEffect">
                                  <p:stCondLst>
                                    <p:cond delay="0"/>
                                  </p:stCondLst>
                                  <p:childTnLst>
                                    <p:set>
                                      <p:cBhvr>
                                        <p:cTn id="212" dur="1" fill="hold">
                                          <p:stCondLst>
                                            <p:cond delay="0"/>
                                          </p:stCondLst>
                                        </p:cTn>
                                        <p:tgtEl>
                                          <p:spTgt spid="129"/>
                                        </p:tgtEl>
                                        <p:attrNameLst>
                                          <p:attrName>style.visibility</p:attrName>
                                        </p:attrNameLst>
                                      </p:cBhvr>
                                      <p:to>
                                        <p:strVal val="visible"/>
                                      </p:to>
                                    </p:set>
                                    <p:animEffect transition="in" filter="fade">
                                      <p:cBhvr>
                                        <p:cTn id="213" dur="2000"/>
                                        <p:tgtEl>
                                          <p:spTgt spid="129"/>
                                        </p:tgtEl>
                                      </p:cBhvr>
                                    </p:animEffect>
                                    <p:anim calcmode="lin" valueType="num">
                                      <p:cBhvr>
                                        <p:cTn id="214" dur="2000" fill="hold"/>
                                        <p:tgtEl>
                                          <p:spTgt spid="129"/>
                                        </p:tgtEl>
                                        <p:attrNameLst>
                                          <p:attrName>ppt_w</p:attrName>
                                        </p:attrNameLst>
                                      </p:cBhvr>
                                      <p:tavLst>
                                        <p:tav tm="0" fmla="#ppt_w*sin(2.5*pi*$)">
                                          <p:val>
                                            <p:fltVal val="0"/>
                                          </p:val>
                                        </p:tav>
                                        <p:tav tm="100000">
                                          <p:val>
                                            <p:fltVal val="1"/>
                                          </p:val>
                                        </p:tav>
                                      </p:tavLst>
                                    </p:anim>
                                    <p:anim calcmode="lin" valueType="num">
                                      <p:cBhvr>
                                        <p:cTn id="215" dur="2000" fill="hold"/>
                                        <p:tgtEl>
                                          <p:spTgt spid="129"/>
                                        </p:tgtEl>
                                        <p:attrNameLst>
                                          <p:attrName>ppt_h</p:attrName>
                                        </p:attrNameLst>
                                      </p:cBhvr>
                                      <p:tavLst>
                                        <p:tav tm="0">
                                          <p:val>
                                            <p:strVal val="#ppt_h"/>
                                          </p:val>
                                        </p:tav>
                                        <p:tav tm="100000">
                                          <p:val>
                                            <p:strVal val="#ppt_h"/>
                                          </p:val>
                                        </p:tav>
                                      </p:tavLst>
                                    </p:anim>
                                  </p:childTnLst>
                                </p:cTn>
                              </p:par>
                            </p:childTnLst>
                          </p:cTn>
                        </p:par>
                        <p:par>
                          <p:cTn id="216" fill="hold">
                            <p:stCondLst>
                              <p:cond delay="4500"/>
                            </p:stCondLst>
                            <p:childTnLst>
                              <p:par>
                                <p:cTn id="217" presetID="21" presetClass="entr" presetSubtype="1" fill="hold" grpId="0" nodeType="afterEffect">
                                  <p:stCondLst>
                                    <p:cond delay="0"/>
                                  </p:stCondLst>
                                  <p:childTnLst>
                                    <p:set>
                                      <p:cBhvr>
                                        <p:cTn id="218" dur="1" fill="hold">
                                          <p:stCondLst>
                                            <p:cond delay="0"/>
                                          </p:stCondLst>
                                        </p:cTn>
                                        <p:tgtEl>
                                          <p:spTgt spid="128"/>
                                        </p:tgtEl>
                                        <p:attrNameLst>
                                          <p:attrName>style.visibility</p:attrName>
                                        </p:attrNameLst>
                                      </p:cBhvr>
                                      <p:to>
                                        <p:strVal val="visible"/>
                                      </p:to>
                                    </p:set>
                                    <p:animEffect transition="in" filter="wheel(1)">
                                      <p:cBhvr>
                                        <p:cTn id="219" dur="2000"/>
                                        <p:tgtEl>
                                          <p:spTgt spid="128"/>
                                        </p:tgtEl>
                                      </p:cBhvr>
                                    </p:animEffect>
                                  </p:childTnLst>
                                </p:cTn>
                              </p:par>
                              <p:par>
                                <p:cTn id="220" presetID="2" presetClass="entr" presetSubtype="4" fill="hold" nodeType="withEffect">
                                  <p:stCondLst>
                                    <p:cond delay="500"/>
                                  </p:stCondLst>
                                  <p:childTnLst>
                                    <p:set>
                                      <p:cBhvr>
                                        <p:cTn id="221" dur="1" fill="hold">
                                          <p:stCondLst>
                                            <p:cond delay="0"/>
                                          </p:stCondLst>
                                        </p:cTn>
                                        <p:tgtEl>
                                          <p:spTgt spid="131"/>
                                        </p:tgtEl>
                                        <p:attrNameLst>
                                          <p:attrName>style.visibility</p:attrName>
                                        </p:attrNameLst>
                                      </p:cBhvr>
                                      <p:to>
                                        <p:strVal val="visible"/>
                                      </p:to>
                                    </p:set>
                                    <p:anim calcmode="lin" valueType="num">
                                      <p:cBhvr additive="base">
                                        <p:cTn id="222" dur="500" fill="hold"/>
                                        <p:tgtEl>
                                          <p:spTgt spid="131"/>
                                        </p:tgtEl>
                                        <p:attrNameLst>
                                          <p:attrName>ppt_x</p:attrName>
                                        </p:attrNameLst>
                                      </p:cBhvr>
                                      <p:tavLst>
                                        <p:tav tm="0">
                                          <p:val>
                                            <p:strVal val="#ppt_x"/>
                                          </p:val>
                                        </p:tav>
                                        <p:tav tm="100000">
                                          <p:val>
                                            <p:strVal val="#ppt_x"/>
                                          </p:val>
                                        </p:tav>
                                      </p:tavLst>
                                    </p:anim>
                                    <p:anim calcmode="lin" valueType="num">
                                      <p:cBhvr additive="base">
                                        <p:cTn id="223" dur="500" fill="hold"/>
                                        <p:tgtEl>
                                          <p:spTgt spid="131"/>
                                        </p:tgtEl>
                                        <p:attrNameLst>
                                          <p:attrName>ppt_y</p:attrName>
                                        </p:attrNameLst>
                                      </p:cBhvr>
                                      <p:tavLst>
                                        <p:tav tm="0">
                                          <p:val>
                                            <p:strVal val="1+#ppt_h/2"/>
                                          </p:val>
                                        </p:tav>
                                        <p:tav tm="100000">
                                          <p:val>
                                            <p:strVal val="#ppt_y"/>
                                          </p:val>
                                        </p:tav>
                                      </p:tavLst>
                                    </p:anim>
                                  </p:childTnLst>
                                </p:cTn>
                              </p:par>
                            </p:childTnLst>
                          </p:cTn>
                        </p:par>
                        <p:par>
                          <p:cTn id="224" fill="hold">
                            <p:stCondLst>
                              <p:cond delay="6500"/>
                            </p:stCondLst>
                            <p:childTnLst>
                              <p:par>
                                <p:cTn id="225" presetID="45" presetClass="entr" presetSubtype="0" fill="hold" grpId="0" nodeType="afterEffect">
                                  <p:stCondLst>
                                    <p:cond delay="0"/>
                                  </p:stCondLst>
                                  <p:childTnLst>
                                    <p:set>
                                      <p:cBhvr>
                                        <p:cTn id="226" dur="1" fill="hold">
                                          <p:stCondLst>
                                            <p:cond delay="0"/>
                                          </p:stCondLst>
                                        </p:cTn>
                                        <p:tgtEl>
                                          <p:spTgt spid="152"/>
                                        </p:tgtEl>
                                        <p:attrNameLst>
                                          <p:attrName>style.visibility</p:attrName>
                                        </p:attrNameLst>
                                      </p:cBhvr>
                                      <p:to>
                                        <p:strVal val="visible"/>
                                      </p:to>
                                    </p:set>
                                    <p:animEffect transition="in" filter="fade">
                                      <p:cBhvr>
                                        <p:cTn id="227" dur="2000"/>
                                        <p:tgtEl>
                                          <p:spTgt spid="152"/>
                                        </p:tgtEl>
                                      </p:cBhvr>
                                    </p:animEffect>
                                    <p:anim calcmode="lin" valueType="num">
                                      <p:cBhvr>
                                        <p:cTn id="228" dur="2000" fill="hold"/>
                                        <p:tgtEl>
                                          <p:spTgt spid="152"/>
                                        </p:tgtEl>
                                        <p:attrNameLst>
                                          <p:attrName>ppt_w</p:attrName>
                                        </p:attrNameLst>
                                      </p:cBhvr>
                                      <p:tavLst>
                                        <p:tav tm="0" fmla="#ppt_w*sin(2.5*pi*$)">
                                          <p:val>
                                            <p:fltVal val="0"/>
                                          </p:val>
                                        </p:tav>
                                        <p:tav tm="100000">
                                          <p:val>
                                            <p:fltVal val="1"/>
                                          </p:val>
                                        </p:tav>
                                      </p:tavLst>
                                    </p:anim>
                                    <p:anim calcmode="lin" valueType="num">
                                      <p:cBhvr>
                                        <p:cTn id="229" dur="2000" fill="hold"/>
                                        <p:tgtEl>
                                          <p:spTgt spid="152"/>
                                        </p:tgtEl>
                                        <p:attrNameLst>
                                          <p:attrName>ppt_h</p:attrName>
                                        </p:attrNameLst>
                                      </p:cBhvr>
                                      <p:tavLst>
                                        <p:tav tm="0">
                                          <p:val>
                                            <p:strVal val="#ppt_h"/>
                                          </p:val>
                                        </p:tav>
                                        <p:tav tm="100000">
                                          <p:val>
                                            <p:strVal val="#ppt_h"/>
                                          </p:val>
                                        </p:tav>
                                      </p:tavLst>
                                    </p:anim>
                                  </p:childTnLst>
                                </p:cTn>
                              </p:par>
                              <p:par>
                                <p:cTn id="230" presetID="45" presetClass="entr" presetSubtype="0" fill="hold" grpId="0" nodeType="withEffect">
                                  <p:stCondLst>
                                    <p:cond delay="0"/>
                                  </p:stCondLst>
                                  <p:childTnLst>
                                    <p:set>
                                      <p:cBhvr>
                                        <p:cTn id="231" dur="1" fill="hold">
                                          <p:stCondLst>
                                            <p:cond delay="0"/>
                                          </p:stCondLst>
                                        </p:cTn>
                                        <p:tgtEl>
                                          <p:spTgt spid="140"/>
                                        </p:tgtEl>
                                        <p:attrNameLst>
                                          <p:attrName>style.visibility</p:attrName>
                                        </p:attrNameLst>
                                      </p:cBhvr>
                                      <p:to>
                                        <p:strVal val="visible"/>
                                      </p:to>
                                    </p:set>
                                    <p:animEffect transition="in" filter="fade">
                                      <p:cBhvr>
                                        <p:cTn id="232" dur="2000"/>
                                        <p:tgtEl>
                                          <p:spTgt spid="140"/>
                                        </p:tgtEl>
                                      </p:cBhvr>
                                    </p:animEffect>
                                    <p:anim calcmode="lin" valueType="num">
                                      <p:cBhvr>
                                        <p:cTn id="233" dur="2000" fill="hold"/>
                                        <p:tgtEl>
                                          <p:spTgt spid="140"/>
                                        </p:tgtEl>
                                        <p:attrNameLst>
                                          <p:attrName>ppt_w</p:attrName>
                                        </p:attrNameLst>
                                      </p:cBhvr>
                                      <p:tavLst>
                                        <p:tav tm="0" fmla="#ppt_w*sin(2.5*pi*$)">
                                          <p:val>
                                            <p:fltVal val="0"/>
                                          </p:val>
                                        </p:tav>
                                        <p:tav tm="100000">
                                          <p:val>
                                            <p:fltVal val="1"/>
                                          </p:val>
                                        </p:tav>
                                      </p:tavLst>
                                    </p:anim>
                                    <p:anim calcmode="lin" valueType="num">
                                      <p:cBhvr>
                                        <p:cTn id="234" dur="2000" fill="hold"/>
                                        <p:tgtEl>
                                          <p:spTgt spid="140"/>
                                        </p:tgtEl>
                                        <p:attrNameLst>
                                          <p:attrName>ppt_h</p:attrName>
                                        </p:attrNameLst>
                                      </p:cBhvr>
                                      <p:tavLst>
                                        <p:tav tm="0">
                                          <p:val>
                                            <p:strVal val="#ppt_h"/>
                                          </p:val>
                                        </p:tav>
                                        <p:tav tm="100000">
                                          <p:val>
                                            <p:strVal val="#ppt_h"/>
                                          </p:val>
                                        </p:tav>
                                      </p:tavLst>
                                    </p:anim>
                                  </p:childTnLst>
                                </p:cTn>
                              </p:par>
                            </p:childTnLst>
                          </p:cTn>
                        </p:par>
                        <p:par>
                          <p:cTn id="235" fill="hold">
                            <p:stCondLst>
                              <p:cond delay="8500"/>
                            </p:stCondLst>
                            <p:childTnLst>
                              <p:par>
                                <p:cTn id="236" presetID="21" presetClass="entr" presetSubtype="1" fill="hold" grpId="0" nodeType="afterEffect">
                                  <p:stCondLst>
                                    <p:cond delay="0"/>
                                  </p:stCondLst>
                                  <p:childTnLst>
                                    <p:set>
                                      <p:cBhvr>
                                        <p:cTn id="237" dur="1" fill="hold">
                                          <p:stCondLst>
                                            <p:cond delay="0"/>
                                          </p:stCondLst>
                                        </p:cTn>
                                        <p:tgtEl>
                                          <p:spTgt spid="139"/>
                                        </p:tgtEl>
                                        <p:attrNameLst>
                                          <p:attrName>style.visibility</p:attrName>
                                        </p:attrNameLst>
                                      </p:cBhvr>
                                      <p:to>
                                        <p:strVal val="visible"/>
                                      </p:to>
                                    </p:set>
                                    <p:animEffect transition="in" filter="wheel(1)">
                                      <p:cBhvr>
                                        <p:cTn id="238" dur="2000"/>
                                        <p:tgtEl>
                                          <p:spTgt spid="139"/>
                                        </p:tgtEl>
                                      </p:cBhvr>
                                    </p:animEffect>
                                  </p:childTnLst>
                                </p:cTn>
                              </p:par>
                              <p:par>
                                <p:cTn id="239" presetID="2" presetClass="entr" presetSubtype="4" fill="hold" nodeType="withEffect">
                                  <p:stCondLst>
                                    <p:cond delay="500"/>
                                  </p:stCondLst>
                                  <p:childTnLst>
                                    <p:set>
                                      <p:cBhvr>
                                        <p:cTn id="240" dur="1" fill="hold">
                                          <p:stCondLst>
                                            <p:cond delay="0"/>
                                          </p:stCondLst>
                                        </p:cTn>
                                        <p:tgtEl>
                                          <p:spTgt spid="153"/>
                                        </p:tgtEl>
                                        <p:attrNameLst>
                                          <p:attrName>style.visibility</p:attrName>
                                        </p:attrNameLst>
                                      </p:cBhvr>
                                      <p:to>
                                        <p:strVal val="visible"/>
                                      </p:to>
                                    </p:set>
                                    <p:anim calcmode="lin" valueType="num">
                                      <p:cBhvr additive="base">
                                        <p:cTn id="241" dur="500" fill="hold"/>
                                        <p:tgtEl>
                                          <p:spTgt spid="153"/>
                                        </p:tgtEl>
                                        <p:attrNameLst>
                                          <p:attrName>ppt_x</p:attrName>
                                        </p:attrNameLst>
                                      </p:cBhvr>
                                      <p:tavLst>
                                        <p:tav tm="0">
                                          <p:val>
                                            <p:strVal val="#ppt_x"/>
                                          </p:val>
                                        </p:tav>
                                        <p:tav tm="100000">
                                          <p:val>
                                            <p:strVal val="#ppt_x"/>
                                          </p:val>
                                        </p:tav>
                                      </p:tavLst>
                                    </p:anim>
                                    <p:anim calcmode="lin" valueType="num">
                                      <p:cBhvr additive="base">
                                        <p:cTn id="242" dur="500" fill="hold"/>
                                        <p:tgtEl>
                                          <p:spTgt spid="153"/>
                                        </p:tgtEl>
                                        <p:attrNameLst>
                                          <p:attrName>ppt_y</p:attrName>
                                        </p:attrNameLst>
                                      </p:cBhvr>
                                      <p:tavLst>
                                        <p:tav tm="0">
                                          <p:val>
                                            <p:strVal val="1+#ppt_h/2"/>
                                          </p:val>
                                        </p:tav>
                                        <p:tav tm="100000">
                                          <p:val>
                                            <p:strVal val="#ppt_y"/>
                                          </p:val>
                                        </p:tav>
                                      </p:tavLst>
                                    </p:anim>
                                  </p:childTnLst>
                                </p:cTn>
                              </p:par>
                            </p:childTnLst>
                          </p:cTn>
                        </p:par>
                        <p:par>
                          <p:cTn id="243" fill="hold">
                            <p:stCondLst>
                              <p:cond delay="10500"/>
                            </p:stCondLst>
                            <p:childTnLst>
                              <p:par>
                                <p:cTn id="244" presetID="45" presetClass="entr" presetSubtype="0" fill="hold" grpId="0" nodeType="afterEffect">
                                  <p:stCondLst>
                                    <p:cond delay="0"/>
                                  </p:stCondLst>
                                  <p:childTnLst>
                                    <p:set>
                                      <p:cBhvr>
                                        <p:cTn id="245" dur="1" fill="hold">
                                          <p:stCondLst>
                                            <p:cond delay="0"/>
                                          </p:stCondLst>
                                        </p:cTn>
                                        <p:tgtEl>
                                          <p:spTgt spid="161"/>
                                        </p:tgtEl>
                                        <p:attrNameLst>
                                          <p:attrName>style.visibility</p:attrName>
                                        </p:attrNameLst>
                                      </p:cBhvr>
                                      <p:to>
                                        <p:strVal val="visible"/>
                                      </p:to>
                                    </p:set>
                                    <p:animEffect transition="in" filter="fade">
                                      <p:cBhvr>
                                        <p:cTn id="246" dur="2000"/>
                                        <p:tgtEl>
                                          <p:spTgt spid="161"/>
                                        </p:tgtEl>
                                      </p:cBhvr>
                                    </p:animEffect>
                                    <p:anim calcmode="lin" valueType="num">
                                      <p:cBhvr>
                                        <p:cTn id="247" dur="2000" fill="hold"/>
                                        <p:tgtEl>
                                          <p:spTgt spid="161"/>
                                        </p:tgtEl>
                                        <p:attrNameLst>
                                          <p:attrName>ppt_w</p:attrName>
                                        </p:attrNameLst>
                                      </p:cBhvr>
                                      <p:tavLst>
                                        <p:tav tm="0" fmla="#ppt_w*sin(2.5*pi*$)">
                                          <p:val>
                                            <p:fltVal val="0"/>
                                          </p:val>
                                        </p:tav>
                                        <p:tav tm="100000">
                                          <p:val>
                                            <p:fltVal val="1"/>
                                          </p:val>
                                        </p:tav>
                                      </p:tavLst>
                                    </p:anim>
                                    <p:anim calcmode="lin" valueType="num">
                                      <p:cBhvr>
                                        <p:cTn id="248" dur="2000" fill="hold"/>
                                        <p:tgtEl>
                                          <p:spTgt spid="161"/>
                                        </p:tgtEl>
                                        <p:attrNameLst>
                                          <p:attrName>ppt_h</p:attrName>
                                        </p:attrNameLst>
                                      </p:cBhvr>
                                      <p:tavLst>
                                        <p:tav tm="0">
                                          <p:val>
                                            <p:strVal val="#ppt_h"/>
                                          </p:val>
                                        </p:tav>
                                        <p:tav tm="100000">
                                          <p:val>
                                            <p:strVal val="#ppt_h"/>
                                          </p:val>
                                        </p:tav>
                                      </p:tavLst>
                                    </p:anim>
                                  </p:childTnLst>
                                </p:cTn>
                              </p:par>
                              <p:par>
                                <p:cTn id="249" presetID="45" presetClass="entr" presetSubtype="0" fill="hold" grpId="0" nodeType="withEffect">
                                  <p:stCondLst>
                                    <p:cond delay="0"/>
                                  </p:stCondLst>
                                  <p:childTnLst>
                                    <p:set>
                                      <p:cBhvr>
                                        <p:cTn id="250" dur="1" fill="hold">
                                          <p:stCondLst>
                                            <p:cond delay="0"/>
                                          </p:stCondLst>
                                        </p:cTn>
                                        <p:tgtEl>
                                          <p:spTgt spid="160"/>
                                        </p:tgtEl>
                                        <p:attrNameLst>
                                          <p:attrName>style.visibility</p:attrName>
                                        </p:attrNameLst>
                                      </p:cBhvr>
                                      <p:to>
                                        <p:strVal val="visible"/>
                                      </p:to>
                                    </p:set>
                                    <p:animEffect transition="in" filter="fade">
                                      <p:cBhvr>
                                        <p:cTn id="251" dur="2000"/>
                                        <p:tgtEl>
                                          <p:spTgt spid="160"/>
                                        </p:tgtEl>
                                      </p:cBhvr>
                                    </p:animEffect>
                                    <p:anim calcmode="lin" valueType="num">
                                      <p:cBhvr>
                                        <p:cTn id="252" dur="2000" fill="hold"/>
                                        <p:tgtEl>
                                          <p:spTgt spid="160"/>
                                        </p:tgtEl>
                                        <p:attrNameLst>
                                          <p:attrName>ppt_w</p:attrName>
                                        </p:attrNameLst>
                                      </p:cBhvr>
                                      <p:tavLst>
                                        <p:tav tm="0" fmla="#ppt_w*sin(2.5*pi*$)">
                                          <p:val>
                                            <p:fltVal val="0"/>
                                          </p:val>
                                        </p:tav>
                                        <p:tav tm="100000">
                                          <p:val>
                                            <p:fltVal val="1"/>
                                          </p:val>
                                        </p:tav>
                                      </p:tavLst>
                                    </p:anim>
                                    <p:anim calcmode="lin" valueType="num">
                                      <p:cBhvr>
                                        <p:cTn id="253" dur="2000" fill="hold"/>
                                        <p:tgtEl>
                                          <p:spTgt spid="160"/>
                                        </p:tgtEl>
                                        <p:attrNameLst>
                                          <p:attrName>ppt_h</p:attrName>
                                        </p:attrNameLst>
                                      </p:cBhvr>
                                      <p:tavLst>
                                        <p:tav tm="0">
                                          <p:val>
                                            <p:strVal val="#ppt_h"/>
                                          </p:val>
                                        </p:tav>
                                        <p:tav tm="100000">
                                          <p:val>
                                            <p:strVal val="#ppt_h"/>
                                          </p:val>
                                        </p:tav>
                                      </p:tavLst>
                                    </p:anim>
                                  </p:childTnLst>
                                </p:cTn>
                              </p:par>
                            </p:childTnLst>
                          </p:cTn>
                        </p:par>
                        <p:par>
                          <p:cTn id="254" fill="hold">
                            <p:stCondLst>
                              <p:cond delay="12500"/>
                            </p:stCondLst>
                            <p:childTnLst>
                              <p:par>
                                <p:cTn id="255" presetID="21" presetClass="entr" presetSubtype="1" fill="hold" grpId="0" nodeType="afterEffect">
                                  <p:stCondLst>
                                    <p:cond delay="0"/>
                                  </p:stCondLst>
                                  <p:childTnLst>
                                    <p:set>
                                      <p:cBhvr>
                                        <p:cTn id="256" dur="1" fill="hold">
                                          <p:stCondLst>
                                            <p:cond delay="0"/>
                                          </p:stCondLst>
                                        </p:cTn>
                                        <p:tgtEl>
                                          <p:spTgt spid="159"/>
                                        </p:tgtEl>
                                        <p:attrNameLst>
                                          <p:attrName>style.visibility</p:attrName>
                                        </p:attrNameLst>
                                      </p:cBhvr>
                                      <p:to>
                                        <p:strVal val="visible"/>
                                      </p:to>
                                    </p:set>
                                    <p:animEffect transition="in" filter="wheel(1)">
                                      <p:cBhvr>
                                        <p:cTn id="257" dur="2000"/>
                                        <p:tgtEl>
                                          <p:spTgt spid="159"/>
                                        </p:tgtEl>
                                      </p:cBhvr>
                                    </p:animEffect>
                                  </p:childTnLst>
                                </p:cTn>
                              </p:par>
                              <p:par>
                                <p:cTn id="258" presetID="2" presetClass="entr" presetSubtype="4" fill="hold" nodeType="withEffect">
                                  <p:stCondLst>
                                    <p:cond delay="500"/>
                                  </p:stCondLst>
                                  <p:childTnLst>
                                    <p:set>
                                      <p:cBhvr>
                                        <p:cTn id="259" dur="1" fill="hold">
                                          <p:stCondLst>
                                            <p:cond delay="0"/>
                                          </p:stCondLst>
                                        </p:cTn>
                                        <p:tgtEl>
                                          <p:spTgt spid="162"/>
                                        </p:tgtEl>
                                        <p:attrNameLst>
                                          <p:attrName>style.visibility</p:attrName>
                                        </p:attrNameLst>
                                      </p:cBhvr>
                                      <p:to>
                                        <p:strVal val="visible"/>
                                      </p:to>
                                    </p:set>
                                    <p:anim calcmode="lin" valueType="num">
                                      <p:cBhvr additive="base">
                                        <p:cTn id="260" dur="500" fill="hold"/>
                                        <p:tgtEl>
                                          <p:spTgt spid="162"/>
                                        </p:tgtEl>
                                        <p:attrNameLst>
                                          <p:attrName>ppt_x</p:attrName>
                                        </p:attrNameLst>
                                      </p:cBhvr>
                                      <p:tavLst>
                                        <p:tav tm="0">
                                          <p:val>
                                            <p:strVal val="#ppt_x"/>
                                          </p:val>
                                        </p:tav>
                                        <p:tav tm="100000">
                                          <p:val>
                                            <p:strVal val="#ppt_x"/>
                                          </p:val>
                                        </p:tav>
                                      </p:tavLst>
                                    </p:anim>
                                    <p:anim calcmode="lin" valueType="num">
                                      <p:cBhvr additive="base">
                                        <p:cTn id="261" dur="500" fill="hold"/>
                                        <p:tgtEl>
                                          <p:spTgt spid="1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 grpId="0" animBg="1"/>
      <p:bldP spid="268" grpId="0" animBg="1"/>
      <p:bldP spid="269" grpId="0" animBg="1"/>
      <p:bldP spid="270" grpId="0" animBg="1"/>
      <p:bldP spid="271" grpId="0" animBg="1"/>
      <p:bldP spid="272" grpId="0" animBg="1"/>
      <p:bldP spid="273" grpId="0" animBg="1"/>
      <p:bldP spid="274" grpId="0" animBg="1"/>
      <p:bldP spid="275" grpId="0" animBg="1"/>
      <p:bldP spid="276" grpId="0" animBg="1"/>
      <p:bldP spid="277" grpId="0" animBg="1"/>
      <p:bldP spid="278" grpId="0" animBg="1"/>
      <p:bldP spid="279" grpId="0" animBg="1"/>
      <p:bldP spid="280" grpId="0" animBg="1"/>
      <p:bldP spid="281" grpId="0" animBg="1"/>
      <p:bldP spid="282" grpId="0" animBg="1"/>
      <p:bldP spid="283" grpId="0" animBg="1"/>
      <p:bldP spid="284" grpId="0" animBg="1"/>
      <p:bldP spid="285" grpId="0" animBg="1"/>
      <p:bldP spid="286" grpId="0" animBg="1"/>
      <p:bldP spid="287" grpId="0" animBg="1"/>
      <p:bldP spid="288" grpId="0" animBg="1"/>
      <p:bldP spid="289" grpId="0" animBg="1"/>
      <p:bldP spid="290" grpId="0" animBg="1"/>
      <p:bldP spid="291" grpId="0" animBg="1"/>
      <p:bldP spid="292" grpId="0" animBg="1"/>
      <p:bldP spid="293" grpId="0" animBg="1"/>
      <p:bldP spid="294" grpId="0" animBg="1"/>
      <p:bldP spid="295" grpId="0" animBg="1"/>
      <p:bldP spid="296" grpId="0" animBg="1"/>
      <p:bldP spid="297" grpId="0" animBg="1"/>
      <p:bldP spid="298" grpId="0" animBg="1"/>
      <p:bldP spid="299" grpId="0" animBg="1"/>
      <p:bldP spid="300" grpId="0" animBg="1"/>
      <p:bldP spid="301" grpId="0" animBg="1"/>
      <p:bldP spid="302" grpId="0" animBg="1"/>
      <p:bldP spid="303" grpId="0" animBg="1"/>
      <p:bldP spid="304" grpId="0" animBg="1"/>
      <p:bldP spid="305" grpId="0" animBg="1"/>
      <p:bldP spid="306" grpId="0" animBg="1"/>
      <p:bldP spid="307" grpId="0" animBg="1"/>
      <p:bldP spid="308" grpId="0" animBg="1"/>
      <p:bldP spid="309" grpId="0" animBg="1"/>
      <p:bldP spid="310" grpId="0" animBg="1"/>
      <p:bldP spid="311" grpId="0" animBg="1"/>
      <p:bldP spid="312" grpId="0" animBg="1"/>
      <p:bldP spid="313" grpId="0" animBg="1"/>
      <p:bldP spid="314" grpId="0" animBg="1"/>
      <p:bldP spid="315" grpId="0" animBg="1"/>
      <p:bldP spid="168" grpId="0"/>
      <p:bldP spid="128" grpId="0" animBg="1"/>
      <p:bldP spid="129" grpId="0" animBg="1"/>
      <p:bldP spid="130" grpId="0" animBg="1"/>
      <p:bldP spid="139" grpId="0" animBg="1"/>
      <p:bldP spid="140" grpId="0" animBg="1"/>
      <p:bldP spid="152" grpId="0" animBg="1"/>
      <p:bldP spid="159" grpId="0" animBg="1"/>
      <p:bldP spid="160" grpId="0" animBg="1"/>
      <p:bldP spid="16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1560</TotalTime>
  <Words>1271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317</cp:revision>
  <dcterms:created xsi:type="dcterms:W3CDTF">2016-09-28T22:08:47Z</dcterms:created>
  <dcterms:modified xsi:type="dcterms:W3CDTF">2017-10-05T18:30:44Z</dcterms:modified>
</cp:coreProperties>
</file>