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11234242" y="2747528"/>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solidFill>
            <a:srgbClr val="979797"/>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11397507" y="2825146"/>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11460367" y="2123297"/>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11179254" y="2065856"/>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solidFill>
            <a:srgbClr val="ABABA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10335248" y="1827563"/>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11195864" y="1603313"/>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solidFill>
            <a:srgbClr val="BABABA"/>
          </a:soli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10538679" y="1637796"/>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solidFill>
            <a:srgbClr val="B5B5B5"/>
          </a:soli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10861279" y="955342"/>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4758280" y="2757931"/>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8737619" y="3695417"/>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8595143" y="3756898"/>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8607981" y="3657011"/>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8442785" y="3952100"/>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8358762" y="4004979"/>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8439601" y="3997071"/>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8925540" y="3372129"/>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9077823" y="3307675"/>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8994541" y="3557075"/>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9017476" y="3459219"/>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9082423" y="3456215"/>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9105908" y="3418298"/>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9175123" y="3291676"/>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9160693" y="3234448"/>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7783729" y="3897943"/>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7976710" y="3827636"/>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7731027" y="3837370"/>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7606933" y="3977760"/>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7413396" y="3978352"/>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7416871" y="3735269"/>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7440749" y="3596735"/>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7328147" y="3482605"/>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7152147" y="3801973"/>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7375578" y="3901606"/>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7267566" y="4124265"/>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6973567" y="3757707"/>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6932249" y="4064092"/>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6232675" y="3734143"/>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5822570" y="3450247"/>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6005911" y="4147644"/>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5388666" y="3925870"/>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5351676" y="4004506"/>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4867181" y="3785480"/>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4685479" y="3643580"/>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9370899" y="2973584"/>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9795033" y="2159534"/>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10646745" y="1663342"/>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11511715" y="1966646"/>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11571137" y="2115181"/>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11475856" y="2380780"/>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solidFill>
            <a:srgbClr val="A1A1A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UNITED ARAB EMERATES MAP</a:t>
            </a:r>
          </a:p>
          <a:p>
            <a:r>
              <a:rPr lang="en-US" dirty="0">
                <a:solidFill>
                  <a:srgbClr val="56595E"/>
                </a:solidFill>
                <a:latin typeface="Candara" panose="020E0502030303020204" pitchFamily="34" charset="0"/>
              </a:rPr>
              <a:t>Your Subtitle</a:t>
            </a:r>
          </a:p>
        </p:txBody>
      </p:sp>
      <p:sp>
        <p:nvSpPr>
          <p:cNvPr id="128" name="Block Arc 127"/>
          <p:cNvSpPr>
            <a:spLocks noChangeAspect="1"/>
          </p:cNvSpPr>
          <p:nvPr/>
        </p:nvSpPr>
        <p:spPr>
          <a:xfrm rot="16200000" flipH="1">
            <a:off x="8925521" y="1945381"/>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9048841" y="207098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439274" y="3103042"/>
            <a:ext cx="203200" cy="203200"/>
          </a:xfrm>
          <a:prstGeom prst="triangle">
            <a:avLst/>
          </a:prstGeom>
          <a:solidFill>
            <a:srgbClr val="FF2B2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p:cNvGrpSpPr/>
            <p:nvPr/>
          </p:nvGrpSpPr>
          <p:grpSpPr>
            <a:xfrm>
              <a:off x="2879034" y="5745836"/>
              <a:ext cx="4461909" cy="1005841"/>
              <a:chOff x="323619" y="3562349"/>
              <a:chExt cx="2881714" cy="914401"/>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10846510" y="988796"/>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10969830" y="11143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11360263" y="2146457"/>
            <a:ext cx="203200" cy="203200"/>
          </a:xfrm>
          <a:prstGeom prst="triangle">
            <a:avLst/>
          </a:prstGeom>
          <a:solidFill>
            <a:srgbClr val="85C40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59" name="Block Arc 158"/>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60" name="Oval 159"/>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61" name="Isosceles Triangle 160"/>
          <p:cNvSpPr/>
          <p:nvPr/>
        </p:nvSpPr>
        <p:spPr bwMode="auto">
          <a:xfrm flipV="1">
            <a:off x="8280780" y="5018451"/>
            <a:ext cx="203200" cy="203200"/>
          </a:xfrm>
          <a:prstGeom prst="triangle">
            <a:avLst/>
          </a:prstGeom>
          <a:solidFill>
            <a:srgbClr val="3EB8C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62" name="Group 161"/>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79" name="Picture 78">
            <a:hlinkClick r:id="rId2"/>
            <a:extLst>
              <a:ext uri="{FF2B5EF4-FFF2-40B4-BE49-F238E27FC236}">
                <a16:creationId xmlns:a16="http://schemas.microsoft.com/office/drawing/2014/main" id="{B80BB177-52EC-4C0B-81DC-4F0FEE8052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831893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45" presetClass="entr" presetSubtype="0" fill="hold" grpId="0" nodeType="afterEffect">
                                  <p:stCondLst>
                                    <p:cond delay="0"/>
                                  </p:stCondLst>
                                  <p:childTnLst>
                                    <p:set>
                                      <p:cBhvr>
                                        <p:cTn id="207" dur="1" fill="hold">
                                          <p:stCondLst>
                                            <p:cond delay="0"/>
                                          </p:stCondLst>
                                        </p:cTn>
                                        <p:tgtEl>
                                          <p:spTgt spid="130"/>
                                        </p:tgtEl>
                                        <p:attrNameLst>
                                          <p:attrName>style.visibility</p:attrName>
                                        </p:attrNameLst>
                                      </p:cBhvr>
                                      <p:to>
                                        <p:strVal val="visible"/>
                                      </p:to>
                                    </p:set>
                                    <p:animEffect transition="in" filter="fade">
                                      <p:cBhvr>
                                        <p:cTn id="208" dur="2000"/>
                                        <p:tgtEl>
                                          <p:spTgt spid="130"/>
                                        </p:tgtEl>
                                      </p:cBhvr>
                                    </p:animEffect>
                                    <p:anim calcmode="lin" valueType="num">
                                      <p:cBhvr>
                                        <p:cTn id="209" dur="2000" fill="hold"/>
                                        <p:tgtEl>
                                          <p:spTgt spid="130"/>
                                        </p:tgtEl>
                                        <p:attrNameLst>
                                          <p:attrName>ppt_w</p:attrName>
                                        </p:attrNameLst>
                                      </p:cBhvr>
                                      <p:tavLst>
                                        <p:tav tm="0" fmla="#ppt_w*sin(2.5*pi*$)">
                                          <p:val>
                                            <p:fltVal val="0"/>
                                          </p:val>
                                        </p:tav>
                                        <p:tav tm="100000">
                                          <p:val>
                                            <p:fltVal val="1"/>
                                          </p:val>
                                        </p:tav>
                                      </p:tavLst>
                                    </p:anim>
                                    <p:anim calcmode="lin" valueType="num">
                                      <p:cBhvr>
                                        <p:cTn id="210" dur="2000" fill="hold"/>
                                        <p:tgtEl>
                                          <p:spTgt spid="130"/>
                                        </p:tgtEl>
                                        <p:attrNameLst>
                                          <p:attrName>ppt_h</p:attrName>
                                        </p:attrNameLst>
                                      </p:cBhvr>
                                      <p:tavLst>
                                        <p:tav tm="0">
                                          <p:val>
                                            <p:strVal val="#ppt_h"/>
                                          </p:val>
                                        </p:tav>
                                        <p:tav tm="100000">
                                          <p:val>
                                            <p:strVal val="#ppt_h"/>
                                          </p:val>
                                        </p:tav>
                                      </p:tavLst>
                                    </p:anim>
                                  </p:childTnLst>
                                </p:cTn>
                              </p:par>
                              <p:par>
                                <p:cTn id="211" presetID="45" presetClass="entr" presetSubtype="0" fill="hold" grpId="0" nodeType="withEffect">
                                  <p:stCondLst>
                                    <p:cond delay="0"/>
                                  </p:stCondLst>
                                  <p:childTnLst>
                                    <p:set>
                                      <p:cBhvr>
                                        <p:cTn id="212" dur="1" fill="hold">
                                          <p:stCondLst>
                                            <p:cond delay="0"/>
                                          </p:stCondLst>
                                        </p:cTn>
                                        <p:tgtEl>
                                          <p:spTgt spid="129"/>
                                        </p:tgtEl>
                                        <p:attrNameLst>
                                          <p:attrName>style.visibility</p:attrName>
                                        </p:attrNameLst>
                                      </p:cBhvr>
                                      <p:to>
                                        <p:strVal val="visible"/>
                                      </p:to>
                                    </p:set>
                                    <p:animEffect transition="in" filter="fade">
                                      <p:cBhvr>
                                        <p:cTn id="213" dur="2000"/>
                                        <p:tgtEl>
                                          <p:spTgt spid="129"/>
                                        </p:tgtEl>
                                      </p:cBhvr>
                                    </p:animEffect>
                                    <p:anim calcmode="lin" valueType="num">
                                      <p:cBhvr>
                                        <p:cTn id="214" dur="2000" fill="hold"/>
                                        <p:tgtEl>
                                          <p:spTgt spid="129"/>
                                        </p:tgtEl>
                                        <p:attrNameLst>
                                          <p:attrName>ppt_w</p:attrName>
                                        </p:attrNameLst>
                                      </p:cBhvr>
                                      <p:tavLst>
                                        <p:tav tm="0" fmla="#ppt_w*sin(2.5*pi*$)">
                                          <p:val>
                                            <p:fltVal val="0"/>
                                          </p:val>
                                        </p:tav>
                                        <p:tav tm="100000">
                                          <p:val>
                                            <p:fltVal val="1"/>
                                          </p:val>
                                        </p:tav>
                                      </p:tavLst>
                                    </p:anim>
                                    <p:anim calcmode="lin" valueType="num">
                                      <p:cBhvr>
                                        <p:cTn id="215" dur="2000" fill="hold"/>
                                        <p:tgtEl>
                                          <p:spTgt spid="129"/>
                                        </p:tgtEl>
                                        <p:attrNameLst>
                                          <p:attrName>ppt_h</p:attrName>
                                        </p:attrNameLst>
                                      </p:cBhvr>
                                      <p:tavLst>
                                        <p:tav tm="0">
                                          <p:val>
                                            <p:strVal val="#ppt_h"/>
                                          </p:val>
                                        </p:tav>
                                        <p:tav tm="100000">
                                          <p:val>
                                            <p:strVal val="#ppt_h"/>
                                          </p:val>
                                        </p:tav>
                                      </p:tavLst>
                                    </p:anim>
                                  </p:childTnLst>
                                </p:cTn>
                              </p:par>
                            </p:childTnLst>
                          </p:cTn>
                        </p:par>
                        <p:par>
                          <p:cTn id="216" fill="hold">
                            <p:stCondLst>
                              <p:cond delay="4500"/>
                            </p:stCondLst>
                            <p:childTnLst>
                              <p:par>
                                <p:cTn id="217" presetID="21" presetClass="entr" presetSubtype="1" fill="hold" grpId="0" nodeType="afterEffect">
                                  <p:stCondLst>
                                    <p:cond delay="0"/>
                                  </p:stCondLst>
                                  <p:childTnLst>
                                    <p:set>
                                      <p:cBhvr>
                                        <p:cTn id="218" dur="1" fill="hold">
                                          <p:stCondLst>
                                            <p:cond delay="0"/>
                                          </p:stCondLst>
                                        </p:cTn>
                                        <p:tgtEl>
                                          <p:spTgt spid="128"/>
                                        </p:tgtEl>
                                        <p:attrNameLst>
                                          <p:attrName>style.visibility</p:attrName>
                                        </p:attrNameLst>
                                      </p:cBhvr>
                                      <p:to>
                                        <p:strVal val="visible"/>
                                      </p:to>
                                    </p:set>
                                    <p:animEffect transition="in" filter="wheel(1)">
                                      <p:cBhvr>
                                        <p:cTn id="219" dur="2000"/>
                                        <p:tgtEl>
                                          <p:spTgt spid="128"/>
                                        </p:tgtEl>
                                      </p:cBhvr>
                                    </p:animEffect>
                                  </p:childTnLst>
                                </p:cTn>
                              </p:par>
                              <p:par>
                                <p:cTn id="220" presetID="2" presetClass="entr" presetSubtype="4" fill="hold" nodeType="withEffect">
                                  <p:stCondLst>
                                    <p:cond delay="500"/>
                                  </p:stCondLst>
                                  <p:childTnLst>
                                    <p:set>
                                      <p:cBhvr>
                                        <p:cTn id="221" dur="1" fill="hold">
                                          <p:stCondLst>
                                            <p:cond delay="0"/>
                                          </p:stCondLst>
                                        </p:cTn>
                                        <p:tgtEl>
                                          <p:spTgt spid="131"/>
                                        </p:tgtEl>
                                        <p:attrNameLst>
                                          <p:attrName>style.visibility</p:attrName>
                                        </p:attrNameLst>
                                      </p:cBhvr>
                                      <p:to>
                                        <p:strVal val="visible"/>
                                      </p:to>
                                    </p:set>
                                    <p:anim calcmode="lin" valueType="num">
                                      <p:cBhvr additive="base">
                                        <p:cTn id="222" dur="500" fill="hold"/>
                                        <p:tgtEl>
                                          <p:spTgt spid="131"/>
                                        </p:tgtEl>
                                        <p:attrNameLst>
                                          <p:attrName>ppt_x</p:attrName>
                                        </p:attrNameLst>
                                      </p:cBhvr>
                                      <p:tavLst>
                                        <p:tav tm="0">
                                          <p:val>
                                            <p:strVal val="#ppt_x"/>
                                          </p:val>
                                        </p:tav>
                                        <p:tav tm="100000">
                                          <p:val>
                                            <p:strVal val="#ppt_x"/>
                                          </p:val>
                                        </p:tav>
                                      </p:tavLst>
                                    </p:anim>
                                    <p:anim calcmode="lin" valueType="num">
                                      <p:cBhvr additive="base">
                                        <p:cTn id="223" dur="500" fill="hold"/>
                                        <p:tgtEl>
                                          <p:spTgt spid="131"/>
                                        </p:tgtEl>
                                        <p:attrNameLst>
                                          <p:attrName>ppt_y</p:attrName>
                                        </p:attrNameLst>
                                      </p:cBhvr>
                                      <p:tavLst>
                                        <p:tav tm="0">
                                          <p:val>
                                            <p:strVal val="1+#ppt_h/2"/>
                                          </p:val>
                                        </p:tav>
                                        <p:tav tm="100000">
                                          <p:val>
                                            <p:strVal val="#ppt_y"/>
                                          </p:val>
                                        </p:tav>
                                      </p:tavLst>
                                    </p:anim>
                                  </p:childTnLst>
                                </p:cTn>
                              </p:par>
                            </p:childTnLst>
                          </p:cTn>
                        </p:par>
                        <p:par>
                          <p:cTn id="224" fill="hold">
                            <p:stCondLst>
                              <p:cond delay="6500"/>
                            </p:stCondLst>
                            <p:childTnLst>
                              <p:par>
                                <p:cTn id="225" presetID="45" presetClass="entr" presetSubtype="0" fill="hold" grpId="0" nodeType="afterEffect">
                                  <p:stCondLst>
                                    <p:cond delay="0"/>
                                  </p:stCondLst>
                                  <p:childTnLst>
                                    <p:set>
                                      <p:cBhvr>
                                        <p:cTn id="226" dur="1" fill="hold">
                                          <p:stCondLst>
                                            <p:cond delay="0"/>
                                          </p:stCondLst>
                                        </p:cTn>
                                        <p:tgtEl>
                                          <p:spTgt spid="152"/>
                                        </p:tgtEl>
                                        <p:attrNameLst>
                                          <p:attrName>style.visibility</p:attrName>
                                        </p:attrNameLst>
                                      </p:cBhvr>
                                      <p:to>
                                        <p:strVal val="visible"/>
                                      </p:to>
                                    </p:set>
                                    <p:animEffect transition="in" filter="fade">
                                      <p:cBhvr>
                                        <p:cTn id="227" dur="2000"/>
                                        <p:tgtEl>
                                          <p:spTgt spid="152"/>
                                        </p:tgtEl>
                                      </p:cBhvr>
                                    </p:animEffect>
                                    <p:anim calcmode="lin" valueType="num">
                                      <p:cBhvr>
                                        <p:cTn id="228" dur="2000" fill="hold"/>
                                        <p:tgtEl>
                                          <p:spTgt spid="152"/>
                                        </p:tgtEl>
                                        <p:attrNameLst>
                                          <p:attrName>ppt_w</p:attrName>
                                        </p:attrNameLst>
                                      </p:cBhvr>
                                      <p:tavLst>
                                        <p:tav tm="0" fmla="#ppt_w*sin(2.5*pi*$)">
                                          <p:val>
                                            <p:fltVal val="0"/>
                                          </p:val>
                                        </p:tav>
                                        <p:tav tm="100000">
                                          <p:val>
                                            <p:fltVal val="1"/>
                                          </p:val>
                                        </p:tav>
                                      </p:tavLst>
                                    </p:anim>
                                    <p:anim calcmode="lin" valueType="num">
                                      <p:cBhvr>
                                        <p:cTn id="229" dur="2000" fill="hold"/>
                                        <p:tgtEl>
                                          <p:spTgt spid="152"/>
                                        </p:tgtEl>
                                        <p:attrNameLst>
                                          <p:attrName>ppt_h</p:attrName>
                                        </p:attrNameLst>
                                      </p:cBhvr>
                                      <p:tavLst>
                                        <p:tav tm="0">
                                          <p:val>
                                            <p:strVal val="#ppt_h"/>
                                          </p:val>
                                        </p:tav>
                                        <p:tav tm="100000">
                                          <p:val>
                                            <p:strVal val="#ppt_h"/>
                                          </p:val>
                                        </p:tav>
                                      </p:tavLst>
                                    </p:anim>
                                  </p:childTnLst>
                                </p:cTn>
                              </p:par>
                              <p:par>
                                <p:cTn id="230" presetID="45" presetClass="entr" presetSubtype="0" fill="hold" grpId="0" nodeType="withEffect">
                                  <p:stCondLst>
                                    <p:cond delay="0"/>
                                  </p:stCondLst>
                                  <p:childTnLst>
                                    <p:set>
                                      <p:cBhvr>
                                        <p:cTn id="231" dur="1" fill="hold">
                                          <p:stCondLst>
                                            <p:cond delay="0"/>
                                          </p:stCondLst>
                                        </p:cTn>
                                        <p:tgtEl>
                                          <p:spTgt spid="140"/>
                                        </p:tgtEl>
                                        <p:attrNameLst>
                                          <p:attrName>style.visibility</p:attrName>
                                        </p:attrNameLst>
                                      </p:cBhvr>
                                      <p:to>
                                        <p:strVal val="visible"/>
                                      </p:to>
                                    </p:set>
                                    <p:animEffect transition="in" filter="fade">
                                      <p:cBhvr>
                                        <p:cTn id="232" dur="2000"/>
                                        <p:tgtEl>
                                          <p:spTgt spid="140"/>
                                        </p:tgtEl>
                                      </p:cBhvr>
                                    </p:animEffect>
                                    <p:anim calcmode="lin" valueType="num">
                                      <p:cBhvr>
                                        <p:cTn id="233" dur="2000" fill="hold"/>
                                        <p:tgtEl>
                                          <p:spTgt spid="140"/>
                                        </p:tgtEl>
                                        <p:attrNameLst>
                                          <p:attrName>ppt_w</p:attrName>
                                        </p:attrNameLst>
                                      </p:cBhvr>
                                      <p:tavLst>
                                        <p:tav tm="0" fmla="#ppt_w*sin(2.5*pi*$)">
                                          <p:val>
                                            <p:fltVal val="0"/>
                                          </p:val>
                                        </p:tav>
                                        <p:tav tm="100000">
                                          <p:val>
                                            <p:fltVal val="1"/>
                                          </p:val>
                                        </p:tav>
                                      </p:tavLst>
                                    </p:anim>
                                    <p:anim calcmode="lin" valueType="num">
                                      <p:cBhvr>
                                        <p:cTn id="234" dur="2000" fill="hold"/>
                                        <p:tgtEl>
                                          <p:spTgt spid="140"/>
                                        </p:tgtEl>
                                        <p:attrNameLst>
                                          <p:attrName>ppt_h</p:attrName>
                                        </p:attrNameLst>
                                      </p:cBhvr>
                                      <p:tavLst>
                                        <p:tav tm="0">
                                          <p:val>
                                            <p:strVal val="#ppt_h"/>
                                          </p:val>
                                        </p:tav>
                                        <p:tav tm="100000">
                                          <p:val>
                                            <p:strVal val="#ppt_h"/>
                                          </p:val>
                                        </p:tav>
                                      </p:tavLst>
                                    </p:anim>
                                  </p:childTnLst>
                                </p:cTn>
                              </p:par>
                            </p:childTnLst>
                          </p:cTn>
                        </p:par>
                        <p:par>
                          <p:cTn id="235" fill="hold">
                            <p:stCondLst>
                              <p:cond delay="8500"/>
                            </p:stCondLst>
                            <p:childTnLst>
                              <p:par>
                                <p:cTn id="236" presetID="21" presetClass="entr" presetSubtype="1" fill="hold" grpId="0" nodeType="afterEffect">
                                  <p:stCondLst>
                                    <p:cond delay="0"/>
                                  </p:stCondLst>
                                  <p:childTnLst>
                                    <p:set>
                                      <p:cBhvr>
                                        <p:cTn id="237" dur="1" fill="hold">
                                          <p:stCondLst>
                                            <p:cond delay="0"/>
                                          </p:stCondLst>
                                        </p:cTn>
                                        <p:tgtEl>
                                          <p:spTgt spid="139"/>
                                        </p:tgtEl>
                                        <p:attrNameLst>
                                          <p:attrName>style.visibility</p:attrName>
                                        </p:attrNameLst>
                                      </p:cBhvr>
                                      <p:to>
                                        <p:strVal val="visible"/>
                                      </p:to>
                                    </p:set>
                                    <p:animEffect transition="in" filter="wheel(1)">
                                      <p:cBhvr>
                                        <p:cTn id="238" dur="2000"/>
                                        <p:tgtEl>
                                          <p:spTgt spid="139"/>
                                        </p:tgtEl>
                                      </p:cBhvr>
                                    </p:animEffect>
                                  </p:childTnLst>
                                </p:cTn>
                              </p:par>
                              <p:par>
                                <p:cTn id="239" presetID="2" presetClass="entr" presetSubtype="4" fill="hold" nodeType="withEffect">
                                  <p:stCondLst>
                                    <p:cond delay="50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500" fill="hold"/>
                                        <p:tgtEl>
                                          <p:spTgt spid="153"/>
                                        </p:tgtEl>
                                        <p:attrNameLst>
                                          <p:attrName>ppt_x</p:attrName>
                                        </p:attrNameLst>
                                      </p:cBhvr>
                                      <p:tavLst>
                                        <p:tav tm="0">
                                          <p:val>
                                            <p:strVal val="#ppt_x"/>
                                          </p:val>
                                        </p:tav>
                                        <p:tav tm="100000">
                                          <p:val>
                                            <p:strVal val="#ppt_x"/>
                                          </p:val>
                                        </p:tav>
                                      </p:tavLst>
                                    </p:anim>
                                    <p:anim calcmode="lin" valueType="num">
                                      <p:cBhvr additive="base">
                                        <p:cTn id="242" dur="50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0500"/>
                            </p:stCondLst>
                            <p:childTnLst>
                              <p:par>
                                <p:cTn id="244" presetID="45" presetClass="entr" presetSubtype="0" fill="hold" grpId="0" nodeType="afterEffect">
                                  <p:stCondLst>
                                    <p:cond delay="0"/>
                                  </p:stCondLst>
                                  <p:childTnLst>
                                    <p:set>
                                      <p:cBhvr>
                                        <p:cTn id="245" dur="1" fill="hold">
                                          <p:stCondLst>
                                            <p:cond delay="0"/>
                                          </p:stCondLst>
                                        </p:cTn>
                                        <p:tgtEl>
                                          <p:spTgt spid="161"/>
                                        </p:tgtEl>
                                        <p:attrNameLst>
                                          <p:attrName>style.visibility</p:attrName>
                                        </p:attrNameLst>
                                      </p:cBhvr>
                                      <p:to>
                                        <p:strVal val="visible"/>
                                      </p:to>
                                    </p:set>
                                    <p:animEffect transition="in" filter="fade">
                                      <p:cBhvr>
                                        <p:cTn id="246" dur="2000"/>
                                        <p:tgtEl>
                                          <p:spTgt spid="161"/>
                                        </p:tgtEl>
                                      </p:cBhvr>
                                    </p:animEffect>
                                    <p:anim calcmode="lin" valueType="num">
                                      <p:cBhvr>
                                        <p:cTn id="247" dur="2000" fill="hold"/>
                                        <p:tgtEl>
                                          <p:spTgt spid="161"/>
                                        </p:tgtEl>
                                        <p:attrNameLst>
                                          <p:attrName>ppt_w</p:attrName>
                                        </p:attrNameLst>
                                      </p:cBhvr>
                                      <p:tavLst>
                                        <p:tav tm="0" fmla="#ppt_w*sin(2.5*pi*$)">
                                          <p:val>
                                            <p:fltVal val="0"/>
                                          </p:val>
                                        </p:tav>
                                        <p:tav tm="100000">
                                          <p:val>
                                            <p:fltVal val="1"/>
                                          </p:val>
                                        </p:tav>
                                      </p:tavLst>
                                    </p:anim>
                                    <p:anim calcmode="lin" valueType="num">
                                      <p:cBhvr>
                                        <p:cTn id="248" dur="2000" fill="hold"/>
                                        <p:tgtEl>
                                          <p:spTgt spid="161"/>
                                        </p:tgtEl>
                                        <p:attrNameLst>
                                          <p:attrName>ppt_h</p:attrName>
                                        </p:attrNameLst>
                                      </p:cBhvr>
                                      <p:tavLst>
                                        <p:tav tm="0">
                                          <p:val>
                                            <p:strVal val="#ppt_h"/>
                                          </p:val>
                                        </p:tav>
                                        <p:tav tm="100000">
                                          <p:val>
                                            <p:strVal val="#ppt_h"/>
                                          </p:val>
                                        </p:tav>
                                      </p:tavLst>
                                    </p:anim>
                                  </p:childTnLst>
                                </p:cTn>
                              </p:par>
                              <p:par>
                                <p:cTn id="249" presetID="45" presetClass="entr" presetSubtype="0" fill="hold" grpId="0" nodeType="withEffect">
                                  <p:stCondLst>
                                    <p:cond delay="0"/>
                                  </p:stCondLst>
                                  <p:childTnLst>
                                    <p:set>
                                      <p:cBhvr>
                                        <p:cTn id="250" dur="1" fill="hold">
                                          <p:stCondLst>
                                            <p:cond delay="0"/>
                                          </p:stCondLst>
                                        </p:cTn>
                                        <p:tgtEl>
                                          <p:spTgt spid="160"/>
                                        </p:tgtEl>
                                        <p:attrNameLst>
                                          <p:attrName>style.visibility</p:attrName>
                                        </p:attrNameLst>
                                      </p:cBhvr>
                                      <p:to>
                                        <p:strVal val="visible"/>
                                      </p:to>
                                    </p:set>
                                    <p:animEffect transition="in" filter="fade">
                                      <p:cBhvr>
                                        <p:cTn id="251" dur="2000"/>
                                        <p:tgtEl>
                                          <p:spTgt spid="160"/>
                                        </p:tgtEl>
                                      </p:cBhvr>
                                    </p:animEffect>
                                    <p:anim calcmode="lin" valueType="num">
                                      <p:cBhvr>
                                        <p:cTn id="252" dur="2000" fill="hold"/>
                                        <p:tgtEl>
                                          <p:spTgt spid="160"/>
                                        </p:tgtEl>
                                        <p:attrNameLst>
                                          <p:attrName>ppt_w</p:attrName>
                                        </p:attrNameLst>
                                      </p:cBhvr>
                                      <p:tavLst>
                                        <p:tav tm="0" fmla="#ppt_w*sin(2.5*pi*$)">
                                          <p:val>
                                            <p:fltVal val="0"/>
                                          </p:val>
                                        </p:tav>
                                        <p:tav tm="100000">
                                          <p:val>
                                            <p:fltVal val="1"/>
                                          </p:val>
                                        </p:tav>
                                      </p:tavLst>
                                    </p:anim>
                                    <p:anim calcmode="lin" valueType="num">
                                      <p:cBhvr>
                                        <p:cTn id="253" dur="2000" fill="hold"/>
                                        <p:tgtEl>
                                          <p:spTgt spid="160"/>
                                        </p:tgtEl>
                                        <p:attrNameLst>
                                          <p:attrName>ppt_h</p:attrName>
                                        </p:attrNameLst>
                                      </p:cBhvr>
                                      <p:tavLst>
                                        <p:tav tm="0">
                                          <p:val>
                                            <p:strVal val="#ppt_h"/>
                                          </p:val>
                                        </p:tav>
                                        <p:tav tm="100000">
                                          <p:val>
                                            <p:strVal val="#ppt_h"/>
                                          </p:val>
                                        </p:tav>
                                      </p:tavLst>
                                    </p:anim>
                                  </p:childTnLst>
                                </p:cTn>
                              </p:par>
                            </p:childTnLst>
                          </p:cTn>
                        </p:par>
                        <p:par>
                          <p:cTn id="254" fill="hold">
                            <p:stCondLst>
                              <p:cond delay="12500"/>
                            </p:stCondLst>
                            <p:childTnLst>
                              <p:par>
                                <p:cTn id="255" presetID="21" presetClass="entr" presetSubtype="1" fill="hold" grpId="0" nodeType="afterEffect">
                                  <p:stCondLst>
                                    <p:cond delay="0"/>
                                  </p:stCondLst>
                                  <p:childTnLst>
                                    <p:set>
                                      <p:cBhvr>
                                        <p:cTn id="256" dur="1" fill="hold">
                                          <p:stCondLst>
                                            <p:cond delay="0"/>
                                          </p:stCondLst>
                                        </p:cTn>
                                        <p:tgtEl>
                                          <p:spTgt spid="159"/>
                                        </p:tgtEl>
                                        <p:attrNameLst>
                                          <p:attrName>style.visibility</p:attrName>
                                        </p:attrNameLst>
                                      </p:cBhvr>
                                      <p:to>
                                        <p:strVal val="visible"/>
                                      </p:to>
                                    </p:set>
                                    <p:animEffect transition="in" filter="wheel(1)">
                                      <p:cBhvr>
                                        <p:cTn id="257" dur="2000"/>
                                        <p:tgtEl>
                                          <p:spTgt spid="159"/>
                                        </p:tgtEl>
                                      </p:cBhvr>
                                    </p:animEffect>
                                  </p:childTnLst>
                                </p:cTn>
                              </p:par>
                              <p:par>
                                <p:cTn id="258" presetID="2" presetClass="entr" presetSubtype="4" fill="hold" nodeType="withEffect">
                                  <p:stCondLst>
                                    <p:cond delay="500"/>
                                  </p:stCondLst>
                                  <p:childTnLst>
                                    <p:set>
                                      <p:cBhvr>
                                        <p:cTn id="259" dur="1" fill="hold">
                                          <p:stCondLst>
                                            <p:cond delay="0"/>
                                          </p:stCondLst>
                                        </p:cTn>
                                        <p:tgtEl>
                                          <p:spTgt spid="162"/>
                                        </p:tgtEl>
                                        <p:attrNameLst>
                                          <p:attrName>style.visibility</p:attrName>
                                        </p:attrNameLst>
                                      </p:cBhvr>
                                      <p:to>
                                        <p:strVal val="visible"/>
                                      </p:to>
                                    </p:set>
                                    <p:anim calcmode="lin" valueType="num">
                                      <p:cBhvr additive="base">
                                        <p:cTn id="260" dur="500" fill="hold"/>
                                        <p:tgtEl>
                                          <p:spTgt spid="162"/>
                                        </p:tgtEl>
                                        <p:attrNameLst>
                                          <p:attrName>ppt_x</p:attrName>
                                        </p:attrNameLst>
                                      </p:cBhvr>
                                      <p:tavLst>
                                        <p:tav tm="0">
                                          <p:val>
                                            <p:strVal val="#ppt_x"/>
                                          </p:val>
                                        </p:tav>
                                        <p:tav tm="100000">
                                          <p:val>
                                            <p:strVal val="#ppt_x"/>
                                          </p:val>
                                        </p:tav>
                                      </p:tavLst>
                                    </p:anim>
                                    <p:anim calcmode="lin" valueType="num">
                                      <p:cBhvr additive="base">
                                        <p:cTn id="261"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128" grpId="0" animBg="1"/>
      <p:bldP spid="129" grpId="0" animBg="1"/>
      <p:bldP spid="130" grpId="0" animBg="1"/>
      <p:bldP spid="139" grpId="0" animBg="1"/>
      <p:bldP spid="140" grpId="0" animBg="1"/>
      <p:bldP spid="152" grpId="0" animBg="1"/>
      <p:bldP spid="159" grpId="0" animBg="1"/>
      <p:bldP spid="160" grpId="0" animBg="1"/>
      <p:bldP spid="1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1271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2017-10-05T18:30:44Z</dcterms:modified>
</cp:coreProperties>
</file>