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8997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a:spLocks noChangeAspect="1"/>
          </p:cNvSpPr>
          <p:nvPr/>
        </p:nvSpPr>
        <p:spPr>
          <a:xfrm rot="18906798">
            <a:off x="5595683" y="3578257"/>
            <a:ext cx="1005840" cy="1005840"/>
          </a:xfrm>
          <a:prstGeom prst="rect">
            <a:avLst/>
          </a:prstGeom>
          <a:blipFill dpi="0" rotWithShape="0">
            <a:blip r:embed="rId2"/>
            <a:srcRect/>
            <a:stretch>
              <a:fillRect l="-3000" t="-3000" r="-3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901440"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p:cNvSpPr/>
          <p:nvPr/>
        </p:nvSpPr>
        <p:spPr>
          <a:xfrm rot="5400000">
            <a:off x="6116168" y="1897712"/>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85C401"/>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p:cNvSpPr/>
          <p:nvPr/>
        </p:nvSpPr>
        <p:spPr>
          <a:xfrm rot="16200000">
            <a:off x="3901439" y="4101477"/>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01AA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p:cNvSpPr/>
          <p:nvPr/>
        </p:nvSpPr>
        <p:spPr>
          <a:xfrm rot="10800000">
            <a:off x="6116011"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3EB8C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5" name="Oval 24"/>
          <p:cNvSpPr>
            <a:spLocks noChangeAspect="1"/>
          </p:cNvSpPr>
          <p:nvPr/>
        </p:nvSpPr>
        <p:spPr>
          <a:xfrm>
            <a:off x="4073031"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S</a:t>
            </a:r>
          </a:p>
        </p:txBody>
      </p:sp>
      <p:sp>
        <p:nvSpPr>
          <p:cNvPr id="26" name="Oval 25"/>
          <p:cNvSpPr>
            <a:spLocks noChangeAspect="1"/>
          </p:cNvSpPr>
          <p:nvPr/>
        </p:nvSpPr>
        <p:spPr>
          <a:xfrm>
            <a:off x="7463483" y="2328011"/>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W</a:t>
            </a:r>
          </a:p>
        </p:txBody>
      </p:sp>
      <p:sp>
        <p:nvSpPr>
          <p:cNvPr id="27" name="Oval 26"/>
          <p:cNvSpPr>
            <a:spLocks noChangeAspect="1"/>
          </p:cNvSpPr>
          <p:nvPr/>
        </p:nvSpPr>
        <p:spPr>
          <a:xfrm>
            <a:off x="4073031"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T</a:t>
            </a:r>
          </a:p>
        </p:txBody>
      </p:sp>
      <p:sp>
        <p:nvSpPr>
          <p:cNvPr id="28" name="Oval 27"/>
          <p:cNvSpPr>
            <a:spLocks noChangeAspect="1"/>
          </p:cNvSpPr>
          <p:nvPr/>
        </p:nvSpPr>
        <p:spPr>
          <a:xfrm>
            <a:off x="7463483" y="5089525"/>
            <a:ext cx="731520" cy="7315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andara" panose="020E0502030303020204" pitchFamily="34" charset="0"/>
              </a:rPr>
              <a:t>O</a:t>
            </a:r>
          </a:p>
        </p:txBody>
      </p:sp>
      <p:sp>
        <p:nvSpPr>
          <p:cNvPr id="4" name="TextBox 3"/>
          <p:cNvSpPr txBox="1"/>
          <p:nvPr/>
        </p:nvSpPr>
        <p:spPr>
          <a:xfrm>
            <a:off x="4922910" y="3108332"/>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91%</a:t>
            </a:r>
          </a:p>
        </p:txBody>
      </p:sp>
      <p:sp>
        <p:nvSpPr>
          <p:cNvPr id="29" name="TextBox 28"/>
          <p:cNvSpPr txBox="1"/>
          <p:nvPr/>
        </p:nvSpPr>
        <p:spPr>
          <a:xfrm>
            <a:off x="6447214" y="310858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24%</a:t>
            </a:r>
          </a:p>
        </p:txBody>
      </p:sp>
      <p:sp>
        <p:nvSpPr>
          <p:cNvPr id="30" name="TextBox 29"/>
          <p:cNvSpPr txBox="1"/>
          <p:nvPr/>
        </p:nvSpPr>
        <p:spPr>
          <a:xfrm>
            <a:off x="4922910" y="4321830"/>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33%</a:t>
            </a:r>
          </a:p>
        </p:txBody>
      </p:sp>
      <p:sp>
        <p:nvSpPr>
          <p:cNvPr id="31" name="TextBox 30"/>
          <p:cNvSpPr txBox="1"/>
          <p:nvPr/>
        </p:nvSpPr>
        <p:spPr>
          <a:xfrm>
            <a:off x="6447214" y="4295511"/>
            <a:ext cx="804584" cy="523220"/>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56%</a:t>
            </a:r>
          </a:p>
        </p:txBody>
      </p:sp>
      <p:sp>
        <p:nvSpPr>
          <p:cNvPr id="32" name="Text Placeholder 3"/>
          <p:cNvSpPr txBox="1">
            <a:spLocks/>
          </p:cNvSpPr>
          <p:nvPr/>
        </p:nvSpPr>
        <p:spPr>
          <a:xfrm>
            <a:off x="419617" y="1929326"/>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2B2A"/>
                </a:solidFill>
                <a:latin typeface="Candara" panose="020E0502030303020204" pitchFamily="34" charset="0"/>
              </a:rPr>
              <a:t>STRENGTH</a:t>
            </a:r>
          </a:p>
          <a:p>
            <a:pPr algn="l"/>
            <a:endParaRPr lang="en-US" sz="800" b="1" dirty="0">
              <a:solidFill>
                <a:schemeClr val="bg2">
                  <a:lumMod val="25000"/>
                </a:schemeClr>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3" name="Text Placeholder 3"/>
          <p:cNvSpPr txBox="1">
            <a:spLocks/>
          </p:cNvSpPr>
          <p:nvPr/>
        </p:nvSpPr>
        <p:spPr>
          <a:xfrm>
            <a:off x="8677806" y="2096891"/>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WEAKNESS</a:t>
            </a:r>
          </a:p>
          <a:p>
            <a:pPr algn="l"/>
            <a:endParaRPr lang="en-US" sz="800" b="1" dirty="0">
              <a:solidFill>
                <a:schemeClr val="bg2">
                  <a:lumMod val="25000"/>
                </a:schemeClr>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4" name="Text Placeholder 3"/>
          <p:cNvSpPr txBox="1">
            <a:spLocks/>
          </p:cNvSpPr>
          <p:nvPr/>
        </p:nvSpPr>
        <p:spPr>
          <a:xfrm>
            <a:off x="8732520" y="4207948"/>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8CD"/>
                </a:solidFill>
                <a:latin typeface="Candara" panose="020E0502030303020204" pitchFamily="34" charset="0"/>
              </a:rPr>
              <a:t>OPPORTUNITIES</a:t>
            </a:r>
          </a:p>
          <a:p>
            <a:pPr algn="l"/>
            <a:endParaRPr lang="en-US" sz="800" b="1" dirty="0">
              <a:solidFill>
                <a:schemeClr val="bg2">
                  <a:lumMod val="25000"/>
                </a:schemeClr>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5" name="Text Placeholder 3"/>
          <p:cNvSpPr txBox="1">
            <a:spLocks/>
          </p:cNvSpPr>
          <p:nvPr/>
        </p:nvSpPr>
        <p:spPr>
          <a:xfrm>
            <a:off x="745246" y="4319532"/>
            <a:ext cx="301752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01AA8D"/>
                </a:solidFill>
                <a:latin typeface="Candara" panose="020E0502030303020204" pitchFamily="34" charset="0"/>
              </a:rPr>
              <a:t>THREAT</a:t>
            </a:r>
          </a:p>
          <a:p>
            <a:pPr algn="l"/>
            <a:endParaRPr lang="en-US" sz="800" b="1" dirty="0">
              <a:solidFill>
                <a:schemeClr val="bg2">
                  <a:lumMod val="25000"/>
                </a:schemeClr>
              </a:solidFill>
              <a:latin typeface="Candara" panose="020E0502030303020204" pitchFamily="34" charset="0"/>
            </a:endParaRPr>
          </a:p>
          <a:p>
            <a:pPr algn="l"/>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a:extLst>
              <a:ext uri="{FF2B5EF4-FFF2-40B4-BE49-F238E27FC236}">
                <a16:creationId xmlns:a16="http://schemas.microsoft.com/office/drawing/2014/main" id="{BFDE6E63-9092-4BEF-BF85-32614090BA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4975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strips(upLeft)">
                                      <p:cBhvr>
                                        <p:cTn id="17" dur="1000"/>
                                        <p:tgtEl>
                                          <p:spTgt spid="18"/>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strips(upRight)">
                                      <p:cBhvr>
                                        <p:cTn id="20" dur="1000"/>
                                        <p:tgtEl>
                                          <p:spTgt spid="20"/>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strips(downRight)">
                                      <p:cBhvr>
                                        <p:cTn id="23" dur="1000"/>
                                        <p:tgtEl>
                                          <p:spTgt spid="24"/>
                                        </p:tgtEl>
                                      </p:cBhvr>
                                    </p:animEffect>
                                  </p:childTnLst>
                                </p:cTn>
                              </p:par>
                              <p:par>
                                <p:cTn id="24" presetID="18" presetClass="entr" presetSubtype="12"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trips(downLeft)">
                                      <p:cBhvr>
                                        <p:cTn id="26" dur="1000"/>
                                        <p:tgtEl>
                                          <p:spTgt spid="22"/>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2500"/>
                            </p:stCondLst>
                            <p:childTnLst>
                              <p:par>
                                <p:cTn id="34" presetID="53" presetClass="entr" presetSubtype="528"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fltVal val="0"/>
                                          </p:val>
                                        </p:tav>
                                        <p:tav tm="100000">
                                          <p:val>
                                            <p:strVal val="#ppt_w"/>
                                          </p:val>
                                        </p:tav>
                                      </p:tavLst>
                                    </p:anim>
                                    <p:anim calcmode="lin" valueType="num">
                                      <p:cBhvr>
                                        <p:cTn id="37" dur="500" fill="hold"/>
                                        <p:tgtEl>
                                          <p:spTgt spid="25"/>
                                        </p:tgtEl>
                                        <p:attrNameLst>
                                          <p:attrName>ppt_h</p:attrName>
                                        </p:attrNameLst>
                                      </p:cBhvr>
                                      <p:tavLst>
                                        <p:tav tm="0">
                                          <p:val>
                                            <p:fltVal val="0"/>
                                          </p:val>
                                        </p:tav>
                                        <p:tav tm="100000">
                                          <p:val>
                                            <p:strVal val="#ppt_h"/>
                                          </p:val>
                                        </p:tav>
                                      </p:tavLst>
                                    </p:anim>
                                    <p:animEffect transition="in" filter="fade">
                                      <p:cBhvr>
                                        <p:cTn id="38" dur="500"/>
                                        <p:tgtEl>
                                          <p:spTgt spid="25"/>
                                        </p:tgtEl>
                                      </p:cBhvr>
                                    </p:animEffect>
                                    <p:anim calcmode="lin" valueType="num">
                                      <p:cBhvr>
                                        <p:cTn id="39" dur="500" fill="hold"/>
                                        <p:tgtEl>
                                          <p:spTgt spid="25"/>
                                        </p:tgtEl>
                                        <p:attrNameLst>
                                          <p:attrName>ppt_x</p:attrName>
                                        </p:attrNameLst>
                                      </p:cBhvr>
                                      <p:tavLst>
                                        <p:tav tm="0">
                                          <p:val>
                                            <p:fltVal val="0.5"/>
                                          </p:val>
                                        </p:tav>
                                        <p:tav tm="100000">
                                          <p:val>
                                            <p:strVal val="#ppt_x"/>
                                          </p:val>
                                        </p:tav>
                                      </p:tavLst>
                                    </p:anim>
                                    <p:anim calcmode="lin" valueType="num">
                                      <p:cBhvr>
                                        <p:cTn id="40" dur="500" fill="hold"/>
                                        <p:tgtEl>
                                          <p:spTgt spid="25"/>
                                        </p:tgtEl>
                                        <p:attrNameLst>
                                          <p:attrName>ppt_y</p:attrName>
                                        </p:attrNameLst>
                                      </p:cBhvr>
                                      <p:tavLst>
                                        <p:tav tm="0">
                                          <p:val>
                                            <p:fltVal val="0.5"/>
                                          </p:val>
                                        </p:tav>
                                        <p:tav tm="100000">
                                          <p:val>
                                            <p:strVal val="#ppt_y"/>
                                          </p:val>
                                        </p:tav>
                                      </p:tavLst>
                                    </p:anim>
                                  </p:childTnLst>
                                </p:cTn>
                              </p:par>
                            </p:childTnLst>
                          </p:cTn>
                        </p:par>
                        <p:par>
                          <p:cTn id="41" fill="hold">
                            <p:stCondLst>
                              <p:cond delay="3000"/>
                            </p:stCondLst>
                            <p:childTnLst>
                              <p:par>
                                <p:cTn id="42" presetID="53" presetClass="entr" presetSubtype="528" fill="hold" grpId="0"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Effect transition="in" filter="fade">
                                      <p:cBhvr>
                                        <p:cTn id="46" dur="500"/>
                                        <p:tgtEl>
                                          <p:spTgt spid="32"/>
                                        </p:tgtEl>
                                      </p:cBhvr>
                                    </p:animEffect>
                                    <p:anim calcmode="lin" valueType="num">
                                      <p:cBhvr>
                                        <p:cTn id="47" dur="500" fill="hold"/>
                                        <p:tgtEl>
                                          <p:spTgt spid="32"/>
                                        </p:tgtEl>
                                        <p:attrNameLst>
                                          <p:attrName>ppt_x</p:attrName>
                                        </p:attrNameLst>
                                      </p:cBhvr>
                                      <p:tavLst>
                                        <p:tav tm="0">
                                          <p:val>
                                            <p:fltVal val="0.5"/>
                                          </p:val>
                                        </p:tav>
                                        <p:tav tm="100000">
                                          <p:val>
                                            <p:strVal val="#ppt_x"/>
                                          </p:val>
                                        </p:tav>
                                      </p:tavLst>
                                    </p:anim>
                                    <p:anim calcmode="lin" valueType="num">
                                      <p:cBhvr>
                                        <p:cTn id="48" dur="500" fill="hold"/>
                                        <p:tgtEl>
                                          <p:spTgt spid="32"/>
                                        </p:tgtEl>
                                        <p:attrNameLst>
                                          <p:attrName>ppt_y</p:attrName>
                                        </p:attrNameLst>
                                      </p:cBhvr>
                                      <p:tavLst>
                                        <p:tav tm="0">
                                          <p:val>
                                            <p:fltVal val="0.5"/>
                                          </p:val>
                                        </p:tav>
                                        <p:tav tm="100000">
                                          <p:val>
                                            <p:strVal val="#ppt_y"/>
                                          </p:val>
                                        </p:tav>
                                      </p:tavLst>
                                    </p:anim>
                                  </p:childTnLst>
                                </p:cTn>
                              </p:par>
                            </p:childTnLst>
                          </p:cTn>
                        </p:par>
                        <p:par>
                          <p:cTn id="49" fill="hold">
                            <p:stCondLst>
                              <p:cond delay="3500"/>
                            </p:stCondLst>
                            <p:childTnLst>
                              <p:par>
                                <p:cTn id="50" presetID="53" presetClass="entr" presetSubtype="16"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500" fill="hold"/>
                                        <p:tgtEl>
                                          <p:spTgt spid="29"/>
                                        </p:tgtEl>
                                        <p:attrNameLst>
                                          <p:attrName>ppt_w</p:attrName>
                                        </p:attrNameLst>
                                      </p:cBhvr>
                                      <p:tavLst>
                                        <p:tav tm="0">
                                          <p:val>
                                            <p:fltVal val="0"/>
                                          </p:val>
                                        </p:tav>
                                        <p:tav tm="100000">
                                          <p:val>
                                            <p:strVal val="#ppt_w"/>
                                          </p:val>
                                        </p:tav>
                                      </p:tavLst>
                                    </p:anim>
                                    <p:anim calcmode="lin" valueType="num">
                                      <p:cBhvr>
                                        <p:cTn id="53" dur="500" fill="hold"/>
                                        <p:tgtEl>
                                          <p:spTgt spid="29"/>
                                        </p:tgtEl>
                                        <p:attrNameLst>
                                          <p:attrName>ppt_h</p:attrName>
                                        </p:attrNameLst>
                                      </p:cBhvr>
                                      <p:tavLst>
                                        <p:tav tm="0">
                                          <p:val>
                                            <p:fltVal val="0"/>
                                          </p:val>
                                        </p:tav>
                                        <p:tav tm="100000">
                                          <p:val>
                                            <p:strVal val="#ppt_h"/>
                                          </p:val>
                                        </p:tav>
                                      </p:tavLst>
                                    </p:anim>
                                    <p:animEffect transition="in" filter="fade">
                                      <p:cBhvr>
                                        <p:cTn id="54" dur="500"/>
                                        <p:tgtEl>
                                          <p:spTgt spid="29"/>
                                        </p:tgtEl>
                                      </p:cBhvr>
                                    </p:animEffect>
                                  </p:childTnLst>
                                </p:cTn>
                              </p:par>
                            </p:childTnLst>
                          </p:cTn>
                        </p:par>
                        <p:par>
                          <p:cTn id="55" fill="hold">
                            <p:stCondLst>
                              <p:cond delay="4000"/>
                            </p:stCondLst>
                            <p:childTnLst>
                              <p:par>
                                <p:cTn id="56" presetID="53" presetClass="entr" presetSubtype="528"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500" fill="hold"/>
                                        <p:tgtEl>
                                          <p:spTgt spid="26"/>
                                        </p:tgtEl>
                                        <p:attrNameLst>
                                          <p:attrName>ppt_w</p:attrName>
                                        </p:attrNameLst>
                                      </p:cBhvr>
                                      <p:tavLst>
                                        <p:tav tm="0">
                                          <p:val>
                                            <p:fltVal val="0"/>
                                          </p:val>
                                        </p:tav>
                                        <p:tav tm="100000">
                                          <p:val>
                                            <p:strVal val="#ppt_w"/>
                                          </p:val>
                                        </p:tav>
                                      </p:tavLst>
                                    </p:anim>
                                    <p:anim calcmode="lin" valueType="num">
                                      <p:cBhvr>
                                        <p:cTn id="59" dur="500" fill="hold"/>
                                        <p:tgtEl>
                                          <p:spTgt spid="26"/>
                                        </p:tgtEl>
                                        <p:attrNameLst>
                                          <p:attrName>ppt_h</p:attrName>
                                        </p:attrNameLst>
                                      </p:cBhvr>
                                      <p:tavLst>
                                        <p:tav tm="0">
                                          <p:val>
                                            <p:fltVal val="0"/>
                                          </p:val>
                                        </p:tav>
                                        <p:tav tm="100000">
                                          <p:val>
                                            <p:strVal val="#ppt_h"/>
                                          </p:val>
                                        </p:tav>
                                      </p:tavLst>
                                    </p:anim>
                                    <p:animEffect transition="in" filter="fade">
                                      <p:cBhvr>
                                        <p:cTn id="60" dur="500"/>
                                        <p:tgtEl>
                                          <p:spTgt spid="26"/>
                                        </p:tgtEl>
                                      </p:cBhvr>
                                    </p:animEffect>
                                    <p:anim calcmode="lin" valueType="num">
                                      <p:cBhvr>
                                        <p:cTn id="61" dur="500" fill="hold"/>
                                        <p:tgtEl>
                                          <p:spTgt spid="26"/>
                                        </p:tgtEl>
                                        <p:attrNameLst>
                                          <p:attrName>ppt_x</p:attrName>
                                        </p:attrNameLst>
                                      </p:cBhvr>
                                      <p:tavLst>
                                        <p:tav tm="0">
                                          <p:val>
                                            <p:fltVal val="0.5"/>
                                          </p:val>
                                        </p:tav>
                                        <p:tav tm="100000">
                                          <p:val>
                                            <p:strVal val="#ppt_x"/>
                                          </p:val>
                                        </p:tav>
                                      </p:tavLst>
                                    </p:anim>
                                    <p:anim calcmode="lin" valueType="num">
                                      <p:cBhvr>
                                        <p:cTn id="62" dur="500" fill="hold"/>
                                        <p:tgtEl>
                                          <p:spTgt spid="26"/>
                                        </p:tgtEl>
                                        <p:attrNameLst>
                                          <p:attrName>ppt_y</p:attrName>
                                        </p:attrNameLst>
                                      </p:cBhvr>
                                      <p:tavLst>
                                        <p:tav tm="0">
                                          <p:val>
                                            <p:fltVal val="0.5"/>
                                          </p:val>
                                        </p:tav>
                                        <p:tav tm="100000">
                                          <p:val>
                                            <p:strVal val="#ppt_y"/>
                                          </p:val>
                                        </p:tav>
                                      </p:tavLst>
                                    </p:anim>
                                  </p:childTnLst>
                                </p:cTn>
                              </p:par>
                            </p:childTnLst>
                          </p:cTn>
                        </p:par>
                        <p:par>
                          <p:cTn id="63" fill="hold">
                            <p:stCondLst>
                              <p:cond delay="4500"/>
                            </p:stCondLst>
                            <p:childTnLst>
                              <p:par>
                                <p:cTn id="64" presetID="53" presetClass="entr" presetSubtype="528"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 calcmode="lin" valueType="num">
                                      <p:cBhvr>
                                        <p:cTn id="66" dur="500" fill="hold"/>
                                        <p:tgtEl>
                                          <p:spTgt spid="33"/>
                                        </p:tgtEl>
                                        <p:attrNameLst>
                                          <p:attrName>ppt_w</p:attrName>
                                        </p:attrNameLst>
                                      </p:cBhvr>
                                      <p:tavLst>
                                        <p:tav tm="0">
                                          <p:val>
                                            <p:fltVal val="0"/>
                                          </p:val>
                                        </p:tav>
                                        <p:tav tm="100000">
                                          <p:val>
                                            <p:strVal val="#ppt_w"/>
                                          </p:val>
                                        </p:tav>
                                      </p:tavLst>
                                    </p:anim>
                                    <p:anim calcmode="lin" valueType="num">
                                      <p:cBhvr>
                                        <p:cTn id="67" dur="500" fill="hold"/>
                                        <p:tgtEl>
                                          <p:spTgt spid="33"/>
                                        </p:tgtEl>
                                        <p:attrNameLst>
                                          <p:attrName>ppt_h</p:attrName>
                                        </p:attrNameLst>
                                      </p:cBhvr>
                                      <p:tavLst>
                                        <p:tav tm="0">
                                          <p:val>
                                            <p:fltVal val="0"/>
                                          </p:val>
                                        </p:tav>
                                        <p:tav tm="100000">
                                          <p:val>
                                            <p:strVal val="#ppt_h"/>
                                          </p:val>
                                        </p:tav>
                                      </p:tavLst>
                                    </p:anim>
                                    <p:animEffect transition="in" filter="fade">
                                      <p:cBhvr>
                                        <p:cTn id="68" dur="500"/>
                                        <p:tgtEl>
                                          <p:spTgt spid="33"/>
                                        </p:tgtEl>
                                      </p:cBhvr>
                                    </p:animEffect>
                                    <p:anim calcmode="lin" valueType="num">
                                      <p:cBhvr>
                                        <p:cTn id="69" dur="500" fill="hold"/>
                                        <p:tgtEl>
                                          <p:spTgt spid="33"/>
                                        </p:tgtEl>
                                        <p:attrNameLst>
                                          <p:attrName>ppt_x</p:attrName>
                                        </p:attrNameLst>
                                      </p:cBhvr>
                                      <p:tavLst>
                                        <p:tav tm="0">
                                          <p:val>
                                            <p:fltVal val="0.5"/>
                                          </p:val>
                                        </p:tav>
                                        <p:tav tm="100000">
                                          <p:val>
                                            <p:strVal val="#ppt_x"/>
                                          </p:val>
                                        </p:tav>
                                      </p:tavLst>
                                    </p:anim>
                                    <p:anim calcmode="lin" valueType="num">
                                      <p:cBhvr>
                                        <p:cTn id="70" dur="500" fill="hold"/>
                                        <p:tgtEl>
                                          <p:spTgt spid="33"/>
                                        </p:tgtEl>
                                        <p:attrNameLst>
                                          <p:attrName>ppt_y</p:attrName>
                                        </p:attrNameLst>
                                      </p:cBhvr>
                                      <p:tavLst>
                                        <p:tav tm="0">
                                          <p:val>
                                            <p:fltVal val="0.5"/>
                                          </p:val>
                                        </p:tav>
                                        <p:tav tm="100000">
                                          <p:val>
                                            <p:strVal val="#ppt_y"/>
                                          </p:val>
                                        </p:tav>
                                      </p:tavLst>
                                    </p:anim>
                                  </p:childTnLst>
                                </p:cTn>
                              </p:par>
                            </p:childTnLst>
                          </p:cTn>
                        </p:par>
                        <p:par>
                          <p:cTn id="71" fill="hold">
                            <p:stCondLst>
                              <p:cond delay="5000"/>
                            </p:stCondLst>
                            <p:childTnLst>
                              <p:par>
                                <p:cTn id="72" presetID="53" presetClass="entr" presetSubtype="16" fill="hold" grpId="0" nodeType="afterEffect">
                                  <p:stCondLst>
                                    <p:cond delay="0"/>
                                  </p:stCondLst>
                                  <p:childTnLst>
                                    <p:set>
                                      <p:cBhvr>
                                        <p:cTn id="73" dur="1" fill="hold">
                                          <p:stCondLst>
                                            <p:cond delay="0"/>
                                          </p:stCondLst>
                                        </p:cTn>
                                        <p:tgtEl>
                                          <p:spTgt spid="31"/>
                                        </p:tgtEl>
                                        <p:attrNameLst>
                                          <p:attrName>style.visibility</p:attrName>
                                        </p:attrNameLst>
                                      </p:cBhvr>
                                      <p:to>
                                        <p:strVal val="visible"/>
                                      </p:to>
                                    </p:set>
                                    <p:anim calcmode="lin" valueType="num">
                                      <p:cBhvr>
                                        <p:cTn id="74" dur="500" fill="hold"/>
                                        <p:tgtEl>
                                          <p:spTgt spid="31"/>
                                        </p:tgtEl>
                                        <p:attrNameLst>
                                          <p:attrName>ppt_w</p:attrName>
                                        </p:attrNameLst>
                                      </p:cBhvr>
                                      <p:tavLst>
                                        <p:tav tm="0">
                                          <p:val>
                                            <p:fltVal val="0"/>
                                          </p:val>
                                        </p:tav>
                                        <p:tav tm="100000">
                                          <p:val>
                                            <p:strVal val="#ppt_w"/>
                                          </p:val>
                                        </p:tav>
                                      </p:tavLst>
                                    </p:anim>
                                    <p:anim calcmode="lin" valueType="num">
                                      <p:cBhvr>
                                        <p:cTn id="75" dur="500" fill="hold"/>
                                        <p:tgtEl>
                                          <p:spTgt spid="31"/>
                                        </p:tgtEl>
                                        <p:attrNameLst>
                                          <p:attrName>ppt_h</p:attrName>
                                        </p:attrNameLst>
                                      </p:cBhvr>
                                      <p:tavLst>
                                        <p:tav tm="0">
                                          <p:val>
                                            <p:fltVal val="0"/>
                                          </p:val>
                                        </p:tav>
                                        <p:tav tm="100000">
                                          <p:val>
                                            <p:strVal val="#ppt_h"/>
                                          </p:val>
                                        </p:tav>
                                      </p:tavLst>
                                    </p:anim>
                                    <p:animEffect transition="in" filter="fade">
                                      <p:cBhvr>
                                        <p:cTn id="76" dur="500"/>
                                        <p:tgtEl>
                                          <p:spTgt spid="31"/>
                                        </p:tgtEl>
                                      </p:cBhvr>
                                    </p:animEffect>
                                  </p:childTnLst>
                                </p:cTn>
                              </p:par>
                            </p:childTnLst>
                          </p:cTn>
                        </p:par>
                        <p:par>
                          <p:cTn id="77" fill="hold">
                            <p:stCondLst>
                              <p:cond delay="5500"/>
                            </p:stCondLst>
                            <p:childTnLst>
                              <p:par>
                                <p:cTn id="78" presetID="53" presetClass="entr" presetSubtype="528"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anim calcmode="lin" valueType="num">
                                      <p:cBhvr>
                                        <p:cTn id="83" dur="500" fill="hold"/>
                                        <p:tgtEl>
                                          <p:spTgt spid="28"/>
                                        </p:tgtEl>
                                        <p:attrNameLst>
                                          <p:attrName>ppt_x</p:attrName>
                                        </p:attrNameLst>
                                      </p:cBhvr>
                                      <p:tavLst>
                                        <p:tav tm="0">
                                          <p:val>
                                            <p:fltVal val="0.5"/>
                                          </p:val>
                                        </p:tav>
                                        <p:tav tm="100000">
                                          <p:val>
                                            <p:strVal val="#ppt_x"/>
                                          </p:val>
                                        </p:tav>
                                      </p:tavLst>
                                    </p:anim>
                                    <p:anim calcmode="lin" valueType="num">
                                      <p:cBhvr>
                                        <p:cTn id="84" dur="500" fill="hold"/>
                                        <p:tgtEl>
                                          <p:spTgt spid="28"/>
                                        </p:tgtEl>
                                        <p:attrNameLst>
                                          <p:attrName>ppt_y</p:attrName>
                                        </p:attrNameLst>
                                      </p:cBhvr>
                                      <p:tavLst>
                                        <p:tav tm="0">
                                          <p:val>
                                            <p:fltVal val="0.5"/>
                                          </p:val>
                                        </p:tav>
                                        <p:tav tm="100000">
                                          <p:val>
                                            <p:strVal val="#ppt_y"/>
                                          </p:val>
                                        </p:tav>
                                      </p:tavLst>
                                    </p:anim>
                                  </p:childTnLst>
                                </p:cTn>
                              </p:par>
                            </p:childTnLst>
                          </p:cTn>
                        </p:par>
                        <p:par>
                          <p:cTn id="85" fill="hold">
                            <p:stCondLst>
                              <p:cond delay="6000"/>
                            </p:stCondLst>
                            <p:childTnLst>
                              <p:par>
                                <p:cTn id="86" presetID="53" presetClass="entr" presetSubtype="528"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anim calcmode="lin" valueType="num">
                                      <p:cBhvr>
                                        <p:cTn id="88" dur="500" fill="hold"/>
                                        <p:tgtEl>
                                          <p:spTgt spid="34"/>
                                        </p:tgtEl>
                                        <p:attrNameLst>
                                          <p:attrName>ppt_w</p:attrName>
                                        </p:attrNameLst>
                                      </p:cBhvr>
                                      <p:tavLst>
                                        <p:tav tm="0">
                                          <p:val>
                                            <p:fltVal val="0"/>
                                          </p:val>
                                        </p:tav>
                                        <p:tav tm="100000">
                                          <p:val>
                                            <p:strVal val="#ppt_w"/>
                                          </p:val>
                                        </p:tav>
                                      </p:tavLst>
                                    </p:anim>
                                    <p:anim calcmode="lin" valueType="num">
                                      <p:cBhvr>
                                        <p:cTn id="89" dur="500" fill="hold"/>
                                        <p:tgtEl>
                                          <p:spTgt spid="34"/>
                                        </p:tgtEl>
                                        <p:attrNameLst>
                                          <p:attrName>ppt_h</p:attrName>
                                        </p:attrNameLst>
                                      </p:cBhvr>
                                      <p:tavLst>
                                        <p:tav tm="0">
                                          <p:val>
                                            <p:fltVal val="0"/>
                                          </p:val>
                                        </p:tav>
                                        <p:tav tm="100000">
                                          <p:val>
                                            <p:strVal val="#ppt_h"/>
                                          </p:val>
                                        </p:tav>
                                      </p:tavLst>
                                    </p:anim>
                                    <p:animEffect transition="in" filter="fade">
                                      <p:cBhvr>
                                        <p:cTn id="90" dur="500"/>
                                        <p:tgtEl>
                                          <p:spTgt spid="34"/>
                                        </p:tgtEl>
                                      </p:cBhvr>
                                    </p:animEffect>
                                    <p:anim calcmode="lin" valueType="num">
                                      <p:cBhvr>
                                        <p:cTn id="91" dur="500" fill="hold"/>
                                        <p:tgtEl>
                                          <p:spTgt spid="34"/>
                                        </p:tgtEl>
                                        <p:attrNameLst>
                                          <p:attrName>ppt_x</p:attrName>
                                        </p:attrNameLst>
                                      </p:cBhvr>
                                      <p:tavLst>
                                        <p:tav tm="0">
                                          <p:val>
                                            <p:fltVal val="0.5"/>
                                          </p:val>
                                        </p:tav>
                                        <p:tav tm="100000">
                                          <p:val>
                                            <p:strVal val="#ppt_x"/>
                                          </p:val>
                                        </p:tav>
                                      </p:tavLst>
                                    </p:anim>
                                    <p:anim calcmode="lin" valueType="num">
                                      <p:cBhvr>
                                        <p:cTn id="92" dur="500" fill="hold"/>
                                        <p:tgtEl>
                                          <p:spTgt spid="34"/>
                                        </p:tgtEl>
                                        <p:attrNameLst>
                                          <p:attrName>ppt_y</p:attrName>
                                        </p:attrNameLst>
                                      </p:cBhvr>
                                      <p:tavLst>
                                        <p:tav tm="0">
                                          <p:val>
                                            <p:fltVal val="0.5"/>
                                          </p:val>
                                        </p:tav>
                                        <p:tav tm="100000">
                                          <p:val>
                                            <p:strVal val="#ppt_y"/>
                                          </p:val>
                                        </p:tav>
                                      </p:tavLst>
                                    </p:anim>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30"/>
                                        </p:tgtEl>
                                        <p:attrNameLst>
                                          <p:attrName>style.visibility</p:attrName>
                                        </p:attrNameLst>
                                      </p:cBhvr>
                                      <p:to>
                                        <p:strVal val="visible"/>
                                      </p:to>
                                    </p:set>
                                    <p:anim calcmode="lin" valueType="num">
                                      <p:cBhvr>
                                        <p:cTn id="96" dur="500" fill="hold"/>
                                        <p:tgtEl>
                                          <p:spTgt spid="30"/>
                                        </p:tgtEl>
                                        <p:attrNameLst>
                                          <p:attrName>ppt_w</p:attrName>
                                        </p:attrNameLst>
                                      </p:cBhvr>
                                      <p:tavLst>
                                        <p:tav tm="0">
                                          <p:val>
                                            <p:fltVal val="0"/>
                                          </p:val>
                                        </p:tav>
                                        <p:tav tm="100000">
                                          <p:val>
                                            <p:strVal val="#ppt_w"/>
                                          </p:val>
                                        </p:tav>
                                      </p:tavLst>
                                    </p:anim>
                                    <p:anim calcmode="lin" valueType="num">
                                      <p:cBhvr>
                                        <p:cTn id="97" dur="500" fill="hold"/>
                                        <p:tgtEl>
                                          <p:spTgt spid="30"/>
                                        </p:tgtEl>
                                        <p:attrNameLst>
                                          <p:attrName>ppt_h</p:attrName>
                                        </p:attrNameLst>
                                      </p:cBhvr>
                                      <p:tavLst>
                                        <p:tav tm="0">
                                          <p:val>
                                            <p:fltVal val="0"/>
                                          </p:val>
                                        </p:tav>
                                        <p:tav tm="100000">
                                          <p:val>
                                            <p:strVal val="#ppt_h"/>
                                          </p:val>
                                        </p:tav>
                                      </p:tavLst>
                                    </p:anim>
                                    <p:animEffect transition="in" filter="fade">
                                      <p:cBhvr>
                                        <p:cTn id="98" dur="500"/>
                                        <p:tgtEl>
                                          <p:spTgt spid="30"/>
                                        </p:tgtEl>
                                      </p:cBhvr>
                                    </p:animEffect>
                                  </p:childTnLst>
                                </p:cTn>
                              </p:par>
                            </p:childTnLst>
                          </p:cTn>
                        </p:par>
                        <p:par>
                          <p:cTn id="99" fill="hold">
                            <p:stCondLst>
                              <p:cond delay="7000"/>
                            </p:stCondLst>
                            <p:childTnLst>
                              <p:par>
                                <p:cTn id="100" presetID="53" presetClass="entr" presetSubtype="528" fill="hold" grpId="0" nodeType="afterEffect">
                                  <p:stCondLst>
                                    <p:cond delay="0"/>
                                  </p:stCondLst>
                                  <p:childTnLst>
                                    <p:set>
                                      <p:cBhvr>
                                        <p:cTn id="101" dur="1" fill="hold">
                                          <p:stCondLst>
                                            <p:cond delay="0"/>
                                          </p:stCondLst>
                                        </p:cTn>
                                        <p:tgtEl>
                                          <p:spTgt spid="27"/>
                                        </p:tgtEl>
                                        <p:attrNameLst>
                                          <p:attrName>style.visibility</p:attrName>
                                        </p:attrNameLst>
                                      </p:cBhvr>
                                      <p:to>
                                        <p:strVal val="visible"/>
                                      </p:to>
                                    </p:set>
                                    <p:anim calcmode="lin" valueType="num">
                                      <p:cBhvr>
                                        <p:cTn id="102" dur="500" fill="hold"/>
                                        <p:tgtEl>
                                          <p:spTgt spid="27"/>
                                        </p:tgtEl>
                                        <p:attrNameLst>
                                          <p:attrName>ppt_w</p:attrName>
                                        </p:attrNameLst>
                                      </p:cBhvr>
                                      <p:tavLst>
                                        <p:tav tm="0">
                                          <p:val>
                                            <p:fltVal val="0"/>
                                          </p:val>
                                        </p:tav>
                                        <p:tav tm="100000">
                                          <p:val>
                                            <p:strVal val="#ppt_w"/>
                                          </p:val>
                                        </p:tav>
                                      </p:tavLst>
                                    </p:anim>
                                    <p:anim calcmode="lin" valueType="num">
                                      <p:cBhvr>
                                        <p:cTn id="103" dur="500" fill="hold"/>
                                        <p:tgtEl>
                                          <p:spTgt spid="27"/>
                                        </p:tgtEl>
                                        <p:attrNameLst>
                                          <p:attrName>ppt_h</p:attrName>
                                        </p:attrNameLst>
                                      </p:cBhvr>
                                      <p:tavLst>
                                        <p:tav tm="0">
                                          <p:val>
                                            <p:fltVal val="0"/>
                                          </p:val>
                                        </p:tav>
                                        <p:tav tm="100000">
                                          <p:val>
                                            <p:strVal val="#ppt_h"/>
                                          </p:val>
                                        </p:tav>
                                      </p:tavLst>
                                    </p:anim>
                                    <p:animEffect transition="in" filter="fade">
                                      <p:cBhvr>
                                        <p:cTn id="104" dur="500"/>
                                        <p:tgtEl>
                                          <p:spTgt spid="27"/>
                                        </p:tgtEl>
                                      </p:cBhvr>
                                    </p:animEffect>
                                    <p:anim calcmode="lin" valueType="num">
                                      <p:cBhvr>
                                        <p:cTn id="105" dur="500" fill="hold"/>
                                        <p:tgtEl>
                                          <p:spTgt spid="27"/>
                                        </p:tgtEl>
                                        <p:attrNameLst>
                                          <p:attrName>ppt_x</p:attrName>
                                        </p:attrNameLst>
                                      </p:cBhvr>
                                      <p:tavLst>
                                        <p:tav tm="0">
                                          <p:val>
                                            <p:fltVal val="0.5"/>
                                          </p:val>
                                        </p:tav>
                                        <p:tav tm="100000">
                                          <p:val>
                                            <p:strVal val="#ppt_x"/>
                                          </p:val>
                                        </p:tav>
                                      </p:tavLst>
                                    </p:anim>
                                    <p:anim calcmode="lin" valueType="num">
                                      <p:cBhvr>
                                        <p:cTn id="106" dur="500" fill="hold"/>
                                        <p:tgtEl>
                                          <p:spTgt spid="27"/>
                                        </p:tgtEl>
                                        <p:attrNameLst>
                                          <p:attrName>ppt_y</p:attrName>
                                        </p:attrNameLst>
                                      </p:cBhvr>
                                      <p:tavLst>
                                        <p:tav tm="0">
                                          <p:val>
                                            <p:fltVal val="0.5"/>
                                          </p:val>
                                        </p:tav>
                                        <p:tav tm="100000">
                                          <p:val>
                                            <p:strVal val="#ppt_y"/>
                                          </p:val>
                                        </p:tav>
                                      </p:tavLst>
                                    </p:anim>
                                  </p:childTnLst>
                                </p:cTn>
                              </p:par>
                            </p:childTnLst>
                          </p:cTn>
                        </p:par>
                        <p:par>
                          <p:cTn id="107" fill="hold">
                            <p:stCondLst>
                              <p:cond delay="7500"/>
                            </p:stCondLst>
                            <p:childTnLst>
                              <p:par>
                                <p:cTn id="108" presetID="53" presetClass="entr" presetSubtype="528"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anim calcmode="lin" valueType="num">
                                      <p:cBhvr>
                                        <p:cTn id="113" dur="500" fill="hold"/>
                                        <p:tgtEl>
                                          <p:spTgt spid="35"/>
                                        </p:tgtEl>
                                        <p:attrNameLst>
                                          <p:attrName>ppt_x</p:attrName>
                                        </p:attrNameLst>
                                      </p:cBhvr>
                                      <p:tavLst>
                                        <p:tav tm="0">
                                          <p:val>
                                            <p:fltVal val="0.5"/>
                                          </p:val>
                                        </p:tav>
                                        <p:tav tm="100000">
                                          <p:val>
                                            <p:strVal val="#ppt_x"/>
                                          </p:val>
                                        </p:tav>
                                      </p:tavLst>
                                    </p:anim>
                                    <p:anim calcmode="lin" valueType="num">
                                      <p:cBhvr>
                                        <p:cTn id="114"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8" grpId="0" animBg="1"/>
      <p:bldP spid="20" grpId="0" animBg="1"/>
      <p:bldP spid="22" grpId="0" animBg="1"/>
      <p:bldP spid="24" grpId="0" animBg="1"/>
      <p:bldP spid="7" grpId="0"/>
      <p:bldP spid="25" grpId="0" animBg="1"/>
      <p:bldP spid="26" grpId="0" animBg="1"/>
      <p:bldP spid="27" grpId="0" animBg="1"/>
      <p:bldP spid="28" grpId="0" animBg="1"/>
      <p:bldP spid="4"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1326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2017-10-05T18:29:39Z</dcterms:modified>
</cp:coreProperties>
</file>