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02560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Up7">
    <p:spTree>
      <p:nvGrpSpPr>
        <p:cNvPr id="1" name=""/>
        <p:cNvGrpSpPr/>
        <p:nvPr/>
      </p:nvGrpSpPr>
      <p:grpSpPr>
        <a:xfrm>
          <a:off x="0" y="0"/>
          <a:ext cx="0" cy="0"/>
          <a:chOff x="0" y="0"/>
          <a:chExt cx="0" cy="0"/>
        </a:xfrm>
      </p:grpSpPr>
      <p:sp>
        <p:nvSpPr>
          <p:cNvPr id="46" name="Picture Placeholder 7"/>
          <p:cNvSpPr>
            <a:spLocks noGrp="1"/>
          </p:cNvSpPr>
          <p:nvPr>
            <p:ph type="pic" sz="quarter" idx="10" hasCustomPrompt="1"/>
          </p:nvPr>
        </p:nvSpPr>
        <p:spPr>
          <a:xfrm>
            <a:off x="8630708" y="1309918"/>
            <a:ext cx="2373771" cy="3180572"/>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7" name="Picture Placeholder 7"/>
          <p:cNvSpPr>
            <a:spLocks noGrp="1"/>
          </p:cNvSpPr>
          <p:nvPr>
            <p:ph type="pic" sz="quarter" idx="15" hasCustomPrompt="1"/>
          </p:nvPr>
        </p:nvSpPr>
        <p:spPr>
          <a:xfrm>
            <a:off x="7884823" y="2732897"/>
            <a:ext cx="1049099" cy="1889903"/>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0529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a:grpSpLocks noChangeAspect="1"/>
          </p:cNvGrpSpPr>
          <p:nvPr/>
        </p:nvGrpSpPr>
        <p:grpSpPr>
          <a:xfrm>
            <a:off x="7708028" y="877118"/>
            <a:ext cx="3200400" cy="4147887"/>
            <a:chOff x="2908630" y="1255684"/>
            <a:chExt cx="3326740" cy="4311630"/>
          </a:xfrm>
          <a:effectLst>
            <a:outerShdw blurRad="63500" sx="102000" sy="102000" algn="ctr" rotWithShape="0">
              <a:prstClr val="black">
                <a:alpha val="40000"/>
              </a:prstClr>
            </a:outerShdw>
          </a:effectLst>
        </p:grpSpPr>
        <p:grpSp>
          <p:nvGrpSpPr>
            <p:cNvPr id="74" name="Group 66"/>
            <p:cNvGrpSpPr/>
            <p:nvPr/>
          </p:nvGrpSpPr>
          <p:grpSpPr>
            <a:xfrm>
              <a:off x="2908630" y="1255684"/>
              <a:ext cx="3326740" cy="4311630"/>
              <a:chOff x="1208088" y="2017712"/>
              <a:chExt cx="1206500" cy="1563688"/>
            </a:xfrm>
          </p:grpSpPr>
          <p:sp>
            <p:nvSpPr>
              <p:cNvPr id="76" name="Rectangle 6"/>
              <p:cNvSpPr>
                <a:spLocks noChangeArrowheads="1"/>
              </p:cNvSpPr>
              <p:nvPr/>
            </p:nvSpPr>
            <p:spPr bwMode="auto">
              <a:xfrm>
                <a:off x="1319213" y="2152650"/>
                <a:ext cx="969963" cy="1296988"/>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Rectangle 7"/>
              <p:cNvSpPr>
                <a:spLocks noChangeArrowheads="1"/>
              </p:cNvSpPr>
              <p:nvPr/>
            </p:nvSpPr>
            <p:spPr bwMode="auto">
              <a:xfrm>
                <a:off x="1319213" y="2152650"/>
                <a:ext cx="969963" cy="1296988"/>
              </a:xfrm>
              <a:prstGeom prst="rect">
                <a:avLst/>
              </a:prstGeom>
              <a:no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
              <p:cNvSpPr>
                <a:spLocks noEditPoints="1"/>
              </p:cNvSpPr>
              <p:nvPr/>
            </p:nvSpPr>
            <p:spPr bwMode="auto">
              <a:xfrm>
                <a:off x="1208088" y="2017712"/>
                <a:ext cx="1206500" cy="1563688"/>
              </a:xfrm>
              <a:custGeom>
                <a:avLst/>
                <a:gdLst/>
                <a:ahLst/>
                <a:cxnLst>
                  <a:cxn ang="0">
                    <a:pos x="666" y="35"/>
                  </a:cxn>
                  <a:cxn ang="0">
                    <a:pos x="631" y="0"/>
                  </a:cxn>
                  <a:cxn ang="0">
                    <a:pos x="34" y="0"/>
                  </a:cxn>
                  <a:cxn ang="0">
                    <a:pos x="0" y="35"/>
                  </a:cxn>
                  <a:cxn ang="0">
                    <a:pos x="0" y="829"/>
                  </a:cxn>
                  <a:cxn ang="0">
                    <a:pos x="34" y="864"/>
                  </a:cxn>
                  <a:cxn ang="0">
                    <a:pos x="631" y="864"/>
                  </a:cxn>
                  <a:cxn ang="0">
                    <a:pos x="666" y="829"/>
                  </a:cxn>
                  <a:cxn ang="0">
                    <a:pos x="666" y="35"/>
                  </a:cxn>
                  <a:cxn ang="0">
                    <a:pos x="597" y="791"/>
                  </a:cxn>
                  <a:cxn ang="0">
                    <a:pos x="66" y="791"/>
                  </a:cxn>
                  <a:cxn ang="0">
                    <a:pos x="66" y="76"/>
                  </a:cxn>
                  <a:cxn ang="0">
                    <a:pos x="597" y="76"/>
                  </a:cxn>
                  <a:cxn ang="0">
                    <a:pos x="597" y="791"/>
                  </a:cxn>
                </a:cxnLst>
                <a:rect l="0" t="0" r="r" b="b"/>
                <a:pathLst>
                  <a:path w="666" h="864">
                    <a:moveTo>
                      <a:pt x="666" y="35"/>
                    </a:moveTo>
                    <a:cubicBezTo>
                      <a:pt x="666" y="16"/>
                      <a:pt x="650" y="0"/>
                      <a:pt x="631" y="0"/>
                    </a:cubicBezTo>
                    <a:cubicBezTo>
                      <a:pt x="34" y="0"/>
                      <a:pt x="34" y="0"/>
                      <a:pt x="34" y="0"/>
                    </a:cubicBezTo>
                    <a:cubicBezTo>
                      <a:pt x="15" y="0"/>
                      <a:pt x="0" y="16"/>
                      <a:pt x="0" y="35"/>
                    </a:cubicBezTo>
                    <a:cubicBezTo>
                      <a:pt x="0" y="829"/>
                      <a:pt x="0" y="829"/>
                      <a:pt x="0" y="829"/>
                    </a:cubicBezTo>
                    <a:cubicBezTo>
                      <a:pt x="0" y="849"/>
                      <a:pt x="15" y="864"/>
                      <a:pt x="34" y="864"/>
                    </a:cubicBezTo>
                    <a:cubicBezTo>
                      <a:pt x="631" y="864"/>
                      <a:pt x="631" y="864"/>
                      <a:pt x="631" y="864"/>
                    </a:cubicBezTo>
                    <a:cubicBezTo>
                      <a:pt x="650" y="864"/>
                      <a:pt x="666" y="849"/>
                      <a:pt x="666" y="829"/>
                    </a:cubicBezTo>
                    <a:cubicBezTo>
                      <a:pt x="666" y="35"/>
                      <a:pt x="666" y="35"/>
                      <a:pt x="666" y="35"/>
                    </a:cubicBezTo>
                    <a:moveTo>
                      <a:pt x="597" y="791"/>
                    </a:moveTo>
                    <a:cubicBezTo>
                      <a:pt x="66" y="791"/>
                      <a:pt x="66" y="791"/>
                      <a:pt x="66" y="791"/>
                    </a:cubicBezTo>
                    <a:cubicBezTo>
                      <a:pt x="66" y="76"/>
                      <a:pt x="66" y="76"/>
                      <a:pt x="66" y="76"/>
                    </a:cubicBezTo>
                    <a:cubicBezTo>
                      <a:pt x="597" y="76"/>
                      <a:pt x="597" y="76"/>
                      <a:pt x="597" y="76"/>
                    </a:cubicBezTo>
                    <a:cubicBezTo>
                      <a:pt x="597" y="791"/>
                      <a:pt x="597" y="791"/>
                      <a:pt x="597" y="791"/>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sp>
          <p:nvSpPr>
            <p:cNvPr id="75" name="Oval 74"/>
            <p:cNvSpPr/>
            <p:nvPr/>
          </p:nvSpPr>
          <p:spPr>
            <a:xfrm>
              <a:off x="4471627" y="1357124"/>
              <a:ext cx="200746" cy="20074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6" name="Picture Placeholder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2700" r="12700"/>
          <a:stretch>
            <a:fillRect/>
          </a:stretch>
        </p:blipFill>
        <p:spPr>
          <a:xfrm>
            <a:off x="8007399" y="1248070"/>
            <a:ext cx="2593304" cy="3474720"/>
          </a:xfrm>
        </p:spPr>
      </p:pic>
      <p:grpSp>
        <p:nvGrpSpPr>
          <p:cNvPr id="79" name="Group 29"/>
          <p:cNvGrpSpPr>
            <a:grpSpLocks noChangeAspect="1"/>
          </p:cNvGrpSpPr>
          <p:nvPr/>
        </p:nvGrpSpPr>
        <p:grpSpPr>
          <a:xfrm>
            <a:off x="6447263" y="1794048"/>
            <a:ext cx="1428000" cy="3017520"/>
            <a:chOff x="3189614" y="1562392"/>
            <a:chExt cx="1474916" cy="3116662"/>
          </a:xfrm>
          <a:effectLst/>
        </p:grpSpPr>
        <p:sp>
          <p:nvSpPr>
            <p:cNvPr id="80" name="Freeform 79"/>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1" name="Group 20"/>
            <p:cNvGrpSpPr/>
            <p:nvPr/>
          </p:nvGrpSpPr>
          <p:grpSpPr>
            <a:xfrm>
              <a:off x="3189614" y="1991493"/>
              <a:ext cx="23662" cy="645898"/>
              <a:chOff x="3392428" y="1951545"/>
              <a:chExt cx="27432" cy="735419"/>
            </a:xfrm>
          </p:grpSpPr>
          <p:sp>
            <p:nvSpPr>
              <p:cNvPr id="87" name="Rectangle 86"/>
              <p:cNvSpPr/>
              <p:nvPr/>
            </p:nvSpPr>
            <p:spPr>
              <a:xfrm>
                <a:off x="3392428" y="1951545"/>
                <a:ext cx="18288" cy="172821"/>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p:cNvSpPr/>
              <p:nvPr/>
            </p:nvSpPr>
            <p:spPr>
              <a:xfrm>
                <a:off x="3401572" y="2289545"/>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Rectangle 88"/>
              <p:cNvSpPr/>
              <p:nvPr/>
            </p:nvSpPr>
            <p:spPr>
              <a:xfrm>
                <a:off x="3401572" y="2568092"/>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2" name="Freeform 81"/>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Freeform 82"/>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Freeform 83"/>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Freeform 84"/>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6" name="Freeform 85"/>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7" name="Picture Placeholder 6"/>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3712" r="3712"/>
          <a:stretch>
            <a:fillRect/>
          </a:stretch>
        </p:blipFill>
        <p:spPr>
          <a:xfrm>
            <a:off x="6534409" y="2151558"/>
            <a:ext cx="1268975" cy="2286000"/>
          </a:xfrm>
        </p:spPr>
      </p:pic>
      <p:sp>
        <p:nvSpPr>
          <p:cNvPr id="57" name="Rectangular Callout 56"/>
          <p:cNvSpPr>
            <a:spLocks noChangeAspect="1"/>
          </p:cNvSpPr>
          <p:nvPr/>
        </p:nvSpPr>
        <p:spPr>
          <a:xfrm flipH="1">
            <a:off x="719347" y="5277007"/>
            <a:ext cx="772051" cy="749947"/>
          </a:xfrm>
          <a:prstGeom prst="wedgeRectCallo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600" dirty="0">
                <a:solidFill>
                  <a:schemeClr val="bg1"/>
                </a:solidFill>
                <a:latin typeface="Lato"/>
              </a:rPr>
              <a:t>01</a:t>
            </a:r>
          </a:p>
        </p:txBody>
      </p:sp>
      <p:sp>
        <p:nvSpPr>
          <p:cNvPr id="60" name="Rectangular Callout 59"/>
          <p:cNvSpPr>
            <a:spLocks noChangeAspect="1"/>
          </p:cNvSpPr>
          <p:nvPr/>
        </p:nvSpPr>
        <p:spPr>
          <a:xfrm flipH="1">
            <a:off x="4483004" y="5277006"/>
            <a:ext cx="772051" cy="749949"/>
          </a:xfrm>
          <a:prstGeom prst="wedgeRectCallo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Lato"/>
              </a:rPr>
              <a:t>02</a:t>
            </a:r>
          </a:p>
        </p:txBody>
      </p:sp>
      <p:sp>
        <p:nvSpPr>
          <p:cNvPr id="63" name="Rectangular Callout 62"/>
          <p:cNvSpPr>
            <a:spLocks noChangeAspect="1"/>
          </p:cNvSpPr>
          <p:nvPr/>
        </p:nvSpPr>
        <p:spPr>
          <a:xfrm>
            <a:off x="8144441" y="5277006"/>
            <a:ext cx="772051" cy="749949"/>
          </a:xfrm>
          <a:prstGeom prst="wedgeRectCallou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a:rPr>
              <a:t>03</a:t>
            </a:r>
          </a:p>
        </p:txBody>
      </p:sp>
      <p:sp>
        <p:nvSpPr>
          <p:cNvPr id="52" name="Text Box 10"/>
          <p:cNvSpPr txBox="1">
            <a:spLocks noChangeArrowheads="1"/>
          </p:cNvSpPr>
          <p:nvPr/>
        </p:nvSpPr>
        <p:spPr bwMode="auto">
          <a:xfrm>
            <a:off x="1283661" y="159748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71" name="Group 70"/>
          <p:cNvGrpSpPr/>
          <p:nvPr/>
        </p:nvGrpSpPr>
        <p:grpSpPr>
          <a:xfrm>
            <a:off x="650884" y="1687793"/>
            <a:ext cx="548640" cy="548640"/>
            <a:chOff x="8093534" y="1164886"/>
            <a:chExt cx="548640" cy="548640"/>
          </a:xfrm>
        </p:grpSpPr>
        <p:sp>
          <p:nvSpPr>
            <p:cNvPr id="72" name="Oval 71"/>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1" name="Text Box 10"/>
          <p:cNvSpPr txBox="1">
            <a:spLocks noChangeArrowheads="1"/>
          </p:cNvSpPr>
          <p:nvPr/>
        </p:nvSpPr>
        <p:spPr bwMode="auto">
          <a:xfrm>
            <a:off x="1283661" y="238763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2" name="Group 91"/>
          <p:cNvGrpSpPr/>
          <p:nvPr/>
        </p:nvGrpSpPr>
        <p:grpSpPr>
          <a:xfrm>
            <a:off x="650884" y="2477942"/>
            <a:ext cx="548640" cy="548640"/>
            <a:chOff x="8093534" y="1164886"/>
            <a:chExt cx="548640" cy="548640"/>
          </a:xfrm>
        </p:grpSpPr>
        <p:sp>
          <p:nvSpPr>
            <p:cNvPr id="93" name="Oval 92"/>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5" name="Text Box 10"/>
          <p:cNvSpPr txBox="1">
            <a:spLocks noChangeArrowheads="1"/>
          </p:cNvSpPr>
          <p:nvPr/>
        </p:nvSpPr>
        <p:spPr bwMode="auto">
          <a:xfrm>
            <a:off x="1283661" y="317315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6" name="Group 95"/>
          <p:cNvGrpSpPr/>
          <p:nvPr/>
        </p:nvGrpSpPr>
        <p:grpSpPr>
          <a:xfrm>
            <a:off x="650884" y="3263462"/>
            <a:ext cx="548640" cy="548640"/>
            <a:chOff x="8093534" y="1164886"/>
            <a:chExt cx="548640" cy="548640"/>
          </a:xfrm>
        </p:grpSpPr>
        <p:sp>
          <p:nvSpPr>
            <p:cNvPr id="97" name="Oval 96"/>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9" name="Text Box 10"/>
          <p:cNvSpPr txBox="1">
            <a:spLocks noChangeArrowheads="1"/>
          </p:cNvSpPr>
          <p:nvPr/>
        </p:nvSpPr>
        <p:spPr bwMode="auto">
          <a:xfrm>
            <a:off x="1283661" y="396330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650884" y="405361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1603207" y="527700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104" name="Text Box 10"/>
          <p:cNvSpPr txBox="1">
            <a:spLocks noChangeArrowheads="1"/>
          </p:cNvSpPr>
          <p:nvPr/>
        </p:nvSpPr>
        <p:spPr bwMode="auto">
          <a:xfrm>
            <a:off x="5360579"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6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105" name="Text Box 10"/>
          <p:cNvSpPr txBox="1">
            <a:spLocks noChangeArrowheads="1"/>
          </p:cNvSpPr>
          <p:nvPr/>
        </p:nvSpPr>
        <p:spPr bwMode="auto">
          <a:xfrm>
            <a:off x="8982118"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5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106" name="TextBox 105"/>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44" name="Picture 43">
            <a:hlinkClick r:id="rId5"/>
            <a:extLst>
              <a:ext uri="{FF2B5EF4-FFF2-40B4-BE49-F238E27FC236}">
                <a16:creationId xmlns:a16="http://schemas.microsoft.com/office/drawing/2014/main" id="{A8B63001-D512-4508-96CC-91A844E8EC1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367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500"/>
                                        <p:tgtEl>
                                          <p:spTgt spid="106"/>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additive="base">
                                        <p:cTn id="11" dur="500" fill="hold"/>
                                        <p:tgtEl>
                                          <p:spTgt spid="73"/>
                                        </p:tgtEl>
                                        <p:attrNameLst>
                                          <p:attrName>ppt_x</p:attrName>
                                        </p:attrNameLst>
                                      </p:cBhvr>
                                      <p:tavLst>
                                        <p:tav tm="0">
                                          <p:val>
                                            <p:strVal val="#ppt_x"/>
                                          </p:val>
                                        </p:tav>
                                        <p:tav tm="100000">
                                          <p:val>
                                            <p:strVal val="#ppt_x"/>
                                          </p:val>
                                        </p:tav>
                                      </p:tavLst>
                                    </p:anim>
                                    <p:anim calcmode="lin" valueType="num">
                                      <p:cBhvr additive="base">
                                        <p:cTn id="12" dur="500" fill="hold"/>
                                        <p:tgtEl>
                                          <p:spTgt spid="7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79"/>
                                        </p:tgtEl>
                                        <p:attrNameLst>
                                          <p:attrName>style.visibility</p:attrName>
                                        </p:attrNameLst>
                                      </p:cBhvr>
                                      <p:to>
                                        <p:strVal val="visible"/>
                                      </p:to>
                                    </p:set>
                                    <p:anim calcmode="lin" valueType="num">
                                      <p:cBhvr additive="base">
                                        <p:cTn id="22" dur="500" fill="hold"/>
                                        <p:tgtEl>
                                          <p:spTgt spid="79"/>
                                        </p:tgtEl>
                                        <p:attrNameLst>
                                          <p:attrName>ppt_x</p:attrName>
                                        </p:attrNameLst>
                                      </p:cBhvr>
                                      <p:tavLst>
                                        <p:tav tm="0">
                                          <p:val>
                                            <p:strVal val="#ppt_x"/>
                                          </p:val>
                                        </p:tav>
                                        <p:tav tm="100000">
                                          <p:val>
                                            <p:strVal val="#ppt_x"/>
                                          </p:val>
                                        </p:tav>
                                      </p:tavLst>
                                    </p:anim>
                                    <p:anim calcmode="lin" valueType="num">
                                      <p:cBhvr additive="base">
                                        <p:cTn id="23" dur="500" fill="hold"/>
                                        <p:tgtEl>
                                          <p:spTgt spid="79"/>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par>
                          <p:cTn id="30" fill="hold">
                            <p:stCondLst>
                              <p:cond delay="2500"/>
                            </p:stCondLst>
                            <p:childTnLst>
                              <p:par>
                                <p:cTn id="31" presetID="2" presetClass="entr" presetSubtype="2" fill="hold" nodeType="afterEffect">
                                  <p:stCondLst>
                                    <p:cond delay="0"/>
                                  </p:stCondLst>
                                  <p:childTnLst>
                                    <p:set>
                                      <p:cBhvr>
                                        <p:cTn id="32" dur="1" fill="hold">
                                          <p:stCondLst>
                                            <p:cond delay="0"/>
                                          </p:stCondLst>
                                        </p:cTn>
                                        <p:tgtEl>
                                          <p:spTgt spid="71"/>
                                        </p:tgtEl>
                                        <p:attrNameLst>
                                          <p:attrName>style.visibility</p:attrName>
                                        </p:attrNameLst>
                                      </p:cBhvr>
                                      <p:to>
                                        <p:strVal val="visible"/>
                                      </p:to>
                                    </p:set>
                                    <p:anim calcmode="lin" valueType="num">
                                      <p:cBhvr additive="base">
                                        <p:cTn id="33" dur="500" fill="hold"/>
                                        <p:tgtEl>
                                          <p:spTgt spid="71"/>
                                        </p:tgtEl>
                                        <p:attrNameLst>
                                          <p:attrName>ppt_x</p:attrName>
                                        </p:attrNameLst>
                                      </p:cBhvr>
                                      <p:tavLst>
                                        <p:tav tm="0">
                                          <p:val>
                                            <p:strVal val="1+#ppt_w/2"/>
                                          </p:val>
                                        </p:tav>
                                        <p:tav tm="100000">
                                          <p:val>
                                            <p:strVal val="#ppt_x"/>
                                          </p:val>
                                        </p:tav>
                                      </p:tavLst>
                                    </p:anim>
                                    <p:anim calcmode="lin" valueType="num">
                                      <p:cBhvr additive="base">
                                        <p:cTn id="34" dur="500" fill="hold"/>
                                        <p:tgtEl>
                                          <p:spTgt spid="71"/>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 presetClass="entr" presetSubtype="2"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 calcmode="lin" valueType="num">
                                      <p:cBhvr additive="base">
                                        <p:cTn id="38" dur="500" fill="hold"/>
                                        <p:tgtEl>
                                          <p:spTgt spid="52"/>
                                        </p:tgtEl>
                                        <p:attrNameLst>
                                          <p:attrName>ppt_x</p:attrName>
                                        </p:attrNameLst>
                                      </p:cBhvr>
                                      <p:tavLst>
                                        <p:tav tm="0">
                                          <p:val>
                                            <p:strVal val="1+#ppt_w/2"/>
                                          </p:val>
                                        </p:tav>
                                        <p:tav tm="100000">
                                          <p:val>
                                            <p:strVal val="#ppt_x"/>
                                          </p:val>
                                        </p:tav>
                                      </p:tavLst>
                                    </p:anim>
                                    <p:anim calcmode="lin" valueType="num">
                                      <p:cBhvr additive="base">
                                        <p:cTn id="39" dur="500" fill="hold"/>
                                        <p:tgtEl>
                                          <p:spTgt spid="52"/>
                                        </p:tgtEl>
                                        <p:attrNameLst>
                                          <p:attrName>ppt_y</p:attrName>
                                        </p:attrNameLst>
                                      </p:cBhvr>
                                      <p:tavLst>
                                        <p:tav tm="0">
                                          <p:val>
                                            <p:strVal val="#ppt_y"/>
                                          </p:val>
                                        </p:tav>
                                        <p:tav tm="100000">
                                          <p:val>
                                            <p:strVal val="#ppt_y"/>
                                          </p:val>
                                        </p:tav>
                                      </p:tavLst>
                                    </p:anim>
                                  </p:childTnLst>
                                </p:cTn>
                              </p:par>
                            </p:childTnLst>
                          </p:cTn>
                        </p:par>
                        <p:par>
                          <p:cTn id="40" fill="hold">
                            <p:stCondLst>
                              <p:cond delay="3500"/>
                            </p:stCondLst>
                            <p:childTnLst>
                              <p:par>
                                <p:cTn id="41" presetID="2" presetClass="entr" presetSubtype="2" fill="hold" nodeType="afterEffect">
                                  <p:stCondLst>
                                    <p:cond delay="0"/>
                                  </p:stCondLst>
                                  <p:childTnLst>
                                    <p:set>
                                      <p:cBhvr>
                                        <p:cTn id="42" dur="1" fill="hold">
                                          <p:stCondLst>
                                            <p:cond delay="0"/>
                                          </p:stCondLst>
                                        </p:cTn>
                                        <p:tgtEl>
                                          <p:spTgt spid="92"/>
                                        </p:tgtEl>
                                        <p:attrNameLst>
                                          <p:attrName>style.visibility</p:attrName>
                                        </p:attrNameLst>
                                      </p:cBhvr>
                                      <p:to>
                                        <p:strVal val="visible"/>
                                      </p:to>
                                    </p:set>
                                    <p:anim calcmode="lin" valueType="num">
                                      <p:cBhvr additive="base">
                                        <p:cTn id="43" dur="500" fill="hold"/>
                                        <p:tgtEl>
                                          <p:spTgt spid="92"/>
                                        </p:tgtEl>
                                        <p:attrNameLst>
                                          <p:attrName>ppt_x</p:attrName>
                                        </p:attrNameLst>
                                      </p:cBhvr>
                                      <p:tavLst>
                                        <p:tav tm="0">
                                          <p:val>
                                            <p:strVal val="1+#ppt_w/2"/>
                                          </p:val>
                                        </p:tav>
                                        <p:tav tm="100000">
                                          <p:val>
                                            <p:strVal val="#ppt_x"/>
                                          </p:val>
                                        </p:tav>
                                      </p:tavLst>
                                    </p:anim>
                                    <p:anim calcmode="lin" valueType="num">
                                      <p:cBhvr additive="base">
                                        <p:cTn id="44" dur="500" fill="hold"/>
                                        <p:tgtEl>
                                          <p:spTgt spid="92"/>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 presetClass="entr" presetSubtype="2" fill="hold" grpId="0" nodeType="afterEffect">
                                  <p:stCondLst>
                                    <p:cond delay="0"/>
                                  </p:stCondLst>
                                  <p:childTnLst>
                                    <p:set>
                                      <p:cBhvr>
                                        <p:cTn id="47" dur="1" fill="hold">
                                          <p:stCondLst>
                                            <p:cond delay="0"/>
                                          </p:stCondLst>
                                        </p:cTn>
                                        <p:tgtEl>
                                          <p:spTgt spid="91"/>
                                        </p:tgtEl>
                                        <p:attrNameLst>
                                          <p:attrName>style.visibility</p:attrName>
                                        </p:attrNameLst>
                                      </p:cBhvr>
                                      <p:to>
                                        <p:strVal val="visible"/>
                                      </p:to>
                                    </p:set>
                                    <p:anim calcmode="lin" valueType="num">
                                      <p:cBhvr additive="base">
                                        <p:cTn id="48" dur="500" fill="hold"/>
                                        <p:tgtEl>
                                          <p:spTgt spid="91"/>
                                        </p:tgtEl>
                                        <p:attrNameLst>
                                          <p:attrName>ppt_x</p:attrName>
                                        </p:attrNameLst>
                                      </p:cBhvr>
                                      <p:tavLst>
                                        <p:tav tm="0">
                                          <p:val>
                                            <p:strVal val="1+#ppt_w/2"/>
                                          </p:val>
                                        </p:tav>
                                        <p:tav tm="100000">
                                          <p:val>
                                            <p:strVal val="#ppt_x"/>
                                          </p:val>
                                        </p:tav>
                                      </p:tavLst>
                                    </p:anim>
                                    <p:anim calcmode="lin" valueType="num">
                                      <p:cBhvr additive="base">
                                        <p:cTn id="49" dur="500" fill="hold"/>
                                        <p:tgtEl>
                                          <p:spTgt spid="91"/>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2" presetClass="entr" presetSubtype="2" fill="hold" nodeType="after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additive="base">
                                        <p:cTn id="53" dur="500" fill="hold"/>
                                        <p:tgtEl>
                                          <p:spTgt spid="96"/>
                                        </p:tgtEl>
                                        <p:attrNameLst>
                                          <p:attrName>ppt_x</p:attrName>
                                        </p:attrNameLst>
                                      </p:cBhvr>
                                      <p:tavLst>
                                        <p:tav tm="0">
                                          <p:val>
                                            <p:strVal val="1+#ppt_w/2"/>
                                          </p:val>
                                        </p:tav>
                                        <p:tav tm="100000">
                                          <p:val>
                                            <p:strVal val="#ppt_x"/>
                                          </p:val>
                                        </p:tav>
                                      </p:tavLst>
                                    </p:anim>
                                    <p:anim calcmode="lin" valueType="num">
                                      <p:cBhvr additive="base">
                                        <p:cTn id="54" dur="500" fill="hold"/>
                                        <p:tgtEl>
                                          <p:spTgt spid="96"/>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2" presetClass="entr" presetSubtype="2"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 calcmode="lin" valueType="num">
                                      <p:cBhvr additive="base">
                                        <p:cTn id="58" dur="500" fill="hold"/>
                                        <p:tgtEl>
                                          <p:spTgt spid="95"/>
                                        </p:tgtEl>
                                        <p:attrNameLst>
                                          <p:attrName>ppt_x</p:attrName>
                                        </p:attrNameLst>
                                      </p:cBhvr>
                                      <p:tavLst>
                                        <p:tav tm="0">
                                          <p:val>
                                            <p:strVal val="1+#ppt_w/2"/>
                                          </p:val>
                                        </p:tav>
                                        <p:tav tm="100000">
                                          <p:val>
                                            <p:strVal val="#ppt_x"/>
                                          </p:val>
                                        </p:tav>
                                      </p:tavLst>
                                    </p:anim>
                                    <p:anim calcmode="lin" valueType="num">
                                      <p:cBhvr additive="base">
                                        <p:cTn id="59" dur="500" fill="hold"/>
                                        <p:tgtEl>
                                          <p:spTgt spid="95"/>
                                        </p:tgtEl>
                                        <p:attrNameLst>
                                          <p:attrName>ppt_y</p:attrName>
                                        </p:attrNameLst>
                                      </p:cBhvr>
                                      <p:tavLst>
                                        <p:tav tm="0">
                                          <p:val>
                                            <p:strVal val="#ppt_y"/>
                                          </p:val>
                                        </p:tav>
                                        <p:tav tm="100000">
                                          <p:val>
                                            <p:strVal val="#ppt_y"/>
                                          </p:val>
                                        </p:tav>
                                      </p:tavLst>
                                    </p:anim>
                                  </p:childTnLst>
                                </p:cTn>
                              </p:par>
                            </p:childTnLst>
                          </p:cTn>
                        </p:par>
                        <p:par>
                          <p:cTn id="60" fill="hold">
                            <p:stCondLst>
                              <p:cond delay="5500"/>
                            </p:stCondLst>
                            <p:childTnLst>
                              <p:par>
                                <p:cTn id="61" presetID="2" presetClass="entr" presetSubtype="2" fill="hold" nodeType="afterEffect">
                                  <p:stCondLst>
                                    <p:cond delay="0"/>
                                  </p:stCondLst>
                                  <p:childTnLst>
                                    <p:set>
                                      <p:cBhvr>
                                        <p:cTn id="62" dur="1" fill="hold">
                                          <p:stCondLst>
                                            <p:cond delay="0"/>
                                          </p:stCondLst>
                                        </p:cTn>
                                        <p:tgtEl>
                                          <p:spTgt spid="100"/>
                                        </p:tgtEl>
                                        <p:attrNameLst>
                                          <p:attrName>style.visibility</p:attrName>
                                        </p:attrNameLst>
                                      </p:cBhvr>
                                      <p:to>
                                        <p:strVal val="visible"/>
                                      </p:to>
                                    </p:set>
                                    <p:anim calcmode="lin" valueType="num">
                                      <p:cBhvr additive="base">
                                        <p:cTn id="63" dur="500" fill="hold"/>
                                        <p:tgtEl>
                                          <p:spTgt spid="100"/>
                                        </p:tgtEl>
                                        <p:attrNameLst>
                                          <p:attrName>ppt_x</p:attrName>
                                        </p:attrNameLst>
                                      </p:cBhvr>
                                      <p:tavLst>
                                        <p:tav tm="0">
                                          <p:val>
                                            <p:strVal val="1+#ppt_w/2"/>
                                          </p:val>
                                        </p:tav>
                                        <p:tav tm="100000">
                                          <p:val>
                                            <p:strVal val="#ppt_x"/>
                                          </p:val>
                                        </p:tav>
                                      </p:tavLst>
                                    </p:anim>
                                    <p:anim calcmode="lin" valueType="num">
                                      <p:cBhvr additive="base">
                                        <p:cTn id="64" dur="500" fill="hold"/>
                                        <p:tgtEl>
                                          <p:spTgt spid="100"/>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2" presetClass="entr" presetSubtype="2" fill="hold" grpId="0" nodeType="afterEffect">
                                  <p:stCondLst>
                                    <p:cond delay="0"/>
                                  </p:stCondLst>
                                  <p:childTnLst>
                                    <p:set>
                                      <p:cBhvr>
                                        <p:cTn id="67" dur="1" fill="hold">
                                          <p:stCondLst>
                                            <p:cond delay="0"/>
                                          </p:stCondLst>
                                        </p:cTn>
                                        <p:tgtEl>
                                          <p:spTgt spid="99"/>
                                        </p:tgtEl>
                                        <p:attrNameLst>
                                          <p:attrName>style.visibility</p:attrName>
                                        </p:attrNameLst>
                                      </p:cBhvr>
                                      <p:to>
                                        <p:strVal val="visible"/>
                                      </p:to>
                                    </p:set>
                                    <p:anim calcmode="lin" valueType="num">
                                      <p:cBhvr additive="base">
                                        <p:cTn id="68" dur="500" fill="hold"/>
                                        <p:tgtEl>
                                          <p:spTgt spid="99"/>
                                        </p:tgtEl>
                                        <p:attrNameLst>
                                          <p:attrName>ppt_x</p:attrName>
                                        </p:attrNameLst>
                                      </p:cBhvr>
                                      <p:tavLst>
                                        <p:tav tm="0">
                                          <p:val>
                                            <p:strVal val="1+#ppt_w/2"/>
                                          </p:val>
                                        </p:tav>
                                        <p:tav tm="100000">
                                          <p:val>
                                            <p:strVal val="#ppt_x"/>
                                          </p:val>
                                        </p:tav>
                                      </p:tavLst>
                                    </p:anim>
                                    <p:anim calcmode="lin" valueType="num">
                                      <p:cBhvr additive="base">
                                        <p:cTn id="69" dur="500" fill="hold"/>
                                        <p:tgtEl>
                                          <p:spTgt spid="99"/>
                                        </p:tgtEl>
                                        <p:attrNameLst>
                                          <p:attrName>ppt_y</p:attrName>
                                        </p:attrNameLst>
                                      </p:cBhvr>
                                      <p:tavLst>
                                        <p:tav tm="0">
                                          <p:val>
                                            <p:strVal val="#ppt_y"/>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fade">
                                      <p:cBhvr>
                                        <p:cTn id="73" dur="1000"/>
                                        <p:tgtEl>
                                          <p:spTgt spid="57"/>
                                        </p:tgtEl>
                                      </p:cBhvr>
                                    </p:animEffect>
                                    <p:anim calcmode="lin" valueType="num">
                                      <p:cBhvr>
                                        <p:cTn id="74" dur="1000" fill="hold"/>
                                        <p:tgtEl>
                                          <p:spTgt spid="57"/>
                                        </p:tgtEl>
                                        <p:attrNameLst>
                                          <p:attrName>ppt_x</p:attrName>
                                        </p:attrNameLst>
                                      </p:cBhvr>
                                      <p:tavLst>
                                        <p:tav tm="0">
                                          <p:val>
                                            <p:strVal val="#ppt_x"/>
                                          </p:val>
                                        </p:tav>
                                        <p:tav tm="100000">
                                          <p:val>
                                            <p:strVal val="#ppt_x"/>
                                          </p:val>
                                        </p:tav>
                                      </p:tavLst>
                                    </p:anim>
                                    <p:anim calcmode="lin" valueType="num">
                                      <p:cBhvr>
                                        <p:cTn id="75" dur="1000" fill="hold"/>
                                        <p:tgtEl>
                                          <p:spTgt spid="57"/>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2" presetClass="entr" presetSubtype="0"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fade">
                                      <p:cBhvr>
                                        <p:cTn id="79" dur="1000"/>
                                        <p:tgtEl>
                                          <p:spTgt spid="103"/>
                                        </p:tgtEl>
                                      </p:cBhvr>
                                    </p:animEffect>
                                    <p:anim calcmode="lin" valueType="num">
                                      <p:cBhvr>
                                        <p:cTn id="80" dur="1000" fill="hold"/>
                                        <p:tgtEl>
                                          <p:spTgt spid="103"/>
                                        </p:tgtEl>
                                        <p:attrNameLst>
                                          <p:attrName>ppt_x</p:attrName>
                                        </p:attrNameLst>
                                      </p:cBhvr>
                                      <p:tavLst>
                                        <p:tav tm="0">
                                          <p:val>
                                            <p:strVal val="#ppt_x"/>
                                          </p:val>
                                        </p:tav>
                                        <p:tav tm="100000">
                                          <p:val>
                                            <p:strVal val="#ppt_x"/>
                                          </p:val>
                                        </p:tav>
                                      </p:tavLst>
                                    </p:anim>
                                    <p:anim calcmode="lin" valueType="num">
                                      <p:cBhvr>
                                        <p:cTn id="81" dur="1000" fill="hold"/>
                                        <p:tgtEl>
                                          <p:spTgt spid="10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42" presetClass="entr" presetSubtype="0" fill="hold" grpId="0" nodeType="afterEffect">
                                  <p:stCondLst>
                                    <p:cond delay="0"/>
                                  </p:stCondLst>
                                  <p:childTnLst>
                                    <p:set>
                                      <p:cBhvr>
                                        <p:cTn id="84" dur="1" fill="hold">
                                          <p:stCondLst>
                                            <p:cond delay="0"/>
                                          </p:stCondLst>
                                        </p:cTn>
                                        <p:tgtEl>
                                          <p:spTgt spid="60"/>
                                        </p:tgtEl>
                                        <p:attrNameLst>
                                          <p:attrName>style.visibility</p:attrName>
                                        </p:attrNameLst>
                                      </p:cBhvr>
                                      <p:to>
                                        <p:strVal val="visible"/>
                                      </p:to>
                                    </p:set>
                                    <p:animEffect transition="in" filter="fade">
                                      <p:cBhvr>
                                        <p:cTn id="85" dur="1000"/>
                                        <p:tgtEl>
                                          <p:spTgt spid="60"/>
                                        </p:tgtEl>
                                      </p:cBhvr>
                                    </p:animEffect>
                                    <p:anim calcmode="lin" valueType="num">
                                      <p:cBhvr>
                                        <p:cTn id="86" dur="1000" fill="hold"/>
                                        <p:tgtEl>
                                          <p:spTgt spid="60"/>
                                        </p:tgtEl>
                                        <p:attrNameLst>
                                          <p:attrName>ppt_x</p:attrName>
                                        </p:attrNameLst>
                                      </p:cBhvr>
                                      <p:tavLst>
                                        <p:tav tm="0">
                                          <p:val>
                                            <p:strVal val="#ppt_x"/>
                                          </p:val>
                                        </p:tav>
                                        <p:tav tm="100000">
                                          <p:val>
                                            <p:strVal val="#ppt_x"/>
                                          </p:val>
                                        </p:tav>
                                      </p:tavLst>
                                    </p:anim>
                                    <p:anim calcmode="lin" valueType="num">
                                      <p:cBhvr>
                                        <p:cTn id="87" dur="1000" fill="hold"/>
                                        <p:tgtEl>
                                          <p:spTgt spid="60"/>
                                        </p:tgtEl>
                                        <p:attrNameLst>
                                          <p:attrName>ppt_y</p:attrName>
                                        </p:attrNameLst>
                                      </p:cBhvr>
                                      <p:tavLst>
                                        <p:tav tm="0">
                                          <p:val>
                                            <p:strVal val="#ppt_y+.1"/>
                                          </p:val>
                                        </p:tav>
                                        <p:tav tm="100000">
                                          <p:val>
                                            <p:strVal val="#ppt_y"/>
                                          </p:val>
                                        </p:tav>
                                      </p:tavLst>
                                    </p:anim>
                                  </p:childTnLst>
                                </p:cTn>
                              </p:par>
                            </p:childTnLst>
                          </p:cTn>
                        </p:par>
                        <p:par>
                          <p:cTn id="88" fill="hold">
                            <p:stCondLst>
                              <p:cond delay="9500"/>
                            </p:stCondLst>
                            <p:childTnLst>
                              <p:par>
                                <p:cTn id="89" presetID="42" presetClass="entr" presetSubtype="0" fill="hold" grpId="0" nodeType="afterEffect">
                                  <p:stCondLst>
                                    <p:cond delay="0"/>
                                  </p:stCondLst>
                                  <p:childTnLst>
                                    <p:set>
                                      <p:cBhvr>
                                        <p:cTn id="90" dur="1" fill="hold">
                                          <p:stCondLst>
                                            <p:cond delay="0"/>
                                          </p:stCondLst>
                                        </p:cTn>
                                        <p:tgtEl>
                                          <p:spTgt spid="104"/>
                                        </p:tgtEl>
                                        <p:attrNameLst>
                                          <p:attrName>style.visibility</p:attrName>
                                        </p:attrNameLst>
                                      </p:cBhvr>
                                      <p:to>
                                        <p:strVal val="visible"/>
                                      </p:to>
                                    </p:set>
                                    <p:animEffect transition="in" filter="fade">
                                      <p:cBhvr>
                                        <p:cTn id="91" dur="1000"/>
                                        <p:tgtEl>
                                          <p:spTgt spid="104"/>
                                        </p:tgtEl>
                                      </p:cBhvr>
                                    </p:animEffect>
                                    <p:anim calcmode="lin" valueType="num">
                                      <p:cBhvr>
                                        <p:cTn id="92" dur="1000" fill="hold"/>
                                        <p:tgtEl>
                                          <p:spTgt spid="104"/>
                                        </p:tgtEl>
                                        <p:attrNameLst>
                                          <p:attrName>ppt_x</p:attrName>
                                        </p:attrNameLst>
                                      </p:cBhvr>
                                      <p:tavLst>
                                        <p:tav tm="0">
                                          <p:val>
                                            <p:strVal val="#ppt_x"/>
                                          </p:val>
                                        </p:tav>
                                        <p:tav tm="100000">
                                          <p:val>
                                            <p:strVal val="#ppt_x"/>
                                          </p:val>
                                        </p:tav>
                                      </p:tavLst>
                                    </p:anim>
                                    <p:anim calcmode="lin" valueType="num">
                                      <p:cBhvr>
                                        <p:cTn id="93" dur="1000" fill="hold"/>
                                        <p:tgtEl>
                                          <p:spTgt spid="10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42" presetClass="entr" presetSubtype="0" fill="hold" grpId="0" nodeType="afterEffect">
                                  <p:stCondLst>
                                    <p:cond delay="0"/>
                                  </p:stCondLst>
                                  <p:childTnLst>
                                    <p:set>
                                      <p:cBhvr>
                                        <p:cTn id="96" dur="1" fill="hold">
                                          <p:stCondLst>
                                            <p:cond delay="0"/>
                                          </p:stCondLst>
                                        </p:cTn>
                                        <p:tgtEl>
                                          <p:spTgt spid="63"/>
                                        </p:tgtEl>
                                        <p:attrNameLst>
                                          <p:attrName>style.visibility</p:attrName>
                                        </p:attrNameLst>
                                      </p:cBhvr>
                                      <p:to>
                                        <p:strVal val="visible"/>
                                      </p:to>
                                    </p:set>
                                    <p:animEffect transition="in" filter="fade">
                                      <p:cBhvr>
                                        <p:cTn id="97" dur="1000"/>
                                        <p:tgtEl>
                                          <p:spTgt spid="63"/>
                                        </p:tgtEl>
                                      </p:cBhvr>
                                    </p:animEffect>
                                    <p:anim calcmode="lin" valueType="num">
                                      <p:cBhvr>
                                        <p:cTn id="98" dur="1000" fill="hold"/>
                                        <p:tgtEl>
                                          <p:spTgt spid="63"/>
                                        </p:tgtEl>
                                        <p:attrNameLst>
                                          <p:attrName>ppt_x</p:attrName>
                                        </p:attrNameLst>
                                      </p:cBhvr>
                                      <p:tavLst>
                                        <p:tav tm="0">
                                          <p:val>
                                            <p:strVal val="#ppt_x"/>
                                          </p:val>
                                        </p:tav>
                                        <p:tav tm="100000">
                                          <p:val>
                                            <p:strVal val="#ppt_x"/>
                                          </p:val>
                                        </p:tav>
                                      </p:tavLst>
                                    </p:anim>
                                    <p:anim calcmode="lin" valueType="num">
                                      <p:cBhvr>
                                        <p:cTn id="99" dur="1000" fill="hold"/>
                                        <p:tgtEl>
                                          <p:spTgt spid="63"/>
                                        </p:tgtEl>
                                        <p:attrNameLst>
                                          <p:attrName>ppt_y</p:attrName>
                                        </p:attrNameLst>
                                      </p:cBhvr>
                                      <p:tavLst>
                                        <p:tav tm="0">
                                          <p:val>
                                            <p:strVal val="#ppt_y+.1"/>
                                          </p:val>
                                        </p:tav>
                                        <p:tav tm="100000">
                                          <p:val>
                                            <p:strVal val="#ppt_y"/>
                                          </p:val>
                                        </p:tav>
                                      </p:tavLst>
                                    </p:anim>
                                  </p:childTnLst>
                                </p:cTn>
                              </p:par>
                            </p:childTnLst>
                          </p:cTn>
                        </p:par>
                        <p:par>
                          <p:cTn id="100" fill="hold">
                            <p:stCondLst>
                              <p:cond delay="11500"/>
                            </p:stCondLst>
                            <p:childTnLst>
                              <p:par>
                                <p:cTn id="101" presetID="42" presetClass="entr" presetSubtype="0" fill="hold" grpId="0" nodeType="afterEffect">
                                  <p:stCondLst>
                                    <p:cond delay="0"/>
                                  </p:stCondLst>
                                  <p:childTnLst>
                                    <p:set>
                                      <p:cBhvr>
                                        <p:cTn id="102" dur="1" fill="hold">
                                          <p:stCondLst>
                                            <p:cond delay="0"/>
                                          </p:stCondLst>
                                        </p:cTn>
                                        <p:tgtEl>
                                          <p:spTgt spid="105"/>
                                        </p:tgtEl>
                                        <p:attrNameLst>
                                          <p:attrName>style.visibility</p:attrName>
                                        </p:attrNameLst>
                                      </p:cBhvr>
                                      <p:to>
                                        <p:strVal val="visible"/>
                                      </p:to>
                                    </p:set>
                                    <p:animEffect transition="in" filter="fade">
                                      <p:cBhvr>
                                        <p:cTn id="103" dur="1000"/>
                                        <p:tgtEl>
                                          <p:spTgt spid="105"/>
                                        </p:tgtEl>
                                      </p:cBhvr>
                                    </p:animEffect>
                                    <p:anim calcmode="lin" valueType="num">
                                      <p:cBhvr>
                                        <p:cTn id="104" dur="1000" fill="hold"/>
                                        <p:tgtEl>
                                          <p:spTgt spid="105"/>
                                        </p:tgtEl>
                                        <p:attrNameLst>
                                          <p:attrName>ppt_x</p:attrName>
                                        </p:attrNameLst>
                                      </p:cBhvr>
                                      <p:tavLst>
                                        <p:tav tm="0">
                                          <p:val>
                                            <p:strVal val="#ppt_x"/>
                                          </p:val>
                                        </p:tav>
                                        <p:tav tm="100000">
                                          <p:val>
                                            <p:strVal val="#ppt_x"/>
                                          </p:val>
                                        </p:tav>
                                      </p:tavLst>
                                    </p:anim>
                                    <p:anim calcmode="lin" valueType="num">
                                      <p:cBhvr>
                                        <p:cTn id="105"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0" grpId="0" animBg="1"/>
      <p:bldP spid="63" grpId="0" animBg="1"/>
      <p:bldP spid="52" grpId="0"/>
      <p:bldP spid="91" grpId="0"/>
      <p:bldP spid="95" grpId="0"/>
      <p:bldP spid="99" grpId="0"/>
      <p:bldP spid="103" grpId="0"/>
      <p:bldP spid="104" grpId="0"/>
      <p:bldP spid="105"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1332</Words>
  <Application>Microsoft Office PowerPoint</Application>
  <PresentationFormat>Widescreen</PresentationFormat>
  <Paragraphs>66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2017-10-05T18:28:35Z</dcterms:modified>
</cp:coreProperties>
</file>