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10515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extBox 40"/>
          <p:cNvSpPr txBox="1"/>
          <p:nvPr/>
        </p:nvSpPr>
        <p:spPr>
          <a:xfrm>
            <a:off x="1207401" y="1700055"/>
            <a:ext cx="2468880" cy="1261884"/>
          </a:xfrm>
          <a:prstGeom prst="rect">
            <a:avLst/>
          </a:prstGeom>
          <a:noFill/>
        </p:spPr>
        <p:txBody>
          <a:bodyPr wrap="square" rtlCol="0">
            <a:spAutoFit/>
          </a:bodyPr>
          <a:lstStyle/>
          <a:p>
            <a:pPr defTabSz="1219170">
              <a:spcBef>
                <a:spcPct val="20000"/>
              </a:spcBef>
              <a:defRPr/>
            </a:pPr>
            <a:r>
              <a:rPr lang="en-US" sz="1600" b="1" dirty="0">
                <a:solidFill>
                  <a:schemeClr val="bg2">
                    <a:lumMod val="25000"/>
                  </a:schemeClr>
                </a:solidFill>
                <a:latin typeface="Candara" panose="020E0502030303020204" pitchFamily="34" charset="0"/>
              </a:rPr>
              <a:t>LOREM IPSUM</a:t>
            </a:r>
          </a:p>
          <a:p>
            <a:pPr defTabSz="1219170">
              <a:spcBef>
                <a:spcPct val="20000"/>
              </a:spcBef>
              <a:defRPr/>
            </a:pPr>
            <a:endParaRPr lang="en-US" sz="800" b="1" dirty="0">
              <a:solidFill>
                <a:schemeClr val="bg2">
                  <a:lumMod val="25000"/>
                </a:schemeClr>
              </a:solidFill>
              <a:latin typeface="Candara" panose="020E0502030303020204" pitchFamily="34" charset="0"/>
            </a:endParaRP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47" name="Group 46"/>
          <p:cNvGrpSpPr/>
          <p:nvPr/>
        </p:nvGrpSpPr>
        <p:grpSpPr>
          <a:xfrm>
            <a:off x="3783108" y="1535585"/>
            <a:ext cx="4754880" cy="4754880"/>
            <a:chOff x="3783108" y="1535585"/>
            <a:chExt cx="4754880" cy="4754880"/>
          </a:xfrm>
        </p:grpSpPr>
        <p:sp>
          <p:nvSpPr>
            <p:cNvPr id="44" name="Freeform 43"/>
            <p:cNvSpPr>
              <a:spLocks noChangeAspect="1"/>
            </p:cNvSpPr>
            <p:nvPr/>
          </p:nvSpPr>
          <p:spPr>
            <a:xfrm>
              <a:off x="3783108" y="1535585"/>
              <a:ext cx="4754880" cy="4754880"/>
            </a:xfrm>
            <a:custGeom>
              <a:avLst/>
              <a:gdLst>
                <a:gd name="connsiteX0" fmla="*/ 2372275 w 4754880"/>
                <a:gd name="connsiteY0" fmla="*/ 91440 h 4754880"/>
                <a:gd name="connsiteX1" fmla="*/ 86275 w 4754880"/>
                <a:gd name="connsiteY1" fmla="*/ 2377440 h 4754880"/>
                <a:gd name="connsiteX2" fmla="*/ 2372275 w 4754880"/>
                <a:gd name="connsiteY2" fmla="*/ 4663440 h 4754880"/>
                <a:gd name="connsiteX3" fmla="*/ 4658275 w 4754880"/>
                <a:gd name="connsiteY3" fmla="*/ 2377440 h 4754880"/>
                <a:gd name="connsiteX4" fmla="*/ 2372275 w 4754880"/>
                <a:gd name="connsiteY4" fmla="*/ 91440 h 4754880"/>
                <a:gd name="connsiteX5" fmla="*/ 2377440 w 4754880"/>
                <a:gd name="connsiteY5" fmla="*/ 0 h 4754880"/>
                <a:gd name="connsiteX6" fmla="*/ 4754880 w 4754880"/>
                <a:gd name="connsiteY6" fmla="*/ 2377440 h 4754880"/>
                <a:gd name="connsiteX7" fmla="*/ 2377440 w 4754880"/>
                <a:gd name="connsiteY7" fmla="*/ 4754880 h 4754880"/>
                <a:gd name="connsiteX8" fmla="*/ 0 w 4754880"/>
                <a:gd name="connsiteY8" fmla="*/ 2377440 h 4754880"/>
                <a:gd name="connsiteX9" fmla="*/ 2377440 w 4754880"/>
                <a:gd name="connsiteY9" fmla="*/ 0 h 4754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54880" h="4754880">
                  <a:moveTo>
                    <a:pt x="2372275" y="91440"/>
                  </a:moveTo>
                  <a:cubicBezTo>
                    <a:pt x="1109752" y="91440"/>
                    <a:pt x="86275" y="1114917"/>
                    <a:pt x="86275" y="2377440"/>
                  </a:cubicBezTo>
                  <a:cubicBezTo>
                    <a:pt x="86275" y="3639963"/>
                    <a:pt x="1109752" y="4663440"/>
                    <a:pt x="2372275" y="4663440"/>
                  </a:cubicBezTo>
                  <a:cubicBezTo>
                    <a:pt x="3634798" y="4663440"/>
                    <a:pt x="4658275" y="3639963"/>
                    <a:pt x="4658275" y="2377440"/>
                  </a:cubicBezTo>
                  <a:cubicBezTo>
                    <a:pt x="4658275" y="1114917"/>
                    <a:pt x="3634798" y="91440"/>
                    <a:pt x="2372275" y="91440"/>
                  </a:cubicBezTo>
                  <a:close/>
                  <a:moveTo>
                    <a:pt x="2377440" y="0"/>
                  </a:moveTo>
                  <a:cubicBezTo>
                    <a:pt x="3690464" y="0"/>
                    <a:pt x="4754880" y="1064416"/>
                    <a:pt x="4754880" y="2377440"/>
                  </a:cubicBezTo>
                  <a:cubicBezTo>
                    <a:pt x="4754880" y="3690464"/>
                    <a:pt x="3690464" y="4754880"/>
                    <a:pt x="2377440" y="4754880"/>
                  </a:cubicBezTo>
                  <a:cubicBezTo>
                    <a:pt x="1064416" y="4754880"/>
                    <a:pt x="0" y="3690464"/>
                    <a:pt x="0" y="2377440"/>
                  </a:cubicBezTo>
                  <a:cubicBezTo>
                    <a:pt x="0" y="1064416"/>
                    <a:pt x="1064416" y="0"/>
                    <a:pt x="2377440"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44"/>
            <p:cNvSpPr>
              <a:spLocks noChangeAspect="1"/>
            </p:cNvSpPr>
            <p:nvPr/>
          </p:nvSpPr>
          <p:spPr>
            <a:xfrm>
              <a:off x="4181120" y="1947065"/>
              <a:ext cx="3931920" cy="3931920"/>
            </a:xfrm>
            <a:custGeom>
              <a:avLst/>
              <a:gdLst>
                <a:gd name="connsiteX0" fmla="*/ 2372275 w 4754880"/>
                <a:gd name="connsiteY0" fmla="*/ 91440 h 4754880"/>
                <a:gd name="connsiteX1" fmla="*/ 86275 w 4754880"/>
                <a:gd name="connsiteY1" fmla="*/ 2377440 h 4754880"/>
                <a:gd name="connsiteX2" fmla="*/ 2372275 w 4754880"/>
                <a:gd name="connsiteY2" fmla="*/ 4663440 h 4754880"/>
                <a:gd name="connsiteX3" fmla="*/ 4658275 w 4754880"/>
                <a:gd name="connsiteY3" fmla="*/ 2377440 h 4754880"/>
                <a:gd name="connsiteX4" fmla="*/ 2372275 w 4754880"/>
                <a:gd name="connsiteY4" fmla="*/ 91440 h 4754880"/>
                <a:gd name="connsiteX5" fmla="*/ 2377440 w 4754880"/>
                <a:gd name="connsiteY5" fmla="*/ 0 h 4754880"/>
                <a:gd name="connsiteX6" fmla="*/ 4754880 w 4754880"/>
                <a:gd name="connsiteY6" fmla="*/ 2377440 h 4754880"/>
                <a:gd name="connsiteX7" fmla="*/ 2377440 w 4754880"/>
                <a:gd name="connsiteY7" fmla="*/ 4754880 h 4754880"/>
                <a:gd name="connsiteX8" fmla="*/ 0 w 4754880"/>
                <a:gd name="connsiteY8" fmla="*/ 2377440 h 4754880"/>
                <a:gd name="connsiteX9" fmla="*/ 2377440 w 4754880"/>
                <a:gd name="connsiteY9" fmla="*/ 0 h 4754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54880" h="4754880">
                  <a:moveTo>
                    <a:pt x="2372275" y="91440"/>
                  </a:moveTo>
                  <a:cubicBezTo>
                    <a:pt x="1109752" y="91440"/>
                    <a:pt x="86275" y="1114917"/>
                    <a:pt x="86275" y="2377440"/>
                  </a:cubicBezTo>
                  <a:cubicBezTo>
                    <a:pt x="86275" y="3639963"/>
                    <a:pt x="1109752" y="4663440"/>
                    <a:pt x="2372275" y="4663440"/>
                  </a:cubicBezTo>
                  <a:cubicBezTo>
                    <a:pt x="3634798" y="4663440"/>
                    <a:pt x="4658275" y="3639963"/>
                    <a:pt x="4658275" y="2377440"/>
                  </a:cubicBezTo>
                  <a:cubicBezTo>
                    <a:pt x="4658275" y="1114917"/>
                    <a:pt x="3634798" y="91440"/>
                    <a:pt x="2372275" y="91440"/>
                  </a:cubicBezTo>
                  <a:close/>
                  <a:moveTo>
                    <a:pt x="2377440" y="0"/>
                  </a:moveTo>
                  <a:cubicBezTo>
                    <a:pt x="3690464" y="0"/>
                    <a:pt x="4754880" y="1064416"/>
                    <a:pt x="4754880" y="2377440"/>
                  </a:cubicBezTo>
                  <a:cubicBezTo>
                    <a:pt x="4754880" y="3690464"/>
                    <a:pt x="3690464" y="4754880"/>
                    <a:pt x="2377440" y="4754880"/>
                  </a:cubicBezTo>
                  <a:cubicBezTo>
                    <a:pt x="1064416" y="4754880"/>
                    <a:pt x="0" y="3690464"/>
                    <a:pt x="0" y="2377440"/>
                  </a:cubicBezTo>
                  <a:cubicBezTo>
                    <a:pt x="0" y="1064416"/>
                    <a:pt x="1064416" y="0"/>
                    <a:pt x="2377440" y="0"/>
                  </a:cubicBez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a:spLocks noChangeAspect="1"/>
            </p:cNvSpPr>
            <p:nvPr/>
          </p:nvSpPr>
          <p:spPr>
            <a:xfrm>
              <a:off x="4546880" y="2323583"/>
              <a:ext cx="3200400" cy="3200400"/>
            </a:xfrm>
            <a:custGeom>
              <a:avLst/>
              <a:gdLst>
                <a:gd name="connsiteX0" fmla="*/ 2372275 w 4754880"/>
                <a:gd name="connsiteY0" fmla="*/ 91440 h 4754880"/>
                <a:gd name="connsiteX1" fmla="*/ 86275 w 4754880"/>
                <a:gd name="connsiteY1" fmla="*/ 2377440 h 4754880"/>
                <a:gd name="connsiteX2" fmla="*/ 2372275 w 4754880"/>
                <a:gd name="connsiteY2" fmla="*/ 4663440 h 4754880"/>
                <a:gd name="connsiteX3" fmla="*/ 4658275 w 4754880"/>
                <a:gd name="connsiteY3" fmla="*/ 2377440 h 4754880"/>
                <a:gd name="connsiteX4" fmla="*/ 2372275 w 4754880"/>
                <a:gd name="connsiteY4" fmla="*/ 91440 h 4754880"/>
                <a:gd name="connsiteX5" fmla="*/ 2377440 w 4754880"/>
                <a:gd name="connsiteY5" fmla="*/ 0 h 4754880"/>
                <a:gd name="connsiteX6" fmla="*/ 4754880 w 4754880"/>
                <a:gd name="connsiteY6" fmla="*/ 2377440 h 4754880"/>
                <a:gd name="connsiteX7" fmla="*/ 2377440 w 4754880"/>
                <a:gd name="connsiteY7" fmla="*/ 4754880 h 4754880"/>
                <a:gd name="connsiteX8" fmla="*/ 0 w 4754880"/>
                <a:gd name="connsiteY8" fmla="*/ 2377440 h 4754880"/>
                <a:gd name="connsiteX9" fmla="*/ 2377440 w 4754880"/>
                <a:gd name="connsiteY9" fmla="*/ 0 h 4754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54880" h="4754880">
                  <a:moveTo>
                    <a:pt x="2372275" y="91440"/>
                  </a:moveTo>
                  <a:cubicBezTo>
                    <a:pt x="1109752" y="91440"/>
                    <a:pt x="86275" y="1114917"/>
                    <a:pt x="86275" y="2377440"/>
                  </a:cubicBezTo>
                  <a:cubicBezTo>
                    <a:pt x="86275" y="3639963"/>
                    <a:pt x="1109752" y="4663440"/>
                    <a:pt x="2372275" y="4663440"/>
                  </a:cubicBezTo>
                  <a:cubicBezTo>
                    <a:pt x="3634798" y="4663440"/>
                    <a:pt x="4658275" y="3639963"/>
                    <a:pt x="4658275" y="2377440"/>
                  </a:cubicBezTo>
                  <a:cubicBezTo>
                    <a:pt x="4658275" y="1114917"/>
                    <a:pt x="3634798" y="91440"/>
                    <a:pt x="2372275" y="91440"/>
                  </a:cubicBezTo>
                  <a:close/>
                  <a:moveTo>
                    <a:pt x="2377440" y="0"/>
                  </a:moveTo>
                  <a:cubicBezTo>
                    <a:pt x="3690464" y="0"/>
                    <a:pt x="4754880" y="1064416"/>
                    <a:pt x="4754880" y="2377440"/>
                  </a:cubicBezTo>
                  <a:cubicBezTo>
                    <a:pt x="4754880" y="3690464"/>
                    <a:pt x="3690464" y="4754880"/>
                    <a:pt x="2377440" y="4754880"/>
                  </a:cubicBezTo>
                  <a:cubicBezTo>
                    <a:pt x="1064416" y="4754880"/>
                    <a:pt x="0" y="3690464"/>
                    <a:pt x="0" y="2377440"/>
                  </a:cubicBezTo>
                  <a:cubicBezTo>
                    <a:pt x="0" y="1064416"/>
                    <a:pt x="1064416" y="0"/>
                    <a:pt x="2377440"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Freeform 49"/>
          <p:cNvSpPr>
            <a:spLocks noChangeAspect="1"/>
          </p:cNvSpPr>
          <p:nvPr/>
        </p:nvSpPr>
        <p:spPr>
          <a:xfrm>
            <a:off x="4334971" y="1998039"/>
            <a:ext cx="2073961" cy="1697587"/>
          </a:xfrm>
          <a:custGeom>
            <a:avLst/>
            <a:gdLst>
              <a:gd name="connsiteX0" fmla="*/ 4895654 w 5645462"/>
              <a:gd name="connsiteY0" fmla="*/ 0 h 4620953"/>
              <a:gd name="connsiteX1" fmla="*/ 5645462 w 5645462"/>
              <a:gd name="connsiteY1" fmla="*/ 749809 h 4620953"/>
              <a:gd name="connsiteX2" fmla="*/ 5586538 w 5645462"/>
              <a:gd name="connsiteY2" fmla="*/ 1041669 h 4620953"/>
              <a:gd name="connsiteX3" fmla="*/ 5540517 w 5645462"/>
              <a:gd name="connsiteY3" fmla="*/ 1126456 h 4620953"/>
              <a:gd name="connsiteX4" fmla="*/ 5499143 w 5645462"/>
              <a:gd name="connsiteY4" fmla="*/ 1225998 h 4620953"/>
              <a:gd name="connsiteX5" fmla="*/ 1313207 w 5645462"/>
              <a:gd name="connsiteY5" fmla="*/ 4533569 h 4620953"/>
              <a:gd name="connsiteX6" fmla="*/ 938963 w 5645462"/>
              <a:gd name="connsiteY6" fmla="*/ 4590688 h 4620953"/>
              <a:gd name="connsiteX7" fmla="*/ 900921 w 5645462"/>
              <a:gd name="connsiteY7" fmla="*/ 4602497 h 4620953"/>
              <a:gd name="connsiteX8" fmla="*/ 826472 w 5645462"/>
              <a:gd name="connsiteY8" fmla="*/ 4613859 h 4620953"/>
              <a:gd name="connsiteX9" fmla="*/ 767697 w 5645462"/>
              <a:gd name="connsiteY9" fmla="*/ 4616827 h 4620953"/>
              <a:gd name="connsiteX10" fmla="*/ 740661 w 5645462"/>
              <a:gd name="connsiteY10" fmla="*/ 4620953 h 4620953"/>
              <a:gd name="connsiteX11" fmla="*/ 740661 w 5645462"/>
              <a:gd name="connsiteY11" fmla="*/ 4617268 h 4620953"/>
              <a:gd name="connsiteX12" fmla="*/ 673144 w 5645462"/>
              <a:gd name="connsiteY12" fmla="*/ 4613859 h 4620953"/>
              <a:gd name="connsiteX13" fmla="*/ 0 w 5645462"/>
              <a:gd name="connsiteY13" fmla="*/ 3867919 h 4620953"/>
              <a:gd name="connsiteX14" fmla="*/ 749808 w 5645462"/>
              <a:gd name="connsiteY14" fmla="*/ 3118108 h 4620953"/>
              <a:gd name="connsiteX15" fmla="*/ 758134 w 5645462"/>
              <a:gd name="connsiteY15" fmla="*/ 3118529 h 4620953"/>
              <a:gd name="connsiteX16" fmla="*/ 1014080 w 5645462"/>
              <a:gd name="connsiteY16" fmla="*/ 3079466 h 4620953"/>
              <a:gd name="connsiteX17" fmla="*/ 3979517 w 5645462"/>
              <a:gd name="connsiteY17" fmla="*/ 933555 h 4620953"/>
              <a:gd name="connsiteX18" fmla="*/ 4196546 w 5645462"/>
              <a:gd name="connsiteY18" fmla="*/ 468347 h 4620953"/>
              <a:gd name="connsiteX19" fmla="*/ 4200915 w 5645462"/>
              <a:gd name="connsiteY19" fmla="*/ 470368 h 4620953"/>
              <a:gd name="connsiteX20" fmla="*/ 4204770 w 5645462"/>
              <a:gd name="connsiteY20" fmla="*/ 457949 h 4620953"/>
              <a:gd name="connsiteX21" fmla="*/ 4895654 w 5645462"/>
              <a:gd name="connsiteY21" fmla="*/ 0 h 462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45462" h="4620953">
                <a:moveTo>
                  <a:pt x="4895654" y="0"/>
                </a:moveTo>
                <a:cubicBezTo>
                  <a:pt x="5309762" y="0"/>
                  <a:pt x="5645462" y="335701"/>
                  <a:pt x="5645462" y="749809"/>
                </a:cubicBezTo>
                <a:cubicBezTo>
                  <a:pt x="5645462" y="853336"/>
                  <a:pt x="5624481" y="951963"/>
                  <a:pt x="5586538" y="1041669"/>
                </a:cubicBezTo>
                <a:lnTo>
                  <a:pt x="5540517" y="1126456"/>
                </a:lnTo>
                <a:lnTo>
                  <a:pt x="5499143" y="1225998"/>
                </a:lnTo>
                <a:cubicBezTo>
                  <a:pt x="4716315" y="2902608"/>
                  <a:pt x="3173169" y="4152967"/>
                  <a:pt x="1313207" y="4533569"/>
                </a:cubicBezTo>
                <a:lnTo>
                  <a:pt x="938963" y="4590688"/>
                </a:lnTo>
                <a:lnTo>
                  <a:pt x="900921" y="4602497"/>
                </a:lnTo>
                <a:cubicBezTo>
                  <a:pt x="876516" y="4607491"/>
                  <a:pt x="851678" y="4611299"/>
                  <a:pt x="826472" y="4613859"/>
                </a:cubicBezTo>
                <a:lnTo>
                  <a:pt x="767697" y="4616827"/>
                </a:lnTo>
                <a:lnTo>
                  <a:pt x="740661" y="4620953"/>
                </a:lnTo>
                <a:lnTo>
                  <a:pt x="740661" y="4617268"/>
                </a:lnTo>
                <a:lnTo>
                  <a:pt x="673144" y="4613859"/>
                </a:lnTo>
                <a:cubicBezTo>
                  <a:pt x="295049" y="4575461"/>
                  <a:pt x="0" y="4256146"/>
                  <a:pt x="0" y="3867919"/>
                </a:cubicBezTo>
                <a:cubicBezTo>
                  <a:pt x="0" y="3453810"/>
                  <a:pt x="335700" y="3118108"/>
                  <a:pt x="749808" y="3118108"/>
                </a:cubicBezTo>
                <a:lnTo>
                  <a:pt x="758134" y="3118529"/>
                </a:lnTo>
                <a:lnTo>
                  <a:pt x="1014080" y="3079466"/>
                </a:lnTo>
                <a:cubicBezTo>
                  <a:pt x="2282236" y="2819964"/>
                  <a:pt x="3354016" y="2021356"/>
                  <a:pt x="3979517" y="933555"/>
                </a:cubicBezTo>
                <a:lnTo>
                  <a:pt x="4196546" y="468347"/>
                </a:lnTo>
                <a:lnTo>
                  <a:pt x="4200915" y="470368"/>
                </a:lnTo>
                <a:lnTo>
                  <a:pt x="4204770" y="457949"/>
                </a:lnTo>
                <a:cubicBezTo>
                  <a:pt x="4318597" y="188832"/>
                  <a:pt x="4585073" y="0"/>
                  <a:pt x="4895654" y="0"/>
                </a:cubicBezTo>
                <a:close/>
              </a:path>
            </a:pathLst>
          </a:custGeom>
          <a:solidFill>
            <a:srgbClr val="FF2B2A"/>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17" name="Freeform 16"/>
          <p:cNvSpPr>
            <a:spLocks noChangeAspect="1"/>
          </p:cNvSpPr>
          <p:nvPr/>
        </p:nvSpPr>
        <p:spPr>
          <a:xfrm rot="4433427">
            <a:off x="5865296" y="1987333"/>
            <a:ext cx="2073961" cy="1697587"/>
          </a:xfrm>
          <a:custGeom>
            <a:avLst/>
            <a:gdLst>
              <a:gd name="connsiteX0" fmla="*/ 4895654 w 5645462"/>
              <a:gd name="connsiteY0" fmla="*/ 0 h 4620953"/>
              <a:gd name="connsiteX1" fmla="*/ 5645462 w 5645462"/>
              <a:gd name="connsiteY1" fmla="*/ 749809 h 4620953"/>
              <a:gd name="connsiteX2" fmla="*/ 5586538 w 5645462"/>
              <a:gd name="connsiteY2" fmla="*/ 1041669 h 4620953"/>
              <a:gd name="connsiteX3" fmla="*/ 5540517 w 5645462"/>
              <a:gd name="connsiteY3" fmla="*/ 1126456 h 4620953"/>
              <a:gd name="connsiteX4" fmla="*/ 5499143 w 5645462"/>
              <a:gd name="connsiteY4" fmla="*/ 1225998 h 4620953"/>
              <a:gd name="connsiteX5" fmla="*/ 1313207 w 5645462"/>
              <a:gd name="connsiteY5" fmla="*/ 4533569 h 4620953"/>
              <a:gd name="connsiteX6" fmla="*/ 938963 w 5645462"/>
              <a:gd name="connsiteY6" fmla="*/ 4590688 h 4620953"/>
              <a:gd name="connsiteX7" fmla="*/ 900921 w 5645462"/>
              <a:gd name="connsiteY7" fmla="*/ 4602497 h 4620953"/>
              <a:gd name="connsiteX8" fmla="*/ 826472 w 5645462"/>
              <a:gd name="connsiteY8" fmla="*/ 4613859 h 4620953"/>
              <a:gd name="connsiteX9" fmla="*/ 767697 w 5645462"/>
              <a:gd name="connsiteY9" fmla="*/ 4616827 h 4620953"/>
              <a:gd name="connsiteX10" fmla="*/ 740661 w 5645462"/>
              <a:gd name="connsiteY10" fmla="*/ 4620953 h 4620953"/>
              <a:gd name="connsiteX11" fmla="*/ 740661 w 5645462"/>
              <a:gd name="connsiteY11" fmla="*/ 4617268 h 4620953"/>
              <a:gd name="connsiteX12" fmla="*/ 673144 w 5645462"/>
              <a:gd name="connsiteY12" fmla="*/ 4613859 h 4620953"/>
              <a:gd name="connsiteX13" fmla="*/ 0 w 5645462"/>
              <a:gd name="connsiteY13" fmla="*/ 3867919 h 4620953"/>
              <a:gd name="connsiteX14" fmla="*/ 749808 w 5645462"/>
              <a:gd name="connsiteY14" fmla="*/ 3118108 h 4620953"/>
              <a:gd name="connsiteX15" fmla="*/ 758134 w 5645462"/>
              <a:gd name="connsiteY15" fmla="*/ 3118529 h 4620953"/>
              <a:gd name="connsiteX16" fmla="*/ 1014080 w 5645462"/>
              <a:gd name="connsiteY16" fmla="*/ 3079466 h 4620953"/>
              <a:gd name="connsiteX17" fmla="*/ 3979517 w 5645462"/>
              <a:gd name="connsiteY17" fmla="*/ 933555 h 4620953"/>
              <a:gd name="connsiteX18" fmla="*/ 4196546 w 5645462"/>
              <a:gd name="connsiteY18" fmla="*/ 468347 h 4620953"/>
              <a:gd name="connsiteX19" fmla="*/ 4200915 w 5645462"/>
              <a:gd name="connsiteY19" fmla="*/ 470368 h 4620953"/>
              <a:gd name="connsiteX20" fmla="*/ 4204770 w 5645462"/>
              <a:gd name="connsiteY20" fmla="*/ 457949 h 4620953"/>
              <a:gd name="connsiteX21" fmla="*/ 4895654 w 5645462"/>
              <a:gd name="connsiteY21" fmla="*/ 0 h 462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45462" h="4620953">
                <a:moveTo>
                  <a:pt x="4895654" y="0"/>
                </a:moveTo>
                <a:cubicBezTo>
                  <a:pt x="5309762" y="0"/>
                  <a:pt x="5645462" y="335701"/>
                  <a:pt x="5645462" y="749809"/>
                </a:cubicBezTo>
                <a:cubicBezTo>
                  <a:pt x="5645462" y="853336"/>
                  <a:pt x="5624481" y="951963"/>
                  <a:pt x="5586538" y="1041669"/>
                </a:cubicBezTo>
                <a:lnTo>
                  <a:pt x="5540517" y="1126456"/>
                </a:lnTo>
                <a:lnTo>
                  <a:pt x="5499143" y="1225998"/>
                </a:lnTo>
                <a:cubicBezTo>
                  <a:pt x="4716315" y="2902608"/>
                  <a:pt x="3173169" y="4152967"/>
                  <a:pt x="1313207" y="4533569"/>
                </a:cubicBezTo>
                <a:lnTo>
                  <a:pt x="938963" y="4590688"/>
                </a:lnTo>
                <a:lnTo>
                  <a:pt x="900921" y="4602497"/>
                </a:lnTo>
                <a:cubicBezTo>
                  <a:pt x="876516" y="4607491"/>
                  <a:pt x="851678" y="4611299"/>
                  <a:pt x="826472" y="4613859"/>
                </a:cubicBezTo>
                <a:lnTo>
                  <a:pt x="767697" y="4616827"/>
                </a:lnTo>
                <a:lnTo>
                  <a:pt x="740661" y="4620953"/>
                </a:lnTo>
                <a:lnTo>
                  <a:pt x="740661" y="4617268"/>
                </a:lnTo>
                <a:lnTo>
                  <a:pt x="673144" y="4613859"/>
                </a:lnTo>
                <a:cubicBezTo>
                  <a:pt x="295049" y="4575461"/>
                  <a:pt x="0" y="4256146"/>
                  <a:pt x="0" y="3867919"/>
                </a:cubicBezTo>
                <a:cubicBezTo>
                  <a:pt x="0" y="3453810"/>
                  <a:pt x="335700" y="3118108"/>
                  <a:pt x="749808" y="3118108"/>
                </a:cubicBezTo>
                <a:lnTo>
                  <a:pt x="758134" y="3118529"/>
                </a:lnTo>
                <a:lnTo>
                  <a:pt x="1014080" y="3079466"/>
                </a:lnTo>
                <a:cubicBezTo>
                  <a:pt x="2282236" y="2819964"/>
                  <a:pt x="3354016" y="2021356"/>
                  <a:pt x="3979517" y="933555"/>
                </a:cubicBezTo>
                <a:lnTo>
                  <a:pt x="4196546" y="468347"/>
                </a:lnTo>
                <a:lnTo>
                  <a:pt x="4200915" y="470368"/>
                </a:lnTo>
                <a:lnTo>
                  <a:pt x="4204770" y="457949"/>
                </a:lnTo>
                <a:cubicBezTo>
                  <a:pt x="4318597" y="188832"/>
                  <a:pt x="4585073" y="0"/>
                  <a:pt x="4895654" y="0"/>
                </a:cubicBezTo>
                <a:close/>
              </a:path>
            </a:pathLst>
          </a:custGeom>
          <a:solidFill>
            <a:srgbClr val="85C40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a:spLocks noChangeAspect="1"/>
          </p:cNvSpPr>
          <p:nvPr/>
        </p:nvSpPr>
        <p:spPr>
          <a:xfrm rot="8574708">
            <a:off x="6353287" y="3471552"/>
            <a:ext cx="2073961" cy="1697587"/>
          </a:xfrm>
          <a:custGeom>
            <a:avLst/>
            <a:gdLst>
              <a:gd name="connsiteX0" fmla="*/ 4895654 w 5645462"/>
              <a:gd name="connsiteY0" fmla="*/ 0 h 4620953"/>
              <a:gd name="connsiteX1" fmla="*/ 5645462 w 5645462"/>
              <a:gd name="connsiteY1" fmla="*/ 749809 h 4620953"/>
              <a:gd name="connsiteX2" fmla="*/ 5586538 w 5645462"/>
              <a:gd name="connsiteY2" fmla="*/ 1041669 h 4620953"/>
              <a:gd name="connsiteX3" fmla="*/ 5540517 w 5645462"/>
              <a:gd name="connsiteY3" fmla="*/ 1126456 h 4620953"/>
              <a:gd name="connsiteX4" fmla="*/ 5499143 w 5645462"/>
              <a:gd name="connsiteY4" fmla="*/ 1225998 h 4620953"/>
              <a:gd name="connsiteX5" fmla="*/ 1313207 w 5645462"/>
              <a:gd name="connsiteY5" fmla="*/ 4533569 h 4620953"/>
              <a:gd name="connsiteX6" fmla="*/ 938963 w 5645462"/>
              <a:gd name="connsiteY6" fmla="*/ 4590688 h 4620953"/>
              <a:gd name="connsiteX7" fmla="*/ 900921 w 5645462"/>
              <a:gd name="connsiteY7" fmla="*/ 4602497 h 4620953"/>
              <a:gd name="connsiteX8" fmla="*/ 826472 w 5645462"/>
              <a:gd name="connsiteY8" fmla="*/ 4613859 h 4620953"/>
              <a:gd name="connsiteX9" fmla="*/ 767697 w 5645462"/>
              <a:gd name="connsiteY9" fmla="*/ 4616827 h 4620953"/>
              <a:gd name="connsiteX10" fmla="*/ 740661 w 5645462"/>
              <a:gd name="connsiteY10" fmla="*/ 4620953 h 4620953"/>
              <a:gd name="connsiteX11" fmla="*/ 740661 w 5645462"/>
              <a:gd name="connsiteY11" fmla="*/ 4617268 h 4620953"/>
              <a:gd name="connsiteX12" fmla="*/ 673144 w 5645462"/>
              <a:gd name="connsiteY12" fmla="*/ 4613859 h 4620953"/>
              <a:gd name="connsiteX13" fmla="*/ 0 w 5645462"/>
              <a:gd name="connsiteY13" fmla="*/ 3867919 h 4620953"/>
              <a:gd name="connsiteX14" fmla="*/ 749808 w 5645462"/>
              <a:gd name="connsiteY14" fmla="*/ 3118108 h 4620953"/>
              <a:gd name="connsiteX15" fmla="*/ 758134 w 5645462"/>
              <a:gd name="connsiteY15" fmla="*/ 3118529 h 4620953"/>
              <a:gd name="connsiteX16" fmla="*/ 1014080 w 5645462"/>
              <a:gd name="connsiteY16" fmla="*/ 3079466 h 4620953"/>
              <a:gd name="connsiteX17" fmla="*/ 3979517 w 5645462"/>
              <a:gd name="connsiteY17" fmla="*/ 933555 h 4620953"/>
              <a:gd name="connsiteX18" fmla="*/ 4196546 w 5645462"/>
              <a:gd name="connsiteY18" fmla="*/ 468347 h 4620953"/>
              <a:gd name="connsiteX19" fmla="*/ 4200915 w 5645462"/>
              <a:gd name="connsiteY19" fmla="*/ 470368 h 4620953"/>
              <a:gd name="connsiteX20" fmla="*/ 4204770 w 5645462"/>
              <a:gd name="connsiteY20" fmla="*/ 457949 h 4620953"/>
              <a:gd name="connsiteX21" fmla="*/ 4895654 w 5645462"/>
              <a:gd name="connsiteY21" fmla="*/ 0 h 462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45462" h="4620953">
                <a:moveTo>
                  <a:pt x="4895654" y="0"/>
                </a:moveTo>
                <a:cubicBezTo>
                  <a:pt x="5309762" y="0"/>
                  <a:pt x="5645462" y="335701"/>
                  <a:pt x="5645462" y="749809"/>
                </a:cubicBezTo>
                <a:cubicBezTo>
                  <a:pt x="5645462" y="853336"/>
                  <a:pt x="5624481" y="951963"/>
                  <a:pt x="5586538" y="1041669"/>
                </a:cubicBezTo>
                <a:lnTo>
                  <a:pt x="5540517" y="1126456"/>
                </a:lnTo>
                <a:lnTo>
                  <a:pt x="5499143" y="1225998"/>
                </a:lnTo>
                <a:cubicBezTo>
                  <a:pt x="4716315" y="2902608"/>
                  <a:pt x="3173169" y="4152967"/>
                  <a:pt x="1313207" y="4533569"/>
                </a:cubicBezTo>
                <a:lnTo>
                  <a:pt x="938963" y="4590688"/>
                </a:lnTo>
                <a:lnTo>
                  <a:pt x="900921" y="4602497"/>
                </a:lnTo>
                <a:cubicBezTo>
                  <a:pt x="876516" y="4607491"/>
                  <a:pt x="851678" y="4611299"/>
                  <a:pt x="826472" y="4613859"/>
                </a:cubicBezTo>
                <a:lnTo>
                  <a:pt x="767697" y="4616827"/>
                </a:lnTo>
                <a:lnTo>
                  <a:pt x="740661" y="4620953"/>
                </a:lnTo>
                <a:lnTo>
                  <a:pt x="740661" y="4617268"/>
                </a:lnTo>
                <a:lnTo>
                  <a:pt x="673144" y="4613859"/>
                </a:lnTo>
                <a:cubicBezTo>
                  <a:pt x="295049" y="4575461"/>
                  <a:pt x="0" y="4256146"/>
                  <a:pt x="0" y="3867919"/>
                </a:cubicBezTo>
                <a:cubicBezTo>
                  <a:pt x="0" y="3453810"/>
                  <a:pt x="335700" y="3118108"/>
                  <a:pt x="749808" y="3118108"/>
                </a:cubicBezTo>
                <a:lnTo>
                  <a:pt x="758134" y="3118529"/>
                </a:lnTo>
                <a:lnTo>
                  <a:pt x="1014080" y="3079466"/>
                </a:lnTo>
                <a:cubicBezTo>
                  <a:pt x="2282236" y="2819964"/>
                  <a:pt x="3354016" y="2021356"/>
                  <a:pt x="3979517" y="933555"/>
                </a:cubicBezTo>
                <a:lnTo>
                  <a:pt x="4196546" y="468347"/>
                </a:lnTo>
                <a:lnTo>
                  <a:pt x="4200915" y="470368"/>
                </a:lnTo>
                <a:lnTo>
                  <a:pt x="4204770" y="457949"/>
                </a:lnTo>
                <a:cubicBezTo>
                  <a:pt x="4318597" y="188832"/>
                  <a:pt x="4585073" y="0"/>
                  <a:pt x="4895654" y="0"/>
                </a:cubicBezTo>
                <a:close/>
              </a:path>
            </a:pathLst>
          </a:custGeom>
          <a:solidFill>
            <a:srgbClr val="3EB8CD"/>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a:spLocks noChangeAspect="1"/>
          </p:cNvSpPr>
          <p:nvPr/>
        </p:nvSpPr>
        <p:spPr>
          <a:xfrm rot="12983709">
            <a:off x="5138716" y="4399240"/>
            <a:ext cx="2073961" cy="1697587"/>
          </a:xfrm>
          <a:custGeom>
            <a:avLst/>
            <a:gdLst>
              <a:gd name="connsiteX0" fmla="*/ 4895654 w 5645462"/>
              <a:gd name="connsiteY0" fmla="*/ 0 h 4620953"/>
              <a:gd name="connsiteX1" fmla="*/ 5645462 w 5645462"/>
              <a:gd name="connsiteY1" fmla="*/ 749809 h 4620953"/>
              <a:gd name="connsiteX2" fmla="*/ 5586538 w 5645462"/>
              <a:gd name="connsiteY2" fmla="*/ 1041669 h 4620953"/>
              <a:gd name="connsiteX3" fmla="*/ 5540517 w 5645462"/>
              <a:gd name="connsiteY3" fmla="*/ 1126456 h 4620953"/>
              <a:gd name="connsiteX4" fmla="*/ 5499143 w 5645462"/>
              <a:gd name="connsiteY4" fmla="*/ 1225998 h 4620953"/>
              <a:gd name="connsiteX5" fmla="*/ 1313207 w 5645462"/>
              <a:gd name="connsiteY5" fmla="*/ 4533569 h 4620953"/>
              <a:gd name="connsiteX6" fmla="*/ 938963 w 5645462"/>
              <a:gd name="connsiteY6" fmla="*/ 4590688 h 4620953"/>
              <a:gd name="connsiteX7" fmla="*/ 900921 w 5645462"/>
              <a:gd name="connsiteY7" fmla="*/ 4602497 h 4620953"/>
              <a:gd name="connsiteX8" fmla="*/ 826472 w 5645462"/>
              <a:gd name="connsiteY8" fmla="*/ 4613859 h 4620953"/>
              <a:gd name="connsiteX9" fmla="*/ 767697 w 5645462"/>
              <a:gd name="connsiteY9" fmla="*/ 4616827 h 4620953"/>
              <a:gd name="connsiteX10" fmla="*/ 740661 w 5645462"/>
              <a:gd name="connsiteY10" fmla="*/ 4620953 h 4620953"/>
              <a:gd name="connsiteX11" fmla="*/ 740661 w 5645462"/>
              <a:gd name="connsiteY11" fmla="*/ 4617268 h 4620953"/>
              <a:gd name="connsiteX12" fmla="*/ 673144 w 5645462"/>
              <a:gd name="connsiteY12" fmla="*/ 4613859 h 4620953"/>
              <a:gd name="connsiteX13" fmla="*/ 0 w 5645462"/>
              <a:gd name="connsiteY13" fmla="*/ 3867919 h 4620953"/>
              <a:gd name="connsiteX14" fmla="*/ 749808 w 5645462"/>
              <a:gd name="connsiteY14" fmla="*/ 3118108 h 4620953"/>
              <a:gd name="connsiteX15" fmla="*/ 758134 w 5645462"/>
              <a:gd name="connsiteY15" fmla="*/ 3118529 h 4620953"/>
              <a:gd name="connsiteX16" fmla="*/ 1014080 w 5645462"/>
              <a:gd name="connsiteY16" fmla="*/ 3079466 h 4620953"/>
              <a:gd name="connsiteX17" fmla="*/ 3979517 w 5645462"/>
              <a:gd name="connsiteY17" fmla="*/ 933555 h 4620953"/>
              <a:gd name="connsiteX18" fmla="*/ 4196546 w 5645462"/>
              <a:gd name="connsiteY18" fmla="*/ 468347 h 4620953"/>
              <a:gd name="connsiteX19" fmla="*/ 4200915 w 5645462"/>
              <a:gd name="connsiteY19" fmla="*/ 470368 h 4620953"/>
              <a:gd name="connsiteX20" fmla="*/ 4204770 w 5645462"/>
              <a:gd name="connsiteY20" fmla="*/ 457949 h 4620953"/>
              <a:gd name="connsiteX21" fmla="*/ 4895654 w 5645462"/>
              <a:gd name="connsiteY21" fmla="*/ 0 h 462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45462" h="4620953">
                <a:moveTo>
                  <a:pt x="4895654" y="0"/>
                </a:moveTo>
                <a:cubicBezTo>
                  <a:pt x="5309762" y="0"/>
                  <a:pt x="5645462" y="335701"/>
                  <a:pt x="5645462" y="749809"/>
                </a:cubicBezTo>
                <a:cubicBezTo>
                  <a:pt x="5645462" y="853336"/>
                  <a:pt x="5624481" y="951963"/>
                  <a:pt x="5586538" y="1041669"/>
                </a:cubicBezTo>
                <a:lnTo>
                  <a:pt x="5540517" y="1126456"/>
                </a:lnTo>
                <a:lnTo>
                  <a:pt x="5499143" y="1225998"/>
                </a:lnTo>
                <a:cubicBezTo>
                  <a:pt x="4716315" y="2902608"/>
                  <a:pt x="3173169" y="4152967"/>
                  <a:pt x="1313207" y="4533569"/>
                </a:cubicBezTo>
                <a:lnTo>
                  <a:pt x="938963" y="4590688"/>
                </a:lnTo>
                <a:lnTo>
                  <a:pt x="900921" y="4602497"/>
                </a:lnTo>
                <a:cubicBezTo>
                  <a:pt x="876516" y="4607491"/>
                  <a:pt x="851678" y="4611299"/>
                  <a:pt x="826472" y="4613859"/>
                </a:cubicBezTo>
                <a:lnTo>
                  <a:pt x="767697" y="4616827"/>
                </a:lnTo>
                <a:lnTo>
                  <a:pt x="740661" y="4620953"/>
                </a:lnTo>
                <a:lnTo>
                  <a:pt x="740661" y="4617268"/>
                </a:lnTo>
                <a:lnTo>
                  <a:pt x="673144" y="4613859"/>
                </a:lnTo>
                <a:cubicBezTo>
                  <a:pt x="295049" y="4575461"/>
                  <a:pt x="0" y="4256146"/>
                  <a:pt x="0" y="3867919"/>
                </a:cubicBezTo>
                <a:cubicBezTo>
                  <a:pt x="0" y="3453810"/>
                  <a:pt x="335700" y="3118108"/>
                  <a:pt x="749808" y="3118108"/>
                </a:cubicBezTo>
                <a:lnTo>
                  <a:pt x="758134" y="3118529"/>
                </a:lnTo>
                <a:lnTo>
                  <a:pt x="1014080" y="3079466"/>
                </a:lnTo>
                <a:cubicBezTo>
                  <a:pt x="2282236" y="2819964"/>
                  <a:pt x="3354016" y="2021356"/>
                  <a:pt x="3979517" y="933555"/>
                </a:cubicBezTo>
                <a:lnTo>
                  <a:pt x="4196546" y="468347"/>
                </a:lnTo>
                <a:lnTo>
                  <a:pt x="4200915" y="470368"/>
                </a:lnTo>
                <a:lnTo>
                  <a:pt x="4204770" y="457949"/>
                </a:lnTo>
                <a:cubicBezTo>
                  <a:pt x="4318597" y="188832"/>
                  <a:pt x="4585073" y="0"/>
                  <a:pt x="4895654" y="0"/>
                </a:cubicBezTo>
                <a:close/>
              </a:path>
            </a:pathLst>
          </a:custGeom>
          <a:solidFill>
            <a:srgbClr val="FFA80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48"/>
          <p:cNvSpPr>
            <a:spLocks noChangeAspect="1"/>
          </p:cNvSpPr>
          <p:nvPr/>
        </p:nvSpPr>
        <p:spPr>
          <a:xfrm rot="17340000">
            <a:off x="4001150" y="3670489"/>
            <a:ext cx="1820677" cy="1610561"/>
          </a:xfrm>
          <a:custGeom>
            <a:avLst/>
            <a:gdLst>
              <a:gd name="connsiteX0" fmla="*/ 1600493 w 1820677"/>
              <a:gd name="connsiteY0" fmla="*/ 0 h 1610561"/>
              <a:gd name="connsiteX1" fmla="*/ 1597675 w 1820677"/>
              <a:gd name="connsiteY1" fmla="*/ 2894 h 1610561"/>
              <a:gd name="connsiteX2" fmla="*/ 1543257 w 1820677"/>
              <a:gd name="connsiteY2" fmla="*/ 239153 h 1610561"/>
              <a:gd name="connsiteX3" fmla="*/ 1550148 w 1820677"/>
              <a:gd name="connsiteY3" fmla="*/ 263013 h 1610561"/>
              <a:gd name="connsiteX4" fmla="*/ 1548868 w 1820677"/>
              <a:gd name="connsiteY4" fmla="*/ 263454 h 1610561"/>
              <a:gd name="connsiteX5" fmla="*/ 1553535 w 1820677"/>
              <a:gd name="connsiteY5" fmla="*/ 272351 h 1610561"/>
              <a:gd name="connsiteX6" fmla="*/ 1561596 w 1820677"/>
              <a:gd name="connsiteY6" fmla="*/ 292412 h 1610561"/>
              <a:gd name="connsiteX7" fmla="*/ 1574447 w 1820677"/>
              <a:gd name="connsiteY7" fmla="*/ 316913 h 1610561"/>
              <a:gd name="connsiteX8" fmla="*/ 1583099 w 1820677"/>
              <a:gd name="connsiteY8" fmla="*/ 328715 h 1610561"/>
              <a:gd name="connsiteX9" fmla="*/ 1647700 w 1820677"/>
              <a:gd name="connsiteY9" fmla="*/ 451878 h 1610561"/>
              <a:gd name="connsiteX10" fmla="*/ 1792678 w 1820677"/>
              <a:gd name="connsiteY10" fmla="*/ 666850 h 1610561"/>
              <a:gd name="connsiteX11" fmla="*/ 1820677 w 1820677"/>
              <a:gd name="connsiteY11" fmla="*/ 699266 h 1610561"/>
              <a:gd name="connsiteX12" fmla="*/ 1754692 w 1820677"/>
              <a:gd name="connsiteY12" fmla="*/ 793408 h 1610561"/>
              <a:gd name="connsiteX13" fmla="*/ 482430 w 1820677"/>
              <a:gd name="connsiteY13" fmla="*/ 1578459 h 1610561"/>
              <a:gd name="connsiteX14" fmla="*/ 344945 w 1820677"/>
              <a:gd name="connsiteY14" fmla="*/ 1599443 h 1610561"/>
              <a:gd name="connsiteX15" fmla="*/ 330969 w 1820677"/>
              <a:gd name="connsiteY15" fmla="*/ 1603781 h 1610561"/>
              <a:gd name="connsiteX16" fmla="*/ 303619 w 1820677"/>
              <a:gd name="connsiteY16" fmla="*/ 1607955 h 1610561"/>
              <a:gd name="connsiteX17" fmla="*/ 282027 w 1820677"/>
              <a:gd name="connsiteY17" fmla="*/ 1609045 h 1610561"/>
              <a:gd name="connsiteX18" fmla="*/ 272095 w 1820677"/>
              <a:gd name="connsiteY18" fmla="*/ 1610561 h 1610561"/>
              <a:gd name="connsiteX19" fmla="*/ 272095 w 1820677"/>
              <a:gd name="connsiteY19" fmla="*/ 1609207 h 1610561"/>
              <a:gd name="connsiteX20" fmla="*/ 247291 w 1820677"/>
              <a:gd name="connsiteY20" fmla="*/ 1607955 h 1610561"/>
              <a:gd name="connsiteX21" fmla="*/ 0 w 1820677"/>
              <a:gd name="connsiteY21" fmla="*/ 1333921 h 1610561"/>
              <a:gd name="connsiteX22" fmla="*/ 275455 w 1820677"/>
              <a:gd name="connsiteY22" fmla="*/ 1058465 h 1610561"/>
              <a:gd name="connsiteX23" fmla="*/ 278514 w 1820677"/>
              <a:gd name="connsiteY23" fmla="*/ 1058619 h 1610561"/>
              <a:gd name="connsiteX24" fmla="*/ 372540 w 1820677"/>
              <a:gd name="connsiteY24" fmla="*/ 1044269 h 1610561"/>
              <a:gd name="connsiteX25" fmla="*/ 1461946 w 1820677"/>
              <a:gd name="connsiteY25" fmla="*/ 255931 h 1610561"/>
              <a:gd name="connsiteX26" fmla="*/ 1541676 w 1820677"/>
              <a:gd name="connsiteY26" fmla="*/ 85030 h 1610561"/>
              <a:gd name="connsiteX27" fmla="*/ 1543281 w 1820677"/>
              <a:gd name="connsiteY27" fmla="*/ 85772 h 1610561"/>
              <a:gd name="connsiteX28" fmla="*/ 1544697 w 1820677"/>
              <a:gd name="connsiteY28" fmla="*/ 81209 h 1610561"/>
              <a:gd name="connsiteX29" fmla="*/ 1585951 w 1820677"/>
              <a:gd name="connsiteY29" fmla="*/ 13214 h 1610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820677" h="1610561">
                <a:moveTo>
                  <a:pt x="1600493" y="0"/>
                </a:moveTo>
                <a:lnTo>
                  <a:pt x="1597675" y="2894"/>
                </a:lnTo>
                <a:cubicBezTo>
                  <a:pt x="1545398" y="67391"/>
                  <a:pt x="1523330" y="154200"/>
                  <a:pt x="1543257" y="239153"/>
                </a:cubicBezTo>
                <a:lnTo>
                  <a:pt x="1550148" y="263013"/>
                </a:lnTo>
                <a:lnTo>
                  <a:pt x="1548868" y="263454"/>
                </a:lnTo>
                <a:lnTo>
                  <a:pt x="1553535" y="272351"/>
                </a:lnTo>
                <a:lnTo>
                  <a:pt x="1561596" y="292412"/>
                </a:lnTo>
                <a:cubicBezTo>
                  <a:pt x="1565500" y="300861"/>
                  <a:pt x="1569793" y="309034"/>
                  <a:pt x="1574447" y="316913"/>
                </a:cubicBezTo>
                <a:lnTo>
                  <a:pt x="1583099" y="328715"/>
                </a:lnTo>
                <a:lnTo>
                  <a:pt x="1647700" y="451878"/>
                </a:lnTo>
                <a:cubicBezTo>
                  <a:pt x="1692032" y="526946"/>
                  <a:pt x="1740493" y="598669"/>
                  <a:pt x="1792678" y="666850"/>
                </a:cubicBezTo>
                <a:lnTo>
                  <a:pt x="1820677" y="699266"/>
                </a:lnTo>
                <a:lnTo>
                  <a:pt x="1754692" y="793408"/>
                </a:lnTo>
                <a:cubicBezTo>
                  <a:pt x="1441897" y="1188998"/>
                  <a:pt x="994898" y="1473594"/>
                  <a:pt x="482430" y="1578459"/>
                </a:cubicBezTo>
                <a:lnTo>
                  <a:pt x="344945" y="1599443"/>
                </a:lnTo>
                <a:lnTo>
                  <a:pt x="330969" y="1603781"/>
                </a:lnTo>
                <a:cubicBezTo>
                  <a:pt x="322004" y="1605616"/>
                  <a:pt x="312879" y="1607015"/>
                  <a:pt x="303619" y="1607955"/>
                </a:cubicBezTo>
                <a:lnTo>
                  <a:pt x="282027" y="1609045"/>
                </a:lnTo>
                <a:lnTo>
                  <a:pt x="272095" y="1610561"/>
                </a:lnTo>
                <a:lnTo>
                  <a:pt x="272095" y="1609207"/>
                </a:lnTo>
                <a:lnTo>
                  <a:pt x="247291" y="1607955"/>
                </a:lnTo>
                <a:cubicBezTo>
                  <a:pt x="108391" y="1593849"/>
                  <a:pt x="0" y="1476543"/>
                  <a:pt x="0" y="1333921"/>
                </a:cubicBezTo>
                <a:cubicBezTo>
                  <a:pt x="0" y="1181791"/>
                  <a:pt x="123326" y="1058465"/>
                  <a:pt x="275455" y="1058465"/>
                </a:cubicBezTo>
                <a:lnTo>
                  <a:pt x="278514" y="1058619"/>
                </a:lnTo>
                <a:lnTo>
                  <a:pt x="372540" y="1044269"/>
                </a:lnTo>
                <a:cubicBezTo>
                  <a:pt x="838420" y="948937"/>
                  <a:pt x="1232158" y="655554"/>
                  <a:pt x="1461946" y="255931"/>
                </a:cubicBezTo>
                <a:lnTo>
                  <a:pt x="1541676" y="85030"/>
                </a:lnTo>
                <a:lnTo>
                  <a:pt x="1543281" y="85772"/>
                </a:lnTo>
                <a:lnTo>
                  <a:pt x="1544697" y="81209"/>
                </a:lnTo>
                <a:cubicBezTo>
                  <a:pt x="1555151" y="56493"/>
                  <a:pt x="1569110" y="33621"/>
                  <a:pt x="1585951" y="13214"/>
                </a:cubicBezTo>
                <a:close/>
              </a:path>
            </a:pathLst>
          </a:custGeom>
          <a:solidFill>
            <a:srgbClr val="01AA8D"/>
          </a:solidFill>
          <a:ln w="1270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a:spLocks noChangeAspect="1"/>
          </p:cNvSpPr>
          <p:nvPr/>
        </p:nvSpPr>
        <p:spPr>
          <a:xfrm>
            <a:off x="4401145" y="1696859"/>
            <a:ext cx="731520" cy="731520"/>
          </a:xfrm>
          <a:prstGeom prst="ellipse">
            <a:avLst/>
          </a:prstGeom>
          <a:solidFill>
            <a:schemeClr val="bg1"/>
          </a:solidFill>
          <a:ln w="38100">
            <a:solidFill>
              <a:srgbClr val="FF2B2A"/>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rgbClr val="56595E"/>
                </a:solidFill>
                <a:latin typeface="Lato"/>
              </a:rPr>
              <a:t>01</a:t>
            </a:r>
          </a:p>
        </p:txBody>
      </p:sp>
      <p:grpSp>
        <p:nvGrpSpPr>
          <p:cNvPr id="38" name="Group 37"/>
          <p:cNvGrpSpPr/>
          <p:nvPr/>
        </p:nvGrpSpPr>
        <p:grpSpPr>
          <a:xfrm rot="10800000">
            <a:off x="1246876" y="2043471"/>
            <a:ext cx="3115196" cy="51094"/>
            <a:chOff x="7800976" y="1961198"/>
            <a:chExt cx="3398088" cy="55734"/>
          </a:xfrm>
          <a:solidFill>
            <a:srgbClr val="FF2B2A"/>
          </a:solidFill>
        </p:grpSpPr>
        <p:cxnSp>
          <p:nvCxnSpPr>
            <p:cNvPr id="39" name="Straight Connector 38"/>
            <p:cNvCxnSpPr/>
            <p:nvPr/>
          </p:nvCxnSpPr>
          <p:spPr>
            <a:xfrm>
              <a:off x="7800976" y="1996044"/>
              <a:ext cx="2992311" cy="0"/>
            </a:xfrm>
            <a:prstGeom prst="line">
              <a:avLst/>
            </a:prstGeom>
            <a:grpFill/>
            <a:ln>
              <a:solidFill>
                <a:srgbClr val="FF2B2A"/>
              </a:solidFill>
              <a:prstDash val="dash"/>
            </a:ln>
          </p:spPr>
          <p:style>
            <a:lnRef idx="1">
              <a:schemeClr val="accent1"/>
            </a:lnRef>
            <a:fillRef idx="0">
              <a:schemeClr val="accent1"/>
            </a:fillRef>
            <a:effectRef idx="0">
              <a:schemeClr val="accent1"/>
            </a:effectRef>
            <a:fontRef idx="minor">
              <a:schemeClr val="tx1"/>
            </a:fontRef>
          </p:style>
        </p:cxnSp>
        <p:sp>
          <p:nvSpPr>
            <p:cNvPr id="40" name="Freeform 39"/>
            <p:cNvSpPr>
              <a:spLocks noChangeAspect="1"/>
            </p:cNvSpPr>
            <p:nvPr/>
          </p:nvSpPr>
          <p:spPr>
            <a:xfrm>
              <a:off x="10833304" y="1961198"/>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1" name="TextBox 50"/>
          <p:cNvSpPr txBox="1"/>
          <p:nvPr/>
        </p:nvSpPr>
        <p:spPr>
          <a:xfrm>
            <a:off x="384432" y="4262099"/>
            <a:ext cx="2468880" cy="1261884"/>
          </a:xfrm>
          <a:prstGeom prst="rect">
            <a:avLst/>
          </a:prstGeom>
          <a:noFill/>
        </p:spPr>
        <p:txBody>
          <a:bodyPr wrap="square" rtlCol="0">
            <a:spAutoFit/>
          </a:bodyPr>
          <a:lstStyle/>
          <a:p>
            <a:pPr defTabSz="1219170">
              <a:spcBef>
                <a:spcPct val="20000"/>
              </a:spcBef>
              <a:defRPr/>
            </a:pPr>
            <a:r>
              <a:rPr lang="en-US" sz="1600" b="1" dirty="0">
                <a:solidFill>
                  <a:schemeClr val="bg2">
                    <a:lumMod val="25000"/>
                  </a:schemeClr>
                </a:solidFill>
                <a:latin typeface="Candara" panose="020E0502030303020204" pitchFamily="34" charset="0"/>
              </a:rPr>
              <a:t>LOREM IPSUM</a:t>
            </a:r>
          </a:p>
          <a:p>
            <a:pPr defTabSz="1219170">
              <a:spcBef>
                <a:spcPct val="20000"/>
              </a:spcBef>
              <a:defRPr/>
            </a:pPr>
            <a:endParaRPr lang="en-US" sz="800" b="1" dirty="0">
              <a:solidFill>
                <a:schemeClr val="bg2">
                  <a:lumMod val="25000"/>
                </a:schemeClr>
              </a:solidFill>
              <a:latin typeface="Candara" panose="020E0502030303020204" pitchFamily="34" charset="0"/>
            </a:endParaRP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2" name="Oval 51"/>
          <p:cNvSpPr>
            <a:spLocks noChangeAspect="1"/>
          </p:cNvSpPr>
          <p:nvPr/>
        </p:nvSpPr>
        <p:spPr>
          <a:xfrm>
            <a:off x="3578176" y="4258903"/>
            <a:ext cx="731520" cy="731520"/>
          </a:xfrm>
          <a:prstGeom prst="ellipse">
            <a:avLst/>
          </a:prstGeom>
          <a:solidFill>
            <a:schemeClr val="bg1"/>
          </a:solidFill>
          <a:ln w="38100">
            <a:solidFill>
              <a:srgbClr val="01AA8D"/>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rgbClr val="56595E"/>
                </a:solidFill>
                <a:latin typeface="Lato"/>
              </a:rPr>
              <a:t>05</a:t>
            </a:r>
          </a:p>
        </p:txBody>
      </p:sp>
      <p:grpSp>
        <p:nvGrpSpPr>
          <p:cNvPr id="53" name="Group 52"/>
          <p:cNvGrpSpPr/>
          <p:nvPr/>
        </p:nvGrpSpPr>
        <p:grpSpPr>
          <a:xfrm rot="10800000">
            <a:off x="423907" y="4605515"/>
            <a:ext cx="3115196" cy="51094"/>
            <a:chOff x="7800976" y="1961198"/>
            <a:chExt cx="3398088" cy="55734"/>
          </a:xfrm>
          <a:solidFill>
            <a:srgbClr val="01AA8D"/>
          </a:solidFill>
        </p:grpSpPr>
        <p:cxnSp>
          <p:nvCxnSpPr>
            <p:cNvPr id="54" name="Straight Connector 53"/>
            <p:cNvCxnSpPr/>
            <p:nvPr/>
          </p:nvCxnSpPr>
          <p:spPr>
            <a:xfrm>
              <a:off x="7800976" y="1996044"/>
              <a:ext cx="2992311" cy="0"/>
            </a:xfrm>
            <a:prstGeom prst="line">
              <a:avLst/>
            </a:prstGeom>
            <a:grpFill/>
            <a:ln>
              <a:solidFill>
                <a:srgbClr val="01AA8D"/>
              </a:solidFill>
              <a:prstDash val="dash"/>
            </a:ln>
          </p:spPr>
          <p:style>
            <a:lnRef idx="1">
              <a:schemeClr val="accent1"/>
            </a:lnRef>
            <a:fillRef idx="0">
              <a:schemeClr val="accent1"/>
            </a:fillRef>
            <a:effectRef idx="0">
              <a:schemeClr val="accent1"/>
            </a:effectRef>
            <a:fontRef idx="minor">
              <a:schemeClr val="tx1"/>
            </a:fontRef>
          </p:style>
        </p:cxnSp>
        <p:sp>
          <p:nvSpPr>
            <p:cNvPr id="55" name="Freeform 54"/>
            <p:cNvSpPr>
              <a:spLocks noChangeAspect="1"/>
            </p:cNvSpPr>
            <p:nvPr/>
          </p:nvSpPr>
          <p:spPr>
            <a:xfrm>
              <a:off x="10833304" y="1961198"/>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6" name="TextBox 55"/>
          <p:cNvSpPr txBox="1"/>
          <p:nvPr/>
        </p:nvSpPr>
        <p:spPr>
          <a:xfrm>
            <a:off x="8619854" y="1643823"/>
            <a:ext cx="2468880" cy="1261884"/>
          </a:xfrm>
          <a:prstGeom prst="rect">
            <a:avLst/>
          </a:prstGeom>
          <a:noFill/>
        </p:spPr>
        <p:txBody>
          <a:bodyPr wrap="square" rtlCol="0">
            <a:spAutoFit/>
          </a:bodyPr>
          <a:lstStyle/>
          <a:p>
            <a:pPr algn="r" defTabSz="1219170">
              <a:spcBef>
                <a:spcPct val="20000"/>
              </a:spcBef>
              <a:defRPr/>
            </a:pPr>
            <a:r>
              <a:rPr lang="en-US" sz="1600" b="1" dirty="0">
                <a:solidFill>
                  <a:schemeClr val="bg2">
                    <a:lumMod val="25000"/>
                  </a:schemeClr>
                </a:solidFill>
                <a:latin typeface="Candara" panose="020E0502030303020204" pitchFamily="34" charset="0"/>
              </a:rPr>
              <a:t>LOREM IPSUM</a:t>
            </a:r>
          </a:p>
          <a:p>
            <a:pPr algn="r" defTabSz="1219170">
              <a:spcBef>
                <a:spcPct val="20000"/>
              </a:spcBef>
              <a:defRPr/>
            </a:pPr>
            <a:endParaRPr lang="en-US" sz="800" b="1" dirty="0">
              <a:solidFill>
                <a:schemeClr val="bg2">
                  <a:lumMod val="25000"/>
                </a:schemeClr>
              </a:solidFill>
              <a:latin typeface="Candara" panose="020E0502030303020204" pitchFamily="34" charset="0"/>
            </a:endParaRP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7" name="Oval 56"/>
          <p:cNvSpPr>
            <a:spLocks noChangeAspect="1"/>
          </p:cNvSpPr>
          <p:nvPr/>
        </p:nvSpPr>
        <p:spPr>
          <a:xfrm>
            <a:off x="7148633" y="1701202"/>
            <a:ext cx="731520" cy="731520"/>
          </a:xfrm>
          <a:prstGeom prst="ellipse">
            <a:avLst/>
          </a:prstGeom>
          <a:solidFill>
            <a:schemeClr val="bg1"/>
          </a:solidFill>
          <a:ln w="38100">
            <a:solidFill>
              <a:srgbClr val="85C40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rgbClr val="56595E"/>
                </a:solidFill>
                <a:latin typeface="Lato"/>
              </a:rPr>
              <a:t>02</a:t>
            </a:r>
          </a:p>
        </p:txBody>
      </p:sp>
      <p:grpSp>
        <p:nvGrpSpPr>
          <p:cNvPr id="58" name="Group 57"/>
          <p:cNvGrpSpPr/>
          <p:nvPr/>
        </p:nvGrpSpPr>
        <p:grpSpPr>
          <a:xfrm>
            <a:off x="7904999" y="2026626"/>
            <a:ext cx="3115196" cy="51094"/>
            <a:chOff x="7800976" y="1972933"/>
            <a:chExt cx="3398088" cy="55734"/>
          </a:xfrm>
          <a:solidFill>
            <a:srgbClr val="85C401"/>
          </a:solidFill>
        </p:grpSpPr>
        <p:cxnSp>
          <p:nvCxnSpPr>
            <p:cNvPr id="59" name="Straight Connector 58"/>
            <p:cNvCxnSpPr/>
            <p:nvPr/>
          </p:nvCxnSpPr>
          <p:spPr>
            <a:xfrm>
              <a:off x="7800976" y="1996044"/>
              <a:ext cx="2992311" cy="0"/>
            </a:xfrm>
            <a:prstGeom prst="line">
              <a:avLst/>
            </a:prstGeom>
            <a:grpFill/>
            <a:ln>
              <a:solidFill>
                <a:srgbClr val="85C401"/>
              </a:solidFill>
              <a:prstDash val="dash"/>
            </a:ln>
          </p:spPr>
          <p:style>
            <a:lnRef idx="1">
              <a:schemeClr val="accent1"/>
            </a:lnRef>
            <a:fillRef idx="0">
              <a:schemeClr val="accent1"/>
            </a:fillRef>
            <a:effectRef idx="0">
              <a:schemeClr val="accent1"/>
            </a:effectRef>
            <a:fontRef idx="minor">
              <a:schemeClr val="tx1"/>
            </a:fontRef>
          </p:style>
        </p:cxnSp>
        <p:sp>
          <p:nvSpPr>
            <p:cNvPr id="60" name="Freeform 59"/>
            <p:cNvSpPr>
              <a:spLocks noChangeAspect="1"/>
            </p:cNvSpPr>
            <p:nvPr/>
          </p:nvSpPr>
          <p:spPr>
            <a:xfrm>
              <a:off x="10833304" y="1972933"/>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1" name="TextBox 60"/>
          <p:cNvSpPr txBox="1"/>
          <p:nvPr/>
        </p:nvSpPr>
        <p:spPr>
          <a:xfrm>
            <a:off x="9536535" y="4167569"/>
            <a:ext cx="2468880" cy="1261884"/>
          </a:xfrm>
          <a:prstGeom prst="rect">
            <a:avLst/>
          </a:prstGeom>
          <a:noFill/>
        </p:spPr>
        <p:txBody>
          <a:bodyPr wrap="square" rtlCol="0">
            <a:spAutoFit/>
          </a:bodyPr>
          <a:lstStyle/>
          <a:p>
            <a:pPr algn="r" defTabSz="1219170">
              <a:spcBef>
                <a:spcPct val="20000"/>
              </a:spcBef>
              <a:defRPr/>
            </a:pPr>
            <a:r>
              <a:rPr lang="en-US" sz="1600" b="1" dirty="0">
                <a:solidFill>
                  <a:schemeClr val="bg2">
                    <a:lumMod val="25000"/>
                  </a:schemeClr>
                </a:solidFill>
                <a:latin typeface="Candara" panose="020E0502030303020204" pitchFamily="34" charset="0"/>
              </a:rPr>
              <a:t>LOREM IPSUM</a:t>
            </a:r>
          </a:p>
          <a:p>
            <a:pPr algn="r" defTabSz="1219170">
              <a:spcBef>
                <a:spcPct val="20000"/>
              </a:spcBef>
              <a:defRPr/>
            </a:pPr>
            <a:endParaRPr lang="en-US" sz="800" b="1" dirty="0">
              <a:solidFill>
                <a:schemeClr val="bg2">
                  <a:lumMod val="25000"/>
                </a:schemeClr>
              </a:solidFill>
              <a:latin typeface="Candara" panose="020E0502030303020204" pitchFamily="34" charset="0"/>
            </a:endParaRP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62" name="Oval 61"/>
          <p:cNvSpPr>
            <a:spLocks noChangeAspect="1"/>
          </p:cNvSpPr>
          <p:nvPr/>
        </p:nvSpPr>
        <p:spPr>
          <a:xfrm>
            <a:off x="8065314" y="4224948"/>
            <a:ext cx="731520" cy="731520"/>
          </a:xfrm>
          <a:prstGeom prst="ellipse">
            <a:avLst/>
          </a:prstGeom>
          <a:solidFill>
            <a:schemeClr val="bg1"/>
          </a:solidFill>
          <a:ln w="38100">
            <a:solidFill>
              <a:srgbClr val="3EB8CD"/>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rgbClr val="56595E"/>
                </a:solidFill>
                <a:latin typeface="Lato"/>
              </a:rPr>
              <a:t>03</a:t>
            </a:r>
          </a:p>
        </p:txBody>
      </p:sp>
      <p:grpSp>
        <p:nvGrpSpPr>
          <p:cNvPr id="63" name="Group 62"/>
          <p:cNvGrpSpPr/>
          <p:nvPr/>
        </p:nvGrpSpPr>
        <p:grpSpPr>
          <a:xfrm>
            <a:off x="8821680" y="4550372"/>
            <a:ext cx="3115196" cy="51094"/>
            <a:chOff x="7800976" y="1972933"/>
            <a:chExt cx="3398088" cy="55734"/>
          </a:xfrm>
          <a:solidFill>
            <a:srgbClr val="3EB8CD"/>
          </a:solidFill>
        </p:grpSpPr>
        <p:cxnSp>
          <p:nvCxnSpPr>
            <p:cNvPr id="64" name="Straight Connector 63"/>
            <p:cNvCxnSpPr/>
            <p:nvPr/>
          </p:nvCxnSpPr>
          <p:spPr>
            <a:xfrm>
              <a:off x="7800976" y="1996044"/>
              <a:ext cx="2992311" cy="0"/>
            </a:xfrm>
            <a:prstGeom prst="line">
              <a:avLst/>
            </a:prstGeom>
            <a:grpFill/>
            <a:ln>
              <a:solidFill>
                <a:srgbClr val="3EB8CD"/>
              </a:solidFill>
              <a:prstDash val="dash"/>
            </a:ln>
          </p:spPr>
          <p:style>
            <a:lnRef idx="1">
              <a:schemeClr val="accent1"/>
            </a:lnRef>
            <a:fillRef idx="0">
              <a:schemeClr val="accent1"/>
            </a:fillRef>
            <a:effectRef idx="0">
              <a:schemeClr val="accent1"/>
            </a:effectRef>
            <a:fontRef idx="minor">
              <a:schemeClr val="tx1"/>
            </a:fontRef>
          </p:style>
        </p:cxnSp>
        <p:sp>
          <p:nvSpPr>
            <p:cNvPr id="65" name="Freeform 64"/>
            <p:cNvSpPr>
              <a:spLocks noChangeAspect="1"/>
            </p:cNvSpPr>
            <p:nvPr/>
          </p:nvSpPr>
          <p:spPr>
            <a:xfrm>
              <a:off x="10833304" y="1972933"/>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TextBox 65"/>
          <p:cNvSpPr txBox="1"/>
          <p:nvPr/>
        </p:nvSpPr>
        <p:spPr>
          <a:xfrm>
            <a:off x="7114434" y="5817286"/>
            <a:ext cx="4427961" cy="892552"/>
          </a:xfrm>
          <a:prstGeom prst="rect">
            <a:avLst/>
          </a:prstGeom>
          <a:noFill/>
        </p:spPr>
        <p:txBody>
          <a:bodyPr wrap="square" rtlCol="0">
            <a:spAutoFit/>
          </a:bodyPr>
          <a:lstStyle/>
          <a:p>
            <a:pPr algn="r" defTabSz="1219170">
              <a:spcBef>
                <a:spcPct val="20000"/>
              </a:spcBef>
              <a:defRPr/>
            </a:pPr>
            <a:r>
              <a:rPr lang="en-US" sz="1600" b="1" dirty="0">
                <a:solidFill>
                  <a:schemeClr val="bg2">
                    <a:lumMod val="25000"/>
                  </a:schemeClr>
                </a:solidFill>
                <a:latin typeface="Candara" panose="020E0502030303020204" pitchFamily="34" charset="0"/>
              </a:rPr>
              <a:t>LOREM IPSUM</a:t>
            </a:r>
          </a:p>
          <a:p>
            <a:pPr algn="r" defTabSz="1219170">
              <a:spcBef>
                <a:spcPct val="20000"/>
              </a:spcBef>
              <a:defRPr/>
            </a:pPr>
            <a:endParaRPr lang="en-US" sz="800" b="1" dirty="0">
              <a:solidFill>
                <a:schemeClr val="bg2">
                  <a:lumMod val="25000"/>
                </a:schemeClr>
              </a:solidFill>
              <a:latin typeface="Candara" panose="020E0502030303020204" pitchFamily="34" charset="0"/>
            </a:endParaRP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67" name="Oval 66"/>
          <p:cNvSpPr>
            <a:spLocks noChangeAspect="1"/>
          </p:cNvSpPr>
          <p:nvPr/>
        </p:nvSpPr>
        <p:spPr>
          <a:xfrm>
            <a:off x="5783623" y="5863778"/>
            <a:ext cx="731520" cy="731520"/>
          </a:xfrm>
          <a:prstGeom prst="ellipse">
            <a:avLst/>
          </a:prstGeom>
          <a:solidFill>
            <a:schemeClr val="bg1"/>
          </a:solidFill>
          <a:ln w="38100">
            <a:solidFill>
              <a:srgbClr val="FFA803"/>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rgbClr val="56595E"/>
                </a:solidFill>
                <a:latin typeface="Lato"/>
              </a:rPr>
              <a:t>04</a:t>
            </a:r>
          </a:p>
        </p:txBody>
      </p:sp>
      <p:grpSp>
        <p:nvGrpSpPr>
          <p:cNvPr id="68" name="Group 67"/>
          <p:cNvGrpSpPr/>
          <p:nvPr/>
        </p:nvGrpSpPr>
        <p:grpSpPr>
          <a:xfrm>
            <a:off x="6539985" y="6189202"/>
            <a:ext cx="4911722" cy="51094"/>
            <a:chOff x="7800976" y="1972933"/>
            <a:chExt cx="5357761" cy="55734"/>
          </a:xfrm>
          <a:solidFill>
            <a:srgbClr val="FFA803"/>
          </a:solidFill>
        </p:grpSpPr>
        <p:cxnSp>
          <p:nvCxnSpPr>
            <p:cNvPr id="69" name="Straight Connector 68"/>
            <p:cNvCxnSpPr/>
            <p:nvPr/>
          </p:nvCxnSpPr>
          <p:spPr>
            <a:xfrm>
              <a:off x="7800976" y="1996044"/>
              <a:ext cx="4987189" cy="0"/>
            </a:xfrm>
            <a:prstGeom prst="line">
              <a:avLst/>
            </a:prstGeom>
            <a:grpFill/>
            <a:ln>
              <a:solidFill>
                <a:srgbClr val="FFA803"/>
              </a:solidFill>
              <a:prstDash val="dash"/>
            </a:ln>
          </p:spPr>
          <p:style>
            <a:lnRef idx="1">
              <a:schemeClr val="accent1"/>
            </a:lnRef>
            <a:fillRef idx="0">
              <a:schemeClr val="accent1"/>
            </a:fillRef>
            <a:effectRef idx="0">
              <a:schemeClr val="accent1"/>
            </a:effectRef>
            <a:fontRef idx="minor">
              <a:schemeClr val="tx1"/>
            </a:fontRef>
          </p:style>
        </p:cxnSp>
        <p:sp>
          <p:nvSpPr>
            <p:cNvPr id="70" name="Freeform 69"/>
            <p:cNvSpPr>
              <a:spLocks noChangeAspect="1"/>
            </p:cNvSpPr>
            <p:nvPr/>
          </p:nvSpPr>
          <p:spPr>
            <a:xfrm>
              <a:off x="12792977" y="1972933"/>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2" name="Picture 41">
            <a:hlinkClick r:id="rId2"/>
            <a:extLst>
              <a:ext uri="{FF2B5EF4-FFF2-40B4-BE49-F238E27FC236}">
                <a16:creationId xmlns:a16="http://schemas.microsoft.com/office/drawing/2014/main" id="{8F4C8DC5-BAD8-4BA2-B293-DCE7F84760B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31722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7"/>
                                        </p:tgtEl>
                                        <p:attrNameLst>
                                          <p:attrName>style.visibility</p:attrName>
                                        </p:attrNameLst>
                                      </p:cBhvr>
                                      <p:to>
                                        <p:strVal val="visible"/>
                                      </p:to>
                                    </p:set>
                                    <p:anim calcmode="lin" valueType="num">
                                      <p:cBhvr>
                                        <p:cTn id="11" dur="500" fill="hold"/>
                                        <p:tgtEl>
                                          <p:spTgt spid="47"/>
                                        </p:tgtEl>
                                        <p:attrNameLst>
                                          <p:attrName>ppt_w</p:attrName>
                                        </p:attrNameLst>
                                      </p:cBhvr>
                                      <p:tavLst>
                                        <p:tav tm="0">
                                          <p:val>
                                            <p:fltVal val="0"/>
                                          </p:val>
                                        </p:tav>
                                        <p:tav tm="100000">
                                          <p:val>
                                            <p:strVal val="#ppt_w"/>
                                          </p:val>
                                        </p:tav>
                                      </p:tavLst>
                                    </p:anim>
                                    <p:anim calcmode="lin" valueType="num">
                                      <p:cBhvr>
                                        <p:cTn id="12" dur="500" fill="hold"/>
                                        <p:tgtEl>
                                          <p:spTgt spid="47"/>
                                        </p:tgtEl>
                                        <p:attrNameLst>
                                          <p:attrName>ppt_h</p:attrName>
                                        </p:attrNameLst>
                                      </p:cBhvr>
                                      <p:tavLst>
                                        <p:tav tm="0">
                                          <p:val>
                                            <p:fltVal val="0"/>
                                          </p:val>
                                        </p:tav>
                                        <p:tav tm="100000">
                                          <p:val>
                                            <p:strVal val="#ppt_h"/>
                                          </p:val>
                                        </p:tav>
                                      </p:tavLst>
                                    </p:anim>
                                    <p:animEffect transition="in" filter="fade">
                                      <p:cBhvr>
                                        <p:cTn id="13" dur="500"/>
                                        <p:tgtEl>
                                          <p:spTgt spid="47"/>
                                        </p:tgtEl>
                                      </p:cBhvr>
                                    </p:animEffect>
                                  </p:childTnLst>
                                </p:cTn>
                              </p:par>
                            </p:childTnLst>
                          </p:cTn>
                        </p:par>
                        <p:par>
                          <p:cTn id="14" fill="hold">
                            <p:stCondLst>
                              <p:cond delay="1000"/>
                            </p:stCondLst>
                            <p:childTnLst>
                              <p:par>
                                <p:cTn id="15" presetID="18" presetClass="entr" presetSubtype="3" fill="hold" grpId="0" nodeType="afterEffect">
                                  <p:stCondLst>
                                    <p:cond delay="0"/>
                                  </p:stCondLst>
                                  <p:childTnLst>
                                    <p:set>
                                      <p:cBhvr>
                                        <p:cTn id="16" dur="1" fill="hold">
                                          <p:stCondLst>
                                            <p:cond delay="0"/>
                                          </p:stCondLst>
                                        </p:cTn>
                                        <p:tgtEl>
                                          <p:spTgt spid="50"/>
                                        </p:tgtEl>
                                        <p:attrNameLst>
                                          <p:attrName>style.visibility</p:attrName>
                                        </p:attrNameLst>
                                      </p:cBhvr>
                                      <p:to>
                                        <p:strVal val="visible"/>
                                      </p:to>
                                    </p:set>
                                    <p:animEffect transition="in" filter="strips(upRight)">
                                      <p:cBhvr>
                                        <p:cTn id="17" dur="500"/>
                                        <p:tgtEl>
                                          <p:spTgt spid="50"/>
                                        </p:tgtEl>
                                      </p:cBhvr>
                                    </p:animEffect>
                                  </p:childTnLst>
                                </p:cTn>
                              </p:par>
                            </p:childTnLst>
                          </p:cTn>
                        </p:par>
                        <p:par>
                          <p:cTn id="18" fill="hold">
                            <p:stCondLst>
                              <p:cond delay="1500"/>
                            </p:stCondLst>
                            <p:childTnLst>
                              <p:par>
                                <p:cTn id="19" presetID="37" presetClass="entr" presetSubtype="0" fill="hold" grpId="0" nodeType="afterEffect">
                                  <p:stCondLst>
                                    <p:cond delay="0"/>
                                  </p:stCondLst>
                                  <p:childTnLst>
                                    <p:set>
                                      <p:cBhvr>
                                        <p:cTn id="20" dur="1" fill="hold">
                                          <p:stCondLst>
                                            <p:cond delay="0"/>
                                          </p:stCondLst>
                                        </p:cTn>
                                        <p:tgtEl>
                                          <p:spTgt spid="37"/>
                                        </p:tgtEl>
                                        <p:attrNameLst>
                                          <p:attrName>style.visibility</p:attrName>
                                        </p:attrNameLst>
                                      </p:cBhvr>
                                      <p:to>
                                        <p:strVal val="visible"/>
                                      </p:to>
                                    </p:set>
                                    <p:animEffect transition="in" filter="fade">
                                      <p:cBhvr>
                                        <p:cTn id="21" dur="1000"/>
                                        <p:tgtEl>
                                          <p:spTgt spid="37"/>
                                        </p:tgtEl>
                                      </p:cBhvr>
                                    </p:animEffect>
                                    <p:anim calcmode="lin" valueType="num">
                                      <p:cBhvr>
                                        <p:cTn id="22" dur="1000" fill="hold"/>
                                        <p:tgtEl>
                                          <p:spTgt spid="37"/>
                                        </p:tgtEl>
                                        <p:attrNameLst>
                                          <p:attrName>ppt_x</p:attrName>
                                        </p:attrNameLst>
                                      </p:cBhvr>
                                      <p:tavLst>
                                        <p:tav tm="0">
                                          <p:val>
                                            <p:strVal val="#ppt_x"/>
                                          </p:val>
                                        </p:tav>
                                        <p:tav tm="100000">
                                          <p:val>
                                            <p:strVal val="#ppt_x"/>
                                          </p:val>
                                        </p:tav>
                                      </p:tavLst>
                                    </p:anim>
                                    <p:anim calcmode="lin" valueType="num">
                                      <p:cBhvr>
                                        <p:cTn id="23" dur="900" decel="100000" fill="hold"/>
                                        <p:tgtEl>
                                          <p:spTgt spid="37"/>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7"/>
                                        </p:tgtEl>
                                        <p:attrNameLst>
                                          <p:attrName>ppt_y</p:attrName>
                                        </p:attrNameLst>
                                      </p:cBhvr>
                                      <p:tavLst>
                                        <p:tav tm="0">
                                          <p:val>
                                            <p:strVal val="#ppt_y-.03"/>
                                          </p:val>
                                        </p:tav>
                                        <p:tav tm="100000">
                                          <p:val>
                                            <p:strVal val="#ppt_y"/>
                                          </p:val>
                                        </p:tav>
                                      </p:tavLst>
                                    </p:anim>
                                  </p:childTnLst>
                                </p:cTn>
                              </p:par>
                            </p:childTnLst>
                          </p:cTn>
                        </p:par>
                        <p:par>
                          <p:cTn id="25" fill="hold">
                            <p:stCondLst>
                              <p:cond delay="2500"/>
                            </p:stCondLst>
                            <p:childTnLst>
                              <p:par>
                                <p:cTn id="26" presetID="22" presetClass="entr" presetSubtype="2" fill="hold" nodeType="afterEffect">
                                  <p:stCondLst>
                                    <p:cond delay="0"/>
                                  </p:stCondLst>
                                  <p:childTnLst>
                                    <p:set>
                                      <p:cBhvr>
                                        <p:cTn id="27" dur="1" fill="hold">
                                          <p:stCondLst>
                                            <p:cond delay="0"/>
                                          </p:stCondLst>
                                        </p:cTn>
                                        <p:tgtEl>
                                          <p:spTgt spid="38"/>
                                        </p:tgtEl>
                                        <p:attrNameLst>
                                          <p:attrName>style.visibility</p:attrName>
                                        </p:attrNameLst>
                                      </p:cBhvr>
                                      <p:to>
                                        <p:strVal val="visible"/>
                                      </p:to>
                                    </p:set>
                                    <p:animEffect transition="in" filter="wipe(right)">
                                      <p:cBhvr>
                                        <p:cTn id="28" dur="500"/>
                                        <p:tgtEl>
                                          <p:spTgt spid="38"/>
                                        </p:tgtEl>
                                      </p:cBhvr>
                                    </p:animEffect>
                                  </p:childTnLst>
                                </p:cTn>
                              </p:par>
                            </p:childTnLst>
                          </p:cTn>
                        </p:par>
                        <p:par>
                          <p:cTn id="29" fill="hold">
                            <p:stCondLst>
                              <p:cond delay="3000"/>
                            </p:stCondLst>
                            <p:childTnLst>
                              <p:par>
                                <p:cTn id="30" presetID="22" presetClass="entr" presetSubtype="8" fill="hold" grpId="0" nodeType="afterEffect">
                                  <p:stCondLst>
                                    <p:cond delay="0"/>
                                  </p:stCondLst>
                                  <p:childTnLst>
                                    <p:set>
                                      <p:cBhvr>
                                        <p:cTn id="31" dur="1" fill="hold">
                                          <p:stCondLst>
                                            <p:cond delay="0"/>
                                          </p:stCondLst>
                                        </p:cTn>
                                        <p:tgtEl>
                                          <p:spTgt spid="41"/>
                                        </p:tgtEl>
                                        <p:attrNameLst>
                                          <p:attrName>style.visibility</p:attrName>
                                        </p:attrNameLst>
                                      </p:cBhvr>
                                      <p:to>
                                        <p:strVal val="visible"/>
                                      </p:to>
                                    </p:set>
                                    <p:animEffect transition="in" filter="wipe(left)">
                                      <p:cBhvr>
                                        <p:cTn id="32" dur="500"/>
                                        <p:tgtEl>
                                          <p:spTgt spid="41"/>
                                        </p:tgtEl>
                                      </p:cBhvr>
                                    </p:animEffect>
                                  </p:childTnLst>
                                </p:cTn>
                              </p:par>
                            </p:childTnLst>
                          </p:cTn>
                        </p:par>
                        <p:par>
                          <p:cTn id="33" fill="hold">
                            <p:stCondLst>
                              <p:cond delay="3500"/>
                            </p:stCondLst>
                            <p:childTnLst>
                              <p:par>
                                <p:cTn id="34" presetID="18" presetClass="entr" presetSubtype="6" fill="hold" grpId="0" nodeType="afterEffect">
                                  <p:stCondLst>
                                    <p:cond delay="0"/>
                                  </p:stCondLst>
                                  <p:childTnLst>
                                    <p:set>
                                      <p:cBhvr>
                                        <p:cTn id="35" dur="1" fill="hold">
                                          <p:stCondLst>
                                            <p:cond delay="0"/>
                                          </p:stCondLst>
                                        </p:cTn>
                                        <p:tgtEl>
                                          <p:spTgt spid="17"/>
                                        </p:tgtEl>
                                        <p:attrNameLst>
                                          <p:attrName>style.visibility</p:attrName>
                                        </p:attrNameLst>
                                      </p:cBhvr>
                                      <p:to>
                                        <p:strVal val="visible"/>
                                      </p:to>
                                    </p:set>
                                    <p:animEffect transition="in" filter="strips(downRight)">
                                      <p:cBhvr>
                                        <p:cTn id="36" dur="500"/>
                                        <p:tgtEl>
                                          <p:spTgt spid="17"/>
                                        </p:tgtEl>
                                      </p:cBhvr>
                                    </p:animEffect>
                                  </p:childTnLst>
                                </p:cTn>
                              </p:par>
                            </p:childTnLst>
                          </p:cTn>
                        </p:par>
                        <p:par>
                          <p:cTn id="37" fill="hold">
                            <p:stCondLst>
                              <p:cond delay="4000"/>
                            </p:stCondLst>
                            <p:childTnLst>
                              <p:par>
                                <p:cTn id="38" presetID="37" presetClass="entr" presetSubtype="0" fill="hold" grpId="0" nodeType="afterEffect">
                                  <p:stCondLst>
                                    <p:cond delay="0"/>
                                  </p:stCondLst>
                                  <p:childTnLst>
                                    <p:set>
                                      <p:cBhvr>
                                        <p:cTn id="39" dur="1" fill="hold">
                                          <p:stCondLst>
                                            <p:cond delay="0"/>
                                          </p:stCondLst>
                                        </p:cTn>
                                        <p:tgtEl>
                                          <p:spTgt spid="57"/>
                                        </p:tgtEl>
                                        <p:attrNameLst>
                                          <p:attrName>style.visibility</p:attrName>
                                        </p:attrNameLst>
                                      </p:cBhvr>
                                      <p:to>
                                        <p:strVal val="visible"/>
                                      </p:to>
                                    </p:set>
                                    <p:animEffect transition="in" filter="fade">
                                      <p:cBhvr>
                                        <p:cTn id="40" dur="1000"/>
                                        <p:tgtEl>
                                          <p:spTgt spid="57"/>
                                        </p:tgtEl>
                                      </p:cBhvr>
                                    </p:animEffect>
                                    <p:anim calcmode="lin" valueType="num">
                                      <p:cBhvr>
                                        <p:cTn id="41" dur="1000" fill="hold"/>
                                        <p:tgtEl>
                                          <p:spTgt spid="57"/>
                                        </p:tgtEl>
                                        <p:attrNameLst>
                                          <p:attrName>ppt_x</p:attrName>
                                        </p:attrNameLst>
                                      </p:cBhvr>
                                      <p:tavLst>
                                        <p:tav tm="0">
                                          <p:val>
                                            <p:strVal val="#ppt_x"/>
                                          </p:val>
                                        </p:tav>
                                        <p:tav tm="100000">
                                          <p:val>
                                            <p:strVal val="#ppt_x"/>
                                          </p:val>
                                        </p:tav>
                                      </p:tavLst>
                                    </p:anim>
                                    <p:anim calcmode="lin" valueType="num">
                                      <p:cBhvr>
                                        <p:cTn id="42" dur="900" decel="100000" fill="hold"/>
                                        <p:tgtEl>
                                          <p:spTgt spid="57"/>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57"/>
                                        </p:tgtEl>
                                        <p:attrNameLst>
                                          <p:attrName>ppt_y</p:attrName>
                                        </p:attrNameLst>
                                      </p:cBhvr>
                                      <p:tavLst>
                                        <p:tav tm="0">
                                          <p:val>
                                            <p:strVal val="#ppt_y-.03"/>
                                          </p:val>
                                        </p:tav>
                                        <p:tav tm="100000">
                                          <p:val>
                                            <p:strVal val="#ppt_y"/>
                                          </p:val>
                                        </p:tav>
                                      </p:tavLst>
                                    </p:anim>
                                  </p:childTnLst>
                                </p:cTn>
                              </p:par>
                            </p:childTnLst>
                          </p:cTn>
                        </p:par>
                        <p:par>
                          <p:cTn id="44" fill="hold">
                            <p:stCondLst>
                              <p:cond delay="5000"/>
                            </p:stCondLst>
                            <p:childTnLst>
                              <p:par>
                                <p:cTn id="45" presetID="22" presetClass="entr" presetSubtype="8" fill="hold" nodeType="afterEffect">
                                  <p:stCondLst>
                                    <p:cond delay="0"/>
                                  </p:stCondLst>
                                  <p:childTnLst>
                                    <p:set>
                                      <p:cBhvr>
                                        <p:cTn id="46" dur="1" fill="hold">
                                          <p:stCondLst>
                                            <p:cond delay="0"/>
                                          </p:stCondLst>
                                        </p:cTn>
                                        <p:tgtEl>
                                          <p:spTgt spid="58"/>
                                        </p:tgtEl>
                                        <p:attrNameLst>
                                          <p:attrName>style.visibility</p:attrName>
                                        </p:attrNameLst>
                                      </p:cBhvr>
                                      <p:to>
                                        <p:strVal val="visible"/>
                                      </p:to>
                                    </p:set>
                                    <p:animEffect transition="in" filter="wipe(left)">
                                      <p:cBhvr>
                                        <p:cTn id="47" dur="500"/>
                                        <p:tgtEl>
                                          <p:spTgt spid="58"/>
                                        </p:tgtEl>
                                      </p:cBhvr>
                                    </p:animEffect>
                                  </p:childTnLst>
                                </p:cTn>
                              </p:par>
                            </p:childTnLst>
                          </p:cTn>
                        </p:par>
                        <p:par>
                          <p:cTn id="48" fill="hold">
                            <p:stCondLst>
                              <p:cond delay="5500"/>
                            </p:stCondLst>
                            <p:childTnLst>
                              <p:par>
                                <p:cTn id="49" presetID="22" presetClass="entr" presetSubtype="2" fill="hold" grpId="0" nodeType="afterEffect">
                                  <p:stCondLst>
                                    <p:cond delay="0"/>
                                  </p:stCondLst>
                                  <p:childTnLst>
                                    <p:set>
                                      <p:cBhvr>
                                        <p:cTn id="50" dur="1" fill="hold">
                                          <p:stCondLst>
                                            <p:cond delay="0"/>
                                          </p:stCondLst>
                                        </p:cTn>
                                        <p:tgtEl>
                                          <p:spTgt spid="56"/>
                                        </p:tgtEl>
                                        <p:attrNameLst>
                                          <p:attrName>style.visibility</p:attrName>
                                        </p:attrNameLst>
                                      </p:cBhvr>
                                      <p:to>
                                        <p:strVal val="visible"/>
                                      </p:to>
                                    </p:set>
                                    <p:animEffect transition="in" filter="wipe(right)">
                                      <p:cBhvr>
                                        <p:cTn id="51" dur="500"/>
                                        <p:tgtEl>
                                          <p:spTgt spid="56"/>
                                        </p:tgtEl>
                                      </p:cBhvr>
                                    </p:animEffect>
                                  </p:childTnLst>
                                </p:cTn>
                              </p:par>
                            </p:childTnLst>
                          </p:cTn>
                        </p:par>
                        <p:par>
                          <p:cTn id="52" fill="hold">
                            <p:stCondLst>
                              <p:cond delay="6000"/>
                            </p:stCondLst>
                            <p:childTnLst>
                              <p:par>
                                <p:cTn id="53" presetID="18" presetClass="entr" presetSubtype="12" fill="hold" grpId="0" nodeType="after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strips(downLeft)">
                                      <p:cBhvr>
                                        <p:cTn id="55" dur="500"/>
                                        <p:tgtEl>
                                          <p:spTgt spid="18"/>
                                        </p:tgtEl>
                                      </p:cBhvr>
                                    </p:animEffect>
                                  </p:childTnLst>
                                </p:cTn>
                              </p:par>
                            </p:childTnLst>
                          </p:cTn>
                        </p:par>
                        <p:par>
                          <p:cTn id="56" fill="hold">
                            <p:stCondLst>
                              <p:cond delay="6500"/>
                            </p:stCondLst>
                            <p:childTnLst>
                              <p:par>
                                <p:cTn id="57" presetID="37" presetClass="entr" presetSubtype="0" fill="hold" grpId="0" nodeType="afterEffect">
                                  <p:stCondLst>
                                    <p:cond delay="0"/>
                                  </p:stCondLst>
                                  <p:childTnLst>
                                    <p:set>
                                      <p:cBhvr>
                                        <p:cTn id="58" dur="1" fill="hold">
                                          <p:stCondLst>
                                            <p:cond delay="0"/>
                                          </p:stCondLst>
                                        </p:cTn>
                                        <p:tgtEl>
                                          <p:spTgt spid="62"/>
                                        </p:tgtEl>
                                        <p:attrNameLst>
                                          <p:attrName>style.visibility</p:attrName>
                                        </p:attrNameLst>
                                      </p:cBhvr>
                                      <p:to>
                                        <p:strVal val="visible"/>
                                      </p:to>
                                    </p:set>
                                    <p:animEffect transition="in" filter="fade">
                                      <p:cBhvr>
                                        <p:cTn id="59" dur="1000"/>
                                        <p:tgtEl>
                                          <p:spTgt spid="62"/>
                                        </p:tgtEl>
                                      </p:cBhvr>
                                    </p:animEffect>
                                    <p:anim calcmode="lin" valueType="num">
                                      <p:cBhvr>
                                        <p:cTn id="60" dur="1000" fill="hold"/>
                                        <p:tgtEl>
                                          <p:spTgt spid="62"/>
                                        </p:tgtEl>
                                        <p:attrNameLst>
                                          <p:attrName>ppt_x</p:attrName>
                                        </p:attrNameLst>
                                      </p:cBhvr>
                                      <p:tavLst>
                                        <p:tav tm="0">
                                          <p:val>
                                            <p:strVal val="#ppt_x"/>
                                          </p:val>
                                        </p:tav>
                                        <p:tav tm="100000">
                                          <p:val>
                                            <p:strVal val="#ppt_x"/>
                                          </p:val>
                                        </p:tav>
                                      </p:tavLst>
                                    </p:anim>
                                    <p:anim calcmode="lin" valueType="num">
                                      <p:cBhvr>
                                        <p:cTn id="61" dur="900" decel="100000" fill="hold"/>
                                        <p:tgtEl>
                                          <p:spTgt spid="62"/>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62"/>
                                        </p:tgtEl>
                                        <p:attrNameLst>
                                          <p:attrName>ppt_y</p:attrName>
                                        </p:attrNameLst>
                                      </p:cBhvr>
                                      <p:tavLst>
                                        <p:tav tm="0">
                                          <p:val>
                                            <p:strVal val="#ppt_y-.03"/>
                                          </p:val>
                                        </p:tav>
                                        <p:tav tm="100000">
                                          <p:val>
                                            <p:strVal val="#ppt_y"/>
                                          </p:val>
                                        </p:tav>
                                      </p:tavLst>
                                    </p:anim>
                                  </p:childTnLst>
                                </p:cTn>
                              </p:par>
                            </p:childTnLst>
                          </p:cTn>
                        </p:par>
                        <p:par>
                          <p:cTn id="63" fill="hold">
                            <p:stCondLst>
                              <p:cond delay="7500"/>
                            </p:stCondLst>
                            <p:childTnLst>
                              <p:par>
                                <p:cTn id="64" presetID="22" presetClass="entr" presetSubtype="8" fill="hold" nodeType="afterEffect">
                                  <p:stCondLst>
                                    <p:cond delay="0"/>
                                  </p:stCondLst>
                                  <p:childTnLst>
                                    <p:set>
                                      <p:cBhvr>
                                        <p:cTn id="65" dur="1" fill="hold">
                                          <p:stCondLst>
                                            <p:cond delay="0"/>
                                          </p:stCondLst>
                                        </p:cTn>
                                        <p:tgtEl>
                                          <p:spTgt spid="63"/>
                                        </p:tgtEl>
                                        <p:attrNameLst>
                                          <p:attrName>style.visibility</p:attrName>
                                        </p:attrNameLst>
                                      </p:cBhvr>
                                      <p:to>
                                        <p:strVal val="visible"/>
                                      </p:to>
                                    </p:set>
                                    <p:animEffect transition="in" filter="wipe(left)">
                                      <p:cBhvr>
                                        <p:cTn id="66" dur="500"/>
                                        <p:tgtEl>
                                          <p:spTgt spid="63"/>
                                        </p:tgtEl>
                                      </p:cBhvr>
                                    </p:animEffect>
                                  </p:childTnLst>
                                </p:cTn>
                              </p:par>
                            </p:childTnLst>
                          </p:cTn>
                        </p:par>
                        <p:par>
                          <p:cTn id="67" fill="hold">
                            <p:stCondLst>
                              <p:cond delay="8000"/>
                            </p:stCondLst>
                            <p:childTnLst>
                              <p:par>
                                <p:cTn id="68" presetID="22" presetClass="entr" presetSubtype="2" fill="hold" grpId="0" nodeType="afterEffect">
                                  <p:stCondLst>
                                    <p:cond delay="0"/>
                                  </p:stCondLst>
                                  <p:childTnLst>
                                    <p:set>
                                      <p:cBhvr>
                                        <p:cTn id="69" dur="1" fill="hold">
                                          <p:stCondLst>
                                            <p:cond delay="0"/>
                                          </p:stCondLst>
                                        </p:cTn>
                                        <p:tgtEl>
                                          <p:spTgt spid="61"/>
                                        </p:tgtEl>
                                        <p:attrNameLst>
                                          <p:attrName>style.visibility</p:attrName>
                                        </p:attrNameLst>
                                      </p:cBhvr>
                                      <p:to>
                                        <p:strVal val="visible"/>
                                      </p:to>
                                    </p:set>
                                    <p:animEffect transition="in" filter="wipe(right)">
                                      <p:cBhvr>
                                        <p:cTn id="70" dur="500"/>
                                        <p:tgtEl>
                                          <p:spTgt spid="61"/>
                                        </p:tgtEl>
                                      </p:cBhvr>
                                    </p:animEffect>
                                  </p:childTnLst>
                                </p:cTn>
                              </p:par>
                            </p:childTnLst>
                          </p:cTn>
                        </p:par>
                        <p:par>
                          <p:cTn id="71" fill="hold">
                            <p:stCondLst>
                              <p:cond delay="8500"/>
                            </p:stCondLst>
                            <p:childTnLst>
                              <p:par>
                                <p:cTn id="72" presetID="18" presetClass="entr" presetSubtype="9" fill="hold" grpId="0" nodeType="afterEffect">
                                  <p:stCondLst>
                                    <p:cond delay="0"/>
                                  </p:stCondLst>
                                  <p:childTnLst>
                                    <p:set>
                                      <p:cBhvr>
                                        <p:cTn id="73" dur="1" fill="hold">
                                          <p:stCondLst>
                                            <p:cond delay="0"/>
                                          </p:stCondLst>
                                        </p:cTn>
                                        <p:tgtEl>
                                          <p:spTgt spid="19"/>
                                        </p:tgtEl>
                                        <p:attrNameLst>
                                          <p:attrName>style.visibility</p:attrName>
                                        </p:attrNameLst>
                                      </p:cBhvr>
                                      <p:to>
                                        <p:strVal val="visible"/>
                                      </p:to>
                                    </p:set>
                                    <p:animEffect transition="in" filter="strips(upLeft)">
                                      <p:cBhvr>
                                        <p:cTn id="74" dur="500"/>
                                        <p:tgtEl>
                                          <p:spTgt spid="19"/>
                                        </p:tgtEl>
                                      </p:cBhvr>
                                    </p:animEffect>
                                  </p:childTnLst>
                                </p:cTn>
                              </p:par>
                            </p:childTnLst>
                          </p:cTn>
                        </p:par>
                        <p:par>
                          <p:cTn id="75" fill="hold">
                            <p:stCondLst>
                              <p:cond delay="9000"/>
                            </p:stCondLst>
                            <p:childTnLst>
                              <p:par>
                                <p:cTn id="76" presetID="37" presetClass="entr" presetSubtype="0" fill="hold" grpId="0" nodeType="afterEffect">
                                  <p:stCondLst>
                                    <p:cond delay="0"/>
                                  </p:stCondLst>
                                  <p:childTnLst>
                                    <p:set>
                                      <p:cBhvr>
                                        <p:cTn id="77" dur="1" fill="hold">
                                          <p:stCondLst>
                                            <p:cond delay="0"/>
                                          </p:stCondLst>
                                        </p:cTn>
                                        <p:tgtEl>
                                          <p:spTgt spid="67"/>
                                        </p:tgtEl>
                                        <p:attrNameLst>
                                          <p:attrName>style.visibility</p:attrName>
                                        </p:attrNameLst>
                                      </p:cBhvr>
                                      <p:to>
                                        <p:strVal val="visible"/>
                                      </p:to>
                                    </p:set>
                                    <p:animEffect transition="in" filter="fade">
                                      <p:cBhvr>
                                        <p:cTn id="78" dur="1000"/>
                                        <p:tgtEl>
                                          <p:spTgt spid="67"/>
                                        </p:tgtEl>
                                      </p:cBhvr>
                                    </p:animEffect>
                                    <p:anim calcmode="lin" valueType="num">
                                      <p:cBhvr>
                                        <p:cTn id="79" dur="1000" fill="hold"/>
                                        <p:tgtEl>
                                          <p:spTgt spid="67"/>
                                        </p:tgtEl>
                                        <p:attrNameLst>
                                          <p:attrName>ppt_x</p:attrName>
                                        </p:attrNameLst>
                                      </p:cBhvr>
                                      <p:tavLst>
                                        <p:tav tm="0">
                                          <p:val>
                                            <p:strVal val="#ppt_x"/>
                                          </p:val>
                                        </p:tav>
                                        <p:tav tm="100000">
                                          <p:val>
                                            <p:strVal val="#ppt_x"/>
                                          </p:val>
                                        </p:tav>
                                      </p:tavLst>
                                    </p:anim>
                                    <p:anim calcmode="lin" valueType="num">
                                      <p:cBhvr>
                                        <p:cTn id="80" dur="900" decel="100000" fill="hold"/>
                                        <p:tgtEl>
                                          <p:spTgt spid="67"/>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67"/>
                                        </p:tgtEl>
                                        <p:attrNameLst>
                                          <p:attrName>ppt_y</p:attrName>
                                        </p:attrNameLst>
                                      </p:cBhvr>
                                      <p:tavLst>
                                        <p:tav tm="0">
                                          <p:val>
                                            <p:strVal val="#ppt_y-.03"/>
                                          </p:val>
                                        </p:tav>
                                        <p:tav tm="100000">
                                          <p:val>
                                            <p:strVal val="#ppt_y"/>
                                          </p:val>
                                        </p:tav>
                                      </p:tavLst>
                                    </p:anim>
                                  </p:childTnLst>
                                </p:cTn>
                              </p:par>
                            </p:childTnLst>
                          </p:cTn>
                        </p:par>
                        <p:par>
                          <p:cTn id="82" fill="hold">
                            <p:stCondLst>
                              <p:cond delay="10000"/>
                            </p:stCondLst>
                            <p:childTnLst>
                              <p:par>
                                <p:cTn id="83" presetID="22" presetClass="entr" presetSubtype="8" fill="hold" nodeType="afterEffect">
                                  <p:stCondLst>
                                    <p:cond delay="0"/>
                                  </p:stCondLst>
                                  <p:childTnLst>
                                    <p:set>
                                      <p:cBhvr>
                                        <p:cTn id="84" dur="1" fill="hold">
                                          <p:stCondLst>
                                            <p:cond delay="0"/>
                                          </p:stCondLst>
                                        </p:cTn>
                                        <p:tgtEl>
                                          <p:spTgt spid="68"/>
                                        </p:tgtEl>
                                        <p:attrNameLst>
                                          <p:attrName>style.visibility</p:attrName>
                                        </p:attrNameLst>
                                      </p:cBhvr>
                                      <p:to>
                                        <p:strVal val="visible"/>
                                      </p:to>
                                    </p:set>
                                    <p:animEffect transition="in" filter="wipe(left)">
                                      <p:cBhvr>
                                        <p:cTn id="85" dur="500"/>
                                        <p:tgtEl>
                                          <p:spTgt spid="68"/>
                                        </p:tgtEl>
                                      </p:cBhvr>
                                    </p:animEffect>
                                  </p:childTnLst>
                                </p:cTn>
                              </p:par>
                            </p:childTnLst>
                          </p:cTn>
                        </p:par>
                        <p:par>
                          <p:cTn id="86" fill="hold">
                            <p:stCondLst>
                              <p:cond delay="10500"/>
                            </p:stCondLst>
                            <p:childTnLst>
                              <p:par>
                                <p:cTn id="87" presetID="22" presetClass="entr" presetSubtype="2" fill="hold" grpId="0" nodeType="afterEffect">
                                  <p:stCondLst>
                                    <p:cond delay="0"/>
                                  </p:stCondLst>
                                  <p:childTnLst>
                                    <p:set>
                                      <p:cBhvr>
                                        <p:cTn id="88" dur="1" fill="hold">
                                          <p:stCondLst>
                                            <p:cond delay="0"/>
                                          </p:stCondLst>
                                        </p:cTn>
                                        <p:tgtEl>
                                          <p:spTgt spid="66"/>
                                        </p:tgtEl>
                                        <p:attrNameLst>
                                          <p:attrName>style.visibility</p:attrName>
                                        </p:attrNameLst>
                                      </p:cBhvr>
                                      <p:to>
                                        <p:strVal val="visible"/>
                                      </p:to>
                                    </p:set>
                                    <p:animEffect transition="in" filter="wipe(right)">
                                      <p:cBhvr>
                                        <p:cTn id="89" dur="500"/>
                                        <p:tgtEl>
                                          <p:spTgt spid="66"/>
                                        </p:tgtEl>
                                      </p:cBhvr>
                                    </p:animEffect>
                                  </p:childTnLst>
                                </p:cTn>
                              </p:par>
                            </p:childTnLst>
                          </p:cTn>
                        </p:par>
                        <p:par>
                          <p:cTn id="90" fill="hold">
                            <p:stCondLst>
                              <p:cond delay="11000"/>
                            </p:stCondLst>
                            <p:childTnLst>
                              <p:par>
                                <p:cTn id="91" presetID="18" presetClass="entr" presetSubtype="9" fill="hold" grpId="0" nodeType="afterEffect">
                                  <p:stCondLst>
                                    <p:cond delay="0"/>
                                  </p:stCondLst>
                                  <p:childTnLst>
                                    <p:set>
                                      <p:cBhvr>
                                        <p:cTn id="92" dur="1" fill="hold">
                                          <p:stCondLst>
                                            <p:cond delay="0"/>
                                          </p:stCondLst>
                                        </p:cTn>
                                        <p:tgtEl>
                                          <p:spTgt spid="49"/>
                                        </p:tgtEl>
                                        <p:attrNameLst>
                                          <p:attrName>style.visibility</p:attrName>
                                        </p:attrNameLst>
                                      </p:cBhvr>
                                      <p:to>
                                        <p:strVal val="visible"/>
                                      </p:to>
                                    </p:set>
                                    <p:animEffect transition="in" filter="strips(upLeft)">
                                      <p:cBhvr>
                                        <p:cTn id="93" dur="500"/>
                                        <p:tgtEl>
                                          <p:spTgt spid="49"/>
                                        </p:tgtEl>
                                      </p:cBhvr>
                                    </p:animEffect>
                                  </p:childTnLst>
                                </p:cTn>
                              </p:par>
                            </p:childTnLst>
                          </p:cTn>
                        </p:par>
                        <p:par>
                          <p:cTn id="94" fill="hold">
                            <p:stCondLst>
                              <p:cond delay="11500"/>
                            </p:stCondLst>
                            <p:childTnLst>
                              <p:par>
                                <p:cTn id="95" presetID="37" presetClass="entr" presetSubtype="0" fill="hold" grpId="0" nodeType="afterEffect">
                                  <p:stCondLst>
                                    <p:cond delay="0"/>
                                  </p:stCondLst>
                                  <p:childTnLst>
                                    <p:set>
                                      <p:cBhvr>
                                        <p:cTn id="96" dur="1" fill="hold">
                                          <p:stCondLst>
                                            <p:cond delay="0"/>
                                          </p:stCondLst>
                                        </p:cTn>
                                        <p:tgtEl>
                                          <p:spTgt spid="52"/>
                                        </p:tgtEl>
                                        <p:attrNameLst>
                                          <p:attrName>style.visibility</p:attrName>
                                        </p:attrNameLst>
                                      </p:cBhvr>
                                      <p:to>
                                        <p:strVal val="visible"/>
                                      </p:to>
                                    </p:set>
                                    <p:animEffect transition="in" filter="fade">
                                      <p:cBhvr>
                                        <p:cTn id="97" dur="1000"/>
                                        <p:tgtEl>
                                          <p:spTgt spid="52"/>
                                        </p:tgtEl>
                                      </p:cBhvr>
                                    </p:animEffect>
                                    <p:anim calcmode="lin" valueType="num">
                                      <p:cBhvr>
                                        <p:cTn id="98" dur="1000" fill="hold"/>
                                        <p:tgtEl>
                                          <p:spTgt spid="52"/>
                                        </p:tgtEl>
                                        <p:attrNameLst>
                                          <p:attrName>ppt_x</p:attrName>
                                        </p:attrNameLst>
                                      </p:cBhvr>
                                      <p:tavLst>
                                        <p:tav tm="0">
                                          <p:val>
                                            <p:strVal val="#ppt_x"/>
                                          </p:val>
                                        </p:tav>
                                        <p:tav tm="100000">
                                          <p:val>
                                            <p:strVal val="#ppt_x"/>
                                          </p:val>
                                        </p:tav>
                                      </p:tavLst>
                                    </p:anim>
                                    <p:anim calcmode="lin" valueType="num">
                                      <p:cBhvr>
                                        <p:cTn id="99" dur="900" decel="100000" fill="hold"/>
                                        <p:tgtEl>
                                          <p:spTgt spid="52"/>
                                        </p:tgtEl>
                                        <p:attrNameLst>
                                          <p:attrName>ppt_y</p:attrName>
                                        </p:attrNameLst>
                                      </p:cBhvr>
                                      <p:tavLst>
                                        <p:tav tm="0">
                                          <p:val>
                                            <p:strVal val="#ppt_y+1"/>
                                          </p:val>
                                        </p:tav>
                                        <p:tav tm="100000">
                                          <p:val>
                                            <p:strVal val="#ppt_y-.03"/>
                                          </p:val>
                                        </p:tav>
                                      </p:tavLst>
                                    </p:anim>
                                    <p:anim calcmode="lin" valueType="num">
                                      <p:cBhvr>
                                        <p:cTn id="100" dur="100" accel="100000" fill="hold">
                                          <p:stCondLst>
                                            <p:cond delay="900"/>
                                          </p:stCondLst>
                                        </p:cTn>
                                        <p:tgtEl>
                                          <p:spTgt spid="52"/>
                                        </p:tgtEl>
                                        <p:attrNameLst>
                                          <p:attrName>ppt_y</p:attrName>
                                        </p:attrNameLst>
                                      </p:cBhvr>
                                      <p:tavLst>
                                        <p:tav tm="0">
                                          <p:val>
                                            <p:strVal val="#ppt_y-.03"/>
                                          </p:val>
                                        </p:tav>
                                        <p:tav tm="100000">
                                          <p:val>
                                            <p:strVal val="#ppt_y"/>
                                          </p:val>
                                        </p:tav>
                                      </p:tavLst>
                                    </p:anim>
                                  </p:childTnLst>
                                </p:cTn>
                              </p:par>
                            </p:childTnLst>
                          </p:cTn>
                        </p:par>
                        <p:par>
                          <p:cTn id="101" fill="hold">
                            <p:stCondLst>
                              <p:cond delay="12500"/>
                            </p:stCondLst>
                            <p:childTnLst>
                              <p:par>
                                <p:cTn id="102" presetID="22" presetClass="entr" presetSubtype="2" fill="hold" nodeType="afterEffect">
                                  <p:stCondLst>
                                    <p:cond delay="0"/>
                                  </p:stCondLst>
                                  <p:childTnLst>
                                    <p:set>
                                      <p:cBhvr>
                                        <p:cTn id="103" dur="1" fill="hold">
                                          <p:stCondLst>
                                            <p:cond delay="0"/>
                                          </p:stCondLst>
                                        </p:cTn>
                                        <p:tgtEl>
                                          <p:spTgt spid="53"/>
                                        </p:tgtEl>
                                        <p:attrNameLst>
                                          <p:attrName>style.visibility</p:attrName>
                                        </p:attrNameLst>
                                      </p:cBhvr>
                                      <p:to>
                                        <p:strVal val="visible"/>
                                      </p:to>
                                    </p:set>
                                    <p:animEffect transition="in" filter="wipe(right)">
                                      <p:cBhvr>
                                        <p:cTn id="104" dur="500"/>
                                        <p:tgtEl>
                                          <p:spTgt spid="53"/>
                                        </p:tgtEl>
                                      </p:cBhvr>
                                    </p:animEffect>
                                  </p:childTnLst>
                                </p:cTn>
                              </p:par>
                            </p:childTnLst>
                          </p:cTn>
                        </p:par>
                        <p:par>
                          <p:cTn id="105" fill="hold">
                            <p:stCondLst>
                              <p:cond delay="13000"/>
                            </p:stCondLst>
                            <p:childTnLst>
                              <p:par>
                                <p:cTn id="106" presetID="22" presetClass="entr" presetSubtype="8" fill="hold" grpId="0" nodeType="afterEffect">
                                  <p:stCondLst>
                                    <p:cond delay="0"/>
                                  </p:stCondLst>
                                  <p:childTnLst>
                                    <p:set>
                                      <p:cBhvr>
                                        <p:cTn id="107" dur="1" fill="hold">
                                          <p:stCondLst>
                                            <p:cond delay="0"/>
                                          </p:stCondLst>
                                        </p:cTn>
                                        <p:tgtEl>
                                          <p:spTgt spid="51"/>
                                        </p:tgtEl>
                                        <p:attrNameLst>
                                          <p:attrName>style.visibility</p:attrName>
                                        </p:attrNameLst>
                                      </p:cBhvr>
                                      <p:to>
                                        <p:strVal val="visible"/>
                                      </p:to>
                                    </p:set>
                                    <p:animEffect transition="in" filter="wipe(left)">
                                      <p:cBhvr>
                                        <p:cTn id="108"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50" grpId="0" animBg="1"/>
      <p:bldP spid="7" grpId="0"/>
      <p:bldP spid="17" grpId="0" animBg="1"/>
      <p:bldP spid="18" grpId="0" animBg="1"/>
      <p:bldP spid="19" grpId="0" animBg="1"/>
      <p:bldP spid="49" grpId="0" animBg="1"/>
      <p:bldP spid="37" grpId="0" animBg="1"/>
      <p:bldP spid="51" grpId="0"/>
      <p:bldP spid="52" grpId="0" animBg="1"/>
      <p:bldP spid="56" grpId="0"/>
      <p:bldP spid="57" grpId="0" animBg="1"/>
      <p:bldP spid="61" grpId="0"/>
      <p:bldP spid="62" grpId="0" animBg="1"/>
      <p:bldP spid="66" grpId="0"/>
      <p:bldP spid="6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1557</TotalTime>
  <Words>1311</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314</cp:revision>
  <dcterms:created xsi:type="dcterms:W3CDTF">2016-09-28T22:08:47Z</dcterms:created>
  <dcterms:modified xsi:type="dcterms:W3CDTF">2017-10-05T18:27:32Z</dcterms:modified>
</cp:coreProperties>
</file>