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922641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880084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Freeform 5"/>
          <p:cNvSpPr>
            <a:spLocks/>
          </p:cNvSpPr>
          <p:nvPr/>
        </p:nvSpPr>
        <p:spPr bwMode="auto">
          <a:xfrm>
            <a:off x="6106585" y="1553700"/>
            <a:ext cx="2019300" cy="1919817"/>
          </a:xfrm>
          <a:custGeom>
            <a:avLst/>
            <a:gdLst/>
            <a:ahLst/>
            <a:cxnLst>
              <a:cxn ang="0">
                <a:pos x="451" y="262"/>
              </a:cxn>
              <a:cxn ang="0">
                <a:pos x="395" y="429"/>
              </a:cxn>
              <a:cxn ang="0">
                <a:pos x="243" y="385"/>
              </a:cxn>
              <a:cxn ang="0">
                <a:pos x="243" y="384"/>
              </a:cxn>
              <a:cxn ang="0">
                <a:pos x="194" y="318"/>
              </a:cxn>
              <a:cxn ang="0">
                <a:pos x="5" y="240"/>
              </a:cxn>
              <a:cxn ang="0">
                <a:pos x="0" y="240"/>
              </a:cxn>
              <a:cxn ang="0">
                <a:pos x="125" y="120"/>
              </a:cxn>
              <a:cxn ang="0">
                <a:pos x="13" y="0"/>
              </a:cxn>
              <a:cxn ang="0">
                <a:pos x="363" y="148"/>
              </a:cxn>
              <a:cxn ang="0">
                <a:pos x="451" y="262"/>
              </a:cxn>
            </a:cxnLst>
            <a:rect l="0" t="0" r="r" b="b"/>
            <a:pathLst>
              <a:path w="451" h="429">
                <a:moveTo>
                  <a:pt x="451" y="262"/>
                </a:moveTo>
                <a:cubicBezTo>
                  <a:pt x="395" y="429"/>
                  <a:pt x="395" y="429"/>
                  <a:pt x="395" y="429"/>
                </a:cubicBezTo>
                <a:cubicBezTo>
                  <a:pt x="243" y="385"/>
                  <a:pt x="243" y="385"/>
                  <a:pt x="243" y="385"/>
                </a:cubicBezTo>
                <a:cubicBezTo>
                  <a:pt x="243" y="385"/>
                  <a:pt x="243" y="384"/>
                  <a:pt x="243" y="384"/>
                </a:cubicBezTo>
                <a:cubicBezTo>
                  <a:pt x="230" y="360"/>
                  <a:pt x="214" y="338"/>
                  <a:pt x="194" y="318"/>
                </a:cubicBezTo>
                <a:cubicBezTo>
                  <a:pt x="142" y="266"/>
                  <a:pt x="79" y="240"/>
                  <a:pt x="5" y="240"/>
                </a:cubicBezTo>
                <a:cubicBezTo>
                  <a:pt x="4" y="240"/>
                  <a:pt x="2" y="240"/>
                  <a:pt x="0" y="240"/>
                </a:cubicBezTo>
                <a:cubicBezTo>
                  <a:pt x="125" y="120"/>
                  <a:pt x="125" y="120"/>
                  <a:pt x="125" y="120"/>
                </a:cubicBezTo>
                <a:cubicBezTo>
                  <a:pt x="13" y="0"/>
                  <a:pt x="13" y="0"/>
                  <a:pt x="13" y="0"/>
                </a:cubicBezTo>
                <a:cubicBezTo>
                  <a:pt x="149" y="2"/>
                  <a:pt x="266" y="51"/>
                  <a:pt x="363" y="148"/>
                </a:cubicBezTo>
                <a:cubicBezTo>
                  <a:pt x="399" y="183"/>
                  <a:pt x="428" y="222"/>
                  <a:pt x="451" y="262"/>
                </a:cubicBezTo>
                <a:close/>
              </a:path>
            </a:pathLst>
          </a:custGeom>
          <a:solidFill>
            <a:srgbClr val="85C40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4" name="Freeform 6"/>
          <p:cNvSpPr>
            <a:spLocks/>
          </p:cNvSpPr>
          <p:nvPr/>
        </p:nvSpPr>
        <p:spPr bwMode="auto">
          <a:xfrm>
            <a:off x="7173385" y="2783483"/>
            <a:ext cx="1225551" cy="2368551"/>
          </a:xfrm>
          <a:custGeom>
            <a:avLst/>
            <a:gdLst/>
            <a:ahLst/>
            <a:cxnLst>
              <a:cxn ang="0">
                <a:pos x="220" y="0"/>
              </a:cxn>
              <a:cxn ang="0">
                <a:pos x="274" y="231"/>
              </a:cxn>
              <a:cxn ang="0">
                <a:pos x="202" y="494"/>
              </a:cxn>
              <a:cxn ang="0">
                <a:pos x="32" y="529"/>
              </a:cxn>
              <a:cxn ang="0">
                <a:pos x="0" y="362"/>
              </a:cxn>
              <a:cxn ang="0">
                <a:pos x="34" y="231"/>
              </a:cxn>
              <a:cxn ang="0">
                <a:pos x="12" y="123"/>
              </a:cxn>
              <a:cxn ang="0">
                <a:pos x="166" y="166"/>
              </a:cxn>
              <a:cxn ang="0">
                <a:pos x="220" y="0"/>
              </a:cxn>
            </a:cxnLst>
            <a:rect l="0" t="0" r="r" b="b"/>
            <a:pathLst>
              <a:path w="274" h="529">
                <a:moveTo>
                  <a:pt x="220" y="0"/>
                </a:moveTo>
                <a:cubicBezTo>
                  <a:pt x="256" y="70"/>
                  <a:pt x="274" y="147"/>
                  <a:pt x="274" y="231"/>
                </a:cubicBezTo>
                <a:cubicBezTo>
                  <a:pt x="274" y="329"/>
                  <a:pt x="250" y="416"/>
                  <a:pt x="202" y="494"/>
                </a:cubicBezTo>
                <a:cubicBezTo>
                  <a:pt x="32" y="529"/>
                  <a:pt x="32" y="529"/>
                  <a:pt x="32" y="529"/>
                </a:cubicBezTo>
                <a:cubicBezTo>
                  <a:pt x="0" y="362"/>
                  <a:pt x="0" y="362"/>
                  <a:pt x="0" y="362"/>
                </a:cubicBezTo>
                <a:cubicBezTo>
                  <a:pt x="22" y="323"/>
                  <a:pt x="34" y="279"/>
                  <a:pt x="34" y="231"/>
                </a:cubicBezTo>
                <a:cubicBezTo>
                  <a:pt x="34" y="192"/>
                  <a:pt x="26" y="156"/>
                  <a:pt x="12" y="123"/>
                </a:cubicBezTo>
                <a:cubicBezTo>
                  <a:pt x="166" y="166"/>
                  <a:pt x="166" y="166"/>
                  <a:pt x="166" y="166"/>
                </a:cubicBezTo>
                <a:lnTo>
                  <a:pt x="220" y="0"/>
                </a:lnTo>
                <a:close/>
              </a:path>
            </a:pathLst>
          </a:custGeom>
          <a:solidFill>
            <a:srgbClr val="3EB8C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5" name="Freeform 7"/>
          <p:cNvSpPr>
            <a:spLocks/>
          </p:cNvSpPr>
          <p:nvPr/>
        </p:nvSpPr>
        <p:spPr bwMode="auto">
          <a:xfrm>
            <a:off x="5600700" y="4476816"/>
            <a:ext cx="2432051" cy="1610784"/>
          </a:xfrm>
          <a:custGeom>
            <a:avLst/>
            <a:gdLst/>
            <a:ahLst/>
            <a:cxnLst>
              <a:cxn ang="0">
                <a:pos x="476" y="211"/>
              </a:cxn>
              <a:cxn ang="0">
                <a:pos x="118" y="360"/>
              </a:cxn>
              <a:cxn ang="0">
                <a:pos x="104" y="360"/>
              </a:cxn>
              <a:cxn ang="0">
                <a:pos x="0" y="235"/>
              </a:cxn>
              <a:cxn ang="0">
                <a:pos x="138" y="119"/>
              </a:cxn>
              <a:cxn ang="0">
                <a:pos x="307" y="41"/>
              </a:cxn>
              <a:cxn ang="0">
                <a:pos x="341" y="0"/>
              </a:cxn>
              <a:cxn ang="0">
                <a:pos x="375" y="164"/>
              </a:cxn>
              <a:cxn ang="0">
                <a:pos x="543" y="131"/>
              </a:cxn>
              <a:cxn ang="0">
                <a:pos x="476" y="211"/>
              </a:cxn>
            </a:cxnLst>
            <a:rect l="0" t="0" r="r" b="b"/>
            <a:pathLst>
              <a:path w="543" h="360">
                <a:moveTo>
                  <a:pt x="476" y="211"/>
                </a:moveTo>
                <a:cubicBezTo>
                  <a:pt x="378" y="310"/>
                  <a:pt x="258" y="360"/>
                  <a:pt x="118" y="360"/>
                </a:cubicBezTo>
                <a:cubicBezTo>
                  <a:pt x="113" y="360"/>
                  <a:pt x="109" y="360"/>
                  <a:pt x="104" y="360"/>
                </a:cubicBezTo>
                <a:cubicBezTo>
                  <a:pt x="0" y="235"/>
                  <a:pt x="0" y="235"/>
                  <a:pt x="0" y="235"/>
                </a:cubicBezTo>
                <a:cubicBezTo>
                  <a:pt x="138" y="119"/>
                  <a:pt x="138" y="119"/>
                  <a:pt x="138" y="119"/>
                </a:cubicBezTo>
                <a:cubicBezTo>
                  <a:pt x="203" y="115"/>
                  <a:pt x="259" y="89"/>
                  <a:pt x="307" y="41"/>
                </a:cubicBezTo>
                <a:cubicBezTo>
                  <a:pt x="320" y="28"/>
                  <a:pt x="331" y="14"/>
                  <a:pt x="341" y="0"/>
                </a:cubicBezTo>
                <a:cubicBezTo>
                  <a:pt x="375" y="164"/>
                  <a:pt x="375" y="164"/>
                  <a:pt x="375" y="164"/>
                </a:cubicBezTo>
                <a:cubicBezTo>
                  <a:pt x="543" y="131"/>
                  <a:pt x="543" y="131"/>
                  <a:pt x="543" y="131"/>
                </a:cubicBezTo>
                <a:cubicBezTo>
                  <a:pt x="524" y="159"/>
                  <a:pt x="502" y="186"/>
                  <a:pt x="476" y="211"/>
                </a:cubicBezTo>
                <a:close/>
              </a:path>
            </a:pathLst>
          </a:custGeom>
          <a:solidFill>
            <a:srgbClr val="FFA80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6" name="Freeform 8"/>
          <p:cNvSpPr>
            <a:spLocks/>
          </p:cNvSpPr>
          <p:nvPr/>
        </p:nvSpPr>
        <p:spPr bwMode="auto">
          <a:xfrm>
            <a:off x="4133851" y="1553699"/>
            <a:ext cx="2457451" cy="1695451"/>
          </a:xfrm>
          <a:custGeom>
            <a:avLst/>
            <a:gdLst/>
            <a:ahLst/>
            <a:cxnLst>
              <a:cxn ang="0">
                <a:pos x="88" y="148"/>
              </a:cxn>
              <a:cxn ang="0">
                <a:pos x="436" y="0"/>
              </a:cxn>
              <a:cxn ang="0">
                <a:pos x="549" y="119"/>
              </a:cxn>
              <a:cxn ang="0">
                <a:pos x="426" y="241"/>
              </a:cxn>
              <a:cxn ang="0">
                <a:pos x="258" y="318"/>
              </a:cxn>
              <a:cxn ang="0">
                <a:pos x="212" y="379"/>
              </a:cxn>
              <a:cxn ang="0">
                <a:pos x="178" y="221"/>
              </a:cxn>
              <a:cxn ang="0">
                <a:pos x="0" y="264"/>
              </a:cxn>
              <a:cxn ang="0">
                <a:pos x="88" y="148"/>
              </a:cxn>
            </a:cxnLst>
            <a:rect l="0" t="0" r="r" b="b"/>
            <a:pathLst>
              <a:path w="549" h="379">
                <a:moveTo>
                  <a:pt x="88" y="148"/>
                </a:moveTo>
                <a:cubicBezTo>
                  <a:pt x="185" y="52"/>
                  <a:pt x="301" y="2"/>
                  <a:pt x="436" y="0"/>
                </a:cubicBezTo>
                <a:cubicBezTo>
                  <a:pt x="549" y="119"/>
                  <a:pt x="549" y="119"/>
                  <a:pt x="549" y="119"/>
                </a:cubicBezTo>
                <a:cubicBezTo>
                  <a:pt x="426" y="241"/>
                  <a:pt x="426" y="241"/>
                  <a:pt x="426" y="241"/>
                </a:cubicBezTo>
                <a:cubicBezTo>
                  <a:pt x="361" y="245"/>
                  <a:pt x="305" y="271"/>
                  <a:pt x="258" y="318"/>
                </a:cubicBezTo>
                <a:cubicBezTo>
                  <a:pt x="239" y="337"/>
                  <a:pt x="224" y="357"/>
                  <a:pt x="212" y="379"/>
                </a:cubicBezTo>
                <a:cubicBezTo>
                  <a:pt x="178" y="221"/>
                  <a:pt x="178" y="221"/>
                  <a:pt x="178" y="221"/>
                </a:cubicBezTo>
                <a:cubicBezTo>
                  <a:pt x="0" y="264"/>
                  <a:pt x="0" y="264"/>
                  <a:pt x="0" y="264"/>
                </a:cubicBezTo>
                <a:cubicBezTo>
                  <a:pt x="23" y="223"/>
                  <a:pt x="52" y="184"/>
                  <a:pt x="88" y="148"/>
                </a:cubicBezTo>
                <a:close/>
              </a:path>
            </a:pathLst>
          </a:custGeom>
          <a:solidFill>
            <a:srgbClr val="FF2B2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7" name="Freeform 9"/>
          <p:cNvSpPr>
            <a:spLocks/>
          </p:cNvSpPr>
          <p:nvPr/>
        </p:nvSpPr>
        <p:spPr bwMode="auto">
          <a:xfrm>
            <a:off x="4199468" y="4337116"/>
            <a:ext cx="1934633" cy="1746251"/>
          </a:xfrm>
          <a:custGeom>
            <a:avLst/>
            <a:gdLst/>
            <a:ahLst/>
            <a:cxnLst>
              <a:cxn ang="0">
                <a:pos x="431" y="150"/>
              </a:cxn>
              <a:cxn ang="0">
                <a:pos x="432" y="150"/>
              </a:cxn>
              <a:cxn ang="0">
                <a:pos x="298" y="266"/>
              </a:cxn>
              <a:cxn ang="0">
                <a:pos x="402" y="390"/>
              </a:cxn>
              <a:cxn ang="0">
                <a:pos x="73" y="242"/>
              </a:cxn>
              <a:cxn ang="0">
                <a:pos x="0" y="152"/>
              </a:cxn>
              <a:cxn ang="0">
                <a:pos x="47" y="0"/>
              </a:cxn>
              <a:cxn ang="0">
                <a:pos x="212" y="36"/>
              </a:cxn>
              <a:cxn ang="0">
                <a:pos x="243" y="72"/>
              </a:cxn>
              <a:cxn ang="0">
                <a:pos x="431" y="150"/>
              </a:cxn>
            </a:cxnLst>
            <a:rect l="0" t="0" r="r" b="b"/>
            <a:pathLst>
              <a:path w="432" h="390">
                <a:moveTo>
                  <a:pt x="431" y="150"/>
                </a:moveTo>
                <a:cubicBezTo>
                  <a:pt x="432" y="150"/>
                  <a:pt x="432" y="150"/>
                  <a:pt x="432" y="150"/>
                </a:cubicBezTo>
                <a:cubicBezTo>
                  <a:pt x="298" y="266"/>
                  <a:pt x="298" y="266"/>
                  <a:pt x="298" y="266"/>
                </a:cubicBezTo>
                <a:cubicBezTo>
                  <a:pt x="402" y="390"/>
                  <a:pt x="402" y="390"/>
                  <a:pt x="402" y="390"/>
                </a:cubicBezTo>
                <a:cubicBezTo>
                  <a:pt x="275" y="384"/>
                  <a:pt x="165" y="334"/>
                  <a:pt x="73" y="242"/>
                </a:cubicBezTo>
                <a:cubicBezTo>
                  <a:pt x="45" y="214"/>
                  <a:pt x="20" y="184"/>
                  <a:pt x="0" y="152"/>
                </a:cubicBezTo>
                <a:cubicBezTo>
                  <a:pt x="47" y="0"/>
                  <a:pt x="47" y="0"/>
                  <a:pt x="47" y="0"/>
                </a:cubicBezTo>
                <a:cubicBezTo>
                  <a:pt x="212" y="36"/>
                  <a:pt x="212" y="36"/>
                  <a:pt x="212" y="36"/>
                </a:cubicBezTo>
                <a:cubicBezTo>
                  <a:pt x="221" y="48"/>
                  <a:pt x="232" y="61"/>
                  <a:pt x="243" y="72"/>
                </a:cubicBezTo>
                <a:cubicBezTo>
                  <a:pt x="295" y="124"/>
                  <a:pt x="358" y="150"/>
                  <a:pt x="431" y="150"/>
                </a:cubicBezTo>
                <a:close/>
              </a:path>
            </a:pathLst>
          </a:custGeom>
          <a:solidFill>
            <a:srgbClr val="01AA8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8" name="Freeform 10"/>
          <p:cNvSpPr>
            <a:spLocks/>
          </p:cNvSpPr>
          <p:nvPr/>
        </p:nvSpPr>
        <p:spPr bwMode="auto">
          <a:xfrm>
            <a:off x="3865034" y="2597217"/>
            <a:ext cx="1248833" cy="2366433"/>
          </a:xfrm>
          <a:custGeom>
            <a:avLst/>
            <a:gdLst/>
            <a:ahLst/>
            <a:cxnLst>
              <a:cxn ang="0">
                <a:pos x="53" y="43"/>
              </a:cxn>
              <a:cxn ang="0">
                <a:pos x="229" y="0"/>
              </a:cxn>
              <a:cxn ang="0">
                <a:pos x="264" y="162"/>
              </a:cxn>
              <a:cxn ang="0">
                <a:pos x="240" y="273"/>
              </a:cxn>
              <a:cxn ang="0">
                <a:pos x="279" y="413"/>
              </a:cxn>
              <a:cxn ang="0">
                <a:pos x="115" y="374"/>
              </a:cxn>
              <a:cxn ang="0">
                <a:pos x="115" y="374"/>
              </a:cxn>
              <a:cxn ang="0">
                <a:pos x="68" y="529"/>
              </a:cxn>
              <a:cxn ang="0">
                <a:pos x="0" y="273"/>
              </a:cxn>
              <a:cxn ang="0">
                <a:pos x="53" y="43"/>
              </a:cxn>
            </a:cxnLst>
            <a:rect l="0" t="0" r="r" b="b"/>
            <a:pathLst>
              <a:path w="279" h="529">
                <a:moveTo>
                  <a:pt x="53" y="43"/>
                </a:moveTo>
                <a:cubicBezTo>
                  <a:pt x="229" y="0"/>
                  <a:pt x="229" y="0"/>
                  <a:pt x="229" y="0"/>
                </a:cubicBezTo>
                <a:cubicBezTo>
                  <a:pt x="264" y="162"/>
                  <a:pt x="264" y="162"/>
                  <a:pt x="264" y="162"/>
                </a:cubicBezTo>
                <a:cubicBezTo>
                  <a:pt x="248" y="196"/>
                  <a:pt x="240" y="233"/>
                  <a:pt x="240" y="273"/>
                </a:cubicBezTo>
                <a:cubicBezTo>
                  <a:pt x="240" y="325"/>
                  <a:pt x="253" y="372"/>
                  <a:pt x="279" y="413"/>
                </a:cubicBezTo>
                <a:cubicBezTo>
                  <a:pt x="115" y="374"/>
                  <a:pt x="115" y="374"/>
                  <a:pt x="115" y="374"/>
                </a:cubicBezTo>
                <a:cubicBezTo>
                  <a:pt x="115" y="374"/>
                  <a:pt x="115" y="374"/>
                  <a:pt x="115" y="374"/>
                </a:cubicBezTo>
                <a:cubicBezTo>
                  <a:pt x="68" y="529"/>
                  <a:pt x="68" y="529"/>
                  <a:pt x="68" y="529"/>
                </a:cubicBezTo>
                <a:cubicBezTo>
                  <a:pt x="22" y="453"/>
                  <a:pt x="0" y="368"/>
                  <a:pt x="0" y="273"/>
                </a:cubicBezTo>
                <a:cubicBezTo>
                  <a:pt x="0" y="189"/>
                  <a:pt x="18" y="112"/>
                  <a:pt x="53" y="43"/>
                </a:cubicBezTo>
                <a:close/>
              </a:path>
            </a:pathLst>
          </a:custGeom>
          <a:solidFill>
            <a:srgbClr val="4781C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Text Placeholder 3"/>
          <p:cNvSpPr txBox="1">
            <a:spLocks/>
          </p:cNvSpPr>
          <p:nvPr/>
        </p:nvSpPr>
        <p:spPr>
          <a:xfrm>
            <a:off x="5931755" y="1857840"/>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01</a:t>
            </a:r>
          </a:p>
        </p:txBody>
      </p:sp>
      <p:sp>
        <p:nvSpPr>
          <p:cNvPr id="24" name="Text Placeholder 3"/>
          <p:cNvSpPr txBox="1">
            <a:spLocks/>
          </p:cNvSpPr>
          <p:nvPr/>
        </p:nvSpPr>
        <p:spPr>
          <a:xfrm>
            <a:off x="7472003" y="2918003"/>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02</a:t>
            </a:r>
          </a:p>
        </p:txBody>
      </p:sp>
      <p:sp>
        <p:nvSpPr>
          <p:cNvPr id="25" name="Text Placeholder 3"/>
          <p:cNvSpPr txBox="1">
            <a:spLocks/>
          </p:cNvSpPr>
          <p:nvPr/>
        </p:nvSpPr>
        <p:spPr>
          <a:xfrm>
            <a:off x="7354477" y="4607746"/>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03</a:t>
            </a:r>
          </a:p>
        </p:txBody>
      </p:sp>
      <p:sp>
        <p:nvSpPr>
          <p:cNvPr id="26" name="Text Placeholder 3"/>
          <p:cNvSpPr txBox="1">
            <a:spLocks/>
          </p:cNvSpPr>
          <p:nvPr/>
        </p:nvSpPr>
        <p:spPr>
          <a:xfrm>
            <a:off x="4438353" y="2741156"/>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06</a:t>
            </a:r>
          </a:p>
        </p:txBody>
      </p:sp>
      <p:sp>
        <p:nvSpPr>
          <p:cNvPr id="27" name="Text Placeholder 3"/>
          <p:cNvSpPr txBox="1">
            <a:spLocks/>
          </p:cNvSpPr>
          <p:nvPr/>
        </p:nvSpPr>
        <p:spPr>
          <a:xfrm>
            <a:off x="5831191" y="5345444"/>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04</a:t>
            </a:r>
          </a:p>
        </p:txBody>
      </p:sp>
      <p:sp>
        <p:nvSpPr>
          <p:cNvPr id="28" name="Text Placeholder 3"/>
          <p:cNvSpPr txBox="1">
            <a:spLocks/>
          </p:cNvSpPr>
          <p:nvPr/>
        </p:nvSpPr>
        <p:spPr>
          <a:xfrm>
            <a:off x="4463009" y="4480746"/>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05</a:t>
            </a:r>
          </a:p>
        </p:txBody>
      </p:sp>
      <p:sp>
        <p:nvSpPr>
          <p:cNvPr id="43" name="TextBox 42"/>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44" name="TextBox 43"/>
          <p:cNvSpPr txBox="1"/>
          <p:nvPr/>
        </p:nvSpPr>
        <p:spPr>
          <a:xfrm>
            <a:off x="631784" y="1789969"/>
            <a:ext cx="3200400" cy="929485"/>
          </a:xfrm>
          <a:prstGeom prst="rect">
            <a:avLst/>
          </a:prstGeom>
          <a:noFill/>
        </p:spPr>
        <p:txBody>
          <a:bodyPr wrap="square" rtlCol="0">
            <a:spAutoFit/>
          </a:bodyPr>
          <a:lstStyle/>
          <a:p>
            <a:pPr algn="r" defTabSz="1219170">
              <a:spcBef>
                <a:spcPct val="20000"/>
              </a:spcBef>
              <a:defRPr/>
            </a:pPr>
            <a:r>
              <a:rPr lang="en-US" sz="1600" b="1" dirty="0">
                <a:solidFill>
                  <a:srgbClr val="FF2B2A"/>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5" name="TextBox 44"/>
          <p:cNvSpPr txBox="1"/>
          <p:nvPr/>
        </p:nvSpPr>
        <p:spPr>
          <a:xfrm>
            <a:off x="8847664" y="3571689"/>
            <a:ext cx="3200400" cy="929485"/>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6" name="TextBox 45"/>
          <p:cNvSpPr txBox="1"/>
          <p:nvPr/>
        </p:nvSpPr>
        <p:spPr>
          <a:xfrm>
            <a:off x="8299331" y="1815148"/>
            <a:ext cx="3200400" cy="929485"/>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7" name="TextBox 46"/>
          <p:cNvSpPr txBox="1"/>
          <p:nvPr/>
        </p:nvSpPr>
        <p:spPr>
          <a:xfrm>
            <a:off x="178910" y="3594724"/>
            <a:ext cx="3200400" cy="929485"/>
          </a:xfrm>
          <a:prstGeom prst="rect">
            <a:avLst/>
          </a:prstGeom>
          <a:noFill/>
        </p:spPr>
        <p:txBody>
          <a:bodyPr wrap="square" rtlCol="0">
            <a:spAutoFit/>
          </a:bodyPr>
          <a:lstStyle/>
          <a:p>
            <a:pPr algn="r" defTabSz="1219170">
              <a:spcBef>
                <a:spcPct val="20000"/>
              </a:spcBef>
              <a:defRPr/>
            </a:pPr>
            <a:r>
              <a:rPr lang="en-US" sz="1600" b="1" dirty="0">
                <a:solidFill>
                  <a:srgbClr val="4781CB"/>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8" name="TextBox 47"/>
          <p:cNvSpPr txBox="1"/>
          <p:nvPr/>
        </p:nvSpPr>
        <p:spPr>
          <a:xfrm>
            <a:off x="616059" y="5397809"/>
            <a:ext cx="3200400" cy="929485"/>
          </a:xfrm>
          <a:prstGeom prst="rect">
            <a:avLst/>
          </a:prstGeom>
          <a:noFill/>
        </p:spPr>
        <p:txBody>
          <a:bodyPr wrap="square" rtlCol="0">
            <a:spAutoFit/>
          </a:bodyPr>
          <a:lstStyle/>
          <a:p>
            <a:pPr algn="r" defTabSz="1219170">
              <a:spcBef>
                <a:spcPct val="20000"/>
              </a:spcBef>
              <a:defRPr/>
            </a:pPr>
            <a:r>
              <a:rPr lang="en-US" sz="1600" b="1" dirty="0">
                <a:solidFill>
                  <a:srgbClr val="01AA8D"/>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9" name="TextBox 48"/>
          <p:cNvSpPr txBox="1"/>
          <p:nvPr/>
        </p:nvSpPr>
        <p:spPr>
          <a:xfrm>
            <a:off x="8299331" y="5425557"/>
            <a:ext cx="3200400" cy="929485"/>
          </a:xfrm>
          <a:prstGeom prst="rect">
            <a:avLst/>
          </a:prstGeom>
          <a:noFill/>
        </p:spPr>
        <p:txBody>
          <a:bodyPr wrap="square" rtlCol="0">
            <a:spAutoFit/>
          </a:bodyPr>
          <a:lstStyle/>
          <a:p>
            <a:pPr defTabSz="1219170">
              <a:spcBef>
                <a:spcPct val="20000"/>
              </a:spcBef>
              <a:defRPr/>
            </a:pPr>
            <a:r>
              <a:rPr lang="en-US" sz="1600" b="1" dirty="0">
                <a:solidFill>
                  <a:srgbClr val="FFA80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50" name="Group 24"/>
          <p:cNvGrpSpPr/>
          <p:nvPr/>
        </p:nvGrpSpPr>
        <p:grpSpPr>
          <a:xfrm>
            <a:off x="5657268" y="3537018"/>
            <a:ext cx="898633" cy="522448"/>
            <a:chOff x="4606925" y="2349501"/>
            <a:chExt cx="341313" cy="198438"/>
          </a:xfrm>
          <a:solidFill>
            <a:srgbClr val="56595E"/>
          </a:solidFill>
        </p:grpSpPr>
        <p:sp>
          <p:nvSpPr>
            <p:cNvPr id="51" name="Rectangle 21"/>
            <p:cNvSpPr>
              <a:spLocks noChangeArrowheads="1"/>
            </p:cNvSpPr>
            <p:nvPr/>
          </p:nvSpPr>
          <p:spPr bwMode="auto">
            <a:xfrm>
              <a:off x="4779963" y="2466976"/>
              <a:ext cx="1588" cy="158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52" name="Freeform 22"/>
            <p:cNvSpPr>
              <a:spLocks/>
            </p:cNvSpPr>
            <p:nvPr/>
          </p:nvSpPr>
          <p:spPr bwMode="auto">
            <a:xfrm>
              <a:off x="4754563" y="2511426"/>
              <a:ext cx="23813" cy="31750"/>
            </a:xfrm>
            <a:custGeom>
              <a:avLst/>
              <a:gdLst/>
              <a:ahLst/>
              <a:cxnLst>
                <a:cxn ang="0">
                  <a:pos x="16" y="3"/>
                </a:cxn>
                <a:cxn ang="0">
                  <a:pos x="14" y="1"/>
                </a:cxn>
                <a:cxn ang="0">
                  <a:pos x="12" y="0"/>
                </a:cxn>
                <a:cxn ang="0">
                  <a:pos x="6" y="4"/>
                </a:cxn>
                <a:cxn ang="0">
                  <a:pos x="5" y="6"/>
                </a:cxn>
                <a:cxn ang="0">
                  <a:pos x="2" y="12"/>
                </a:cxn>
                <a:cxn ang="0">
                  <a:pos x="1" y="16"/>
                </a:cxn>
                <a:cxn ang="0">
                  <a:pos x="1" y="19"/>
                </a:cxn>
                <a:cxn ang="0">
                  <a:pos x="3" y="21"/>
                </a:cxn>
                <a:cxn ang="0">
                  <a:pos x="3" y="21"/>
                </a:cxn>
                <a:cxn ang="0">
                  <a:pos x="5" y="21"/>
                </a:cxn>
                <a:cxn ang="0">
                  <a:pos x="11" y="18"/>
                </a:cxn>
                <a:cxn ang="0">
                  <a:pos x="15" y="10"/>
                </a:cxn>
                <a:cxn ang="0">
                  <a:pos x="15" y="10"/>
                </a:cxn>
                <a:cxn ang="0">
                  <a:pos x="16" y="6"/>
                </a:cxn>
                <a:cxn ang="0">
                  <a:pos x="16" y="3"/>
                </a:cxn>
              </a:cxnLst>
              <a:rect l="0" t="0" r="r" b="b"/>
              <a:pathLst>
                <a:path w="16" h="21">
                  <a:moveTo>
                    <a:pt x="16" y="3"/>
                  </a:moveTo>
                  <a:cubicBezTo>
                    <a:pt x="15" y="2"/>
                    <a:pt x="15" y="2"/>
                    <a:pt x="14" y="1"/>
                  </a:cubicBezTo>
                  <a:cubicBezTo>
                    <a:pt x="13" y="1"/>
                    <a:pt x="13" y="0"/>
                    <a:pt x="12" y="0"/>
                  </a:cubicBezTo>
                  <a:cubicBezTo>
                    <a:pt x="10" y="0"/>
                    <a:pt x="7" y="2"/>
                    <a:pt x="6" y="4"/>
                  </a:cubicBezTo>
                  <a:cubicBezTo>
                    <a:pt x="5" y="6"/>
                    <a:pt x="5" y="6"/>
                    <a:pt x="5" y="6"/>
                  </a:cubicBezTo>
                  <a:cubicBezTo>
                    <a:pt x="5" y="6"/>
                    <a:pt x="2" y="11"/>
                    <a:pt x="2" y="12"/>
                  </a:cubicBezTo>
                  <a:cubicBezTo>
                    <a:pt x="1" y="13"/>
                    <a:pt x="1" y="14"/>
                    <a:pt x="1" y="16"/>
                  </a:cubicBezTo>
                  <a:cubicBezTo>
                    <a:pt x="0" y="17"/>
                    <a:pt x="1" y="18"/>
                    <a:pt x="1" y="19"/>
                  </a:cubicBezTo>
                  <a:cubicBezTo>
                    <a:pt x="2" y="19"/>
                    <a:pt x="2" y="20"/>
                    <a:pt x="3" y="21"/>
                  </a:cubicBezTo>
                  <a:cubicBezTo>
                    <a:pt x="3" y="21"/>
                    <a:pt x="3" y="21"/>
                    <a:pt x="3" y="21"/>
                  </a:cubicBezTo>
                  <a:cubicBezTo>
                    <a:pt x="4" y="21"/>
                    <a:pt x="4" y="21"/>
                    <a:pt x="5" y="21"/>
                  </a:cubicBezTo>
                  <a:cubicBezTo>
                    <a:pt x="7" y="21"/>
                    <a:pt x="10" y="20"/>
                    <a:pt x="11" y="18"/>
                  </a:cubicBezTo>
                  <a:cubicBezTo>
                    <a:pt x="15" y="10"/>
                    <a:pt x="15" y="10"/>
                    <a:pt x="15" y="10"/>
                  </a:cubicBezTo>
                  <a:cubicBezTo>
                    <a:pt x="15" y="10"/>
                    <a:pt x="15" y="10"/>
                    <a:pt x="15" y="10"/>
                  </a:cubicBezTo>
                  <a:cubicBezTo>
                    <a:pt x="16" y="9"/>
                    <a:pt x="16" y="7"/>
                    <a:pt x="16" y="6"/>
                  </a:cubicBezTo>
                  <a:cubicBezTo>
                    <a:pt x="16" y="5"/>
                    <a:pt x="16" y="4"/>
                    <a:pt x="16"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53" name="Freeform 23"/>
            <p:cNvSpPr>
              <a:spLocks/>
            </p:cNvSpPr>
            <p:nvPr/>
          </p:nvSpPr>
          <p:spPr bwMode="auto">
            <a:xfrm>
              <a:off x="4733925" y="2487613"/>
              <a:ext cx="31750" cy="46038"/>
            </a:xfrm>
            <a:custGeom>
              <a:avLst/>
              <a:gdLst/>
              <a:ahLst/>
              <a:cxnLst>
                <a:cxn ang="0">
                  <a:pos x="20" y="10"/>
                </a:cxn>
                <a:cxn ang="0">
                  <a:pos x="21" y="10"/>
                </a:cxn>
                <a:cxn ang="0">
                  <a:pos x="21" y="7"/>
                </a:cxn>
                <a:cxn ang="0">
                  <a:pos x="21" y="3"/>
                </a:cxn>
                <a:cxn ang="0">
                  <a:pos x="18" y="0"/>
                </a:cxn>
                <a:cxn ang="0">
                  <a:pos x="16" y="0"/>
                </a:cxn>
                <a:cxn ang="0">
                  <a:pos x="10" y="3"/>
                </a:cxn>
                <a:cxn ang="0">
                  <a:pos x="1" y="21"/>
                </a:cxn>
                <a:cxn ang="0">
                  <a:pos x="1" y="27"/>
                </a:cxn>
                <a:cxn ang="0">
                  <a:pos x="4" y="29"/>
                </a:cxn>
                <a:cxn ang="0">
                  <a:pos x="6" y="30"/>
                </a:cxn>
                <a:cxn ang="0">
                  <a:pos x="13" y="27"/>
                </a:cxn>
                <a:cxn ang="0">
                  <a:pos x="15" y="21"/>
                </a:cxn>
                <a:cxn ang="0">
                  <a:pos x="20" y="10"/>
                </a:cxn>
              </a:cxnLst>
              <a:rect l="0" t="0" r="r" b="b"/>
              <a:pathLst>
                <a:path w="22" h="30">
                  <a:moveTo>
                    <a:pt x="20" y="10"/>
                  </a:moveTo>
                  <a:cubicBezTo>
                    <a:pt x="21" y="10"/>
                    <a:pt x="21" y="10"/>
                    <a:pt x="21" y="10"/>
                  </a:cubicBezTo>
                  <a:cubicBezTo>
                    <a:pt x="21" y="9"/>
                    <a:pt x="21" y="8"/>
                    <a:pt x="21" y="7"/>
                  </a:cubicBezTo>
                  <a:cubicBezTo>
                    <a:pt x="22" y="5"/>
                    <a:pt x="21" y="4"/>
                    <a:pt x="21" y="3"/>
                  </a:cubicBezTo>
                  <a:cubicBezTo>
                    <a:pt x="20" y="2"/>
                    <a:pt x="19" y="1"/>
                    <a:pt x="18" y="0"/>
                  </a:cubicBezTo>
                  <a:cubicBezTo>
                    <a:pt x="17" y="0"/>
                    <a:pt x="17" y="0"/>
                    <a:pt x="16" y="0"/>
                  </a:cubicBezTo>
                  <a:cubicBezTo>
                    <a:pt x="14" y="0"/>
                    <a:pt x="11" y="1"/>
                    <a:pt x="10" y="3"/>
                  </a:cubicBezTo>
                  <a:cubicBezTo>
                    <a:pt x="9" y="4"/>
                    <a:pt x="1" y="21"/>
                    <a:pt x="1" y="21"/>
                  </a:cubicBezTo>
                  <a:cubicBezTo>
                    <a:pt x="0" y="24"/>
                    <a:pt x="1" y="25"/>
                    <a:pt x="1" y="27"/>
                  </a:cubicBezTo>
                  <a:cubicBezTo>
                    <a:pt x="2" y="28"/>
                    <a:pt x="3" y="29"/>
                    <a:pt x="4" y="29"/>
                  </a:cubicBezTo>
                  <a:cubicBezTo>
                    <a:pt x="5" y="30"/>
                    <a:pt x="5" y="30"/>
                    <a:pt x="6" y="30"/>
                  </a:cubicBezTo>
                  <a:cubicBezTo>
                    <a:pt x="8" y="30"/>
                    <a:pt x="11" y="29"/>
                    <a:pt x="13" y="27"/>
                  </a:cubicBezTo>
                  <a:cubicBezTo>
                    <a:pt x="15" y="21"/>
                    <a:pt x="15" y="21"/>
                    <a:pt x="15" y="21"/>
                  </a:cubicBezTo>
                  <a:lnTo>
                    <a:pt x="2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54" name="Freeform 24"/>
            <p:cNvSpPr>
              <a:spLocks/>
            </p:cNvSpPr>
            <p:nvPr/>
          </p:nvSpPr>
          <p:spPr bwMode="auto">
            <a:xfrm>
              <a:off x="4697413" y="2471738"/>
              <a:ext cx="20638" cy="31750"/>
            </a:xfrm>
            <a:custGeom>
              <a:avLst/>
              <a:gdLst/>
              <a:ahLst/>
              <a:cxnLst>
                <a:cxn ang="0">
                  <a:pos x="14" y="8"/>
                </a:cxn>
                <a:cxn ang="0">
                  <a:pos x="13" y="3"/>
                </a:cxn>
                <a:cxn ang="0">
                  <a:pos x="9" y="0"/>
                </a:cxn>
                <a:cxn ang="0">
                  <a:pos x="9" y="0"/>
                </a:cxn>
                <a:cxn ang="0">
                  <a:pos x="8" y="0"/>
                </a:cxn>
                <a:cxn ang="0">
                  <a:pos x="4" y="2"/>
                </a:cxn>
                <a:cxn ang="0">
                  <a:pos x="1" y="6"/>
                </a:cxn>
                <a:cxn ang="0">
                  <a:pos x="1" y="6"/>
                </a:cxn>
                <a:cxn ang="0">
                  <a:pos x="0" y="11"/>
                </a:cxn>
                <a:cxn ang="0">
                  <a:pos x="0" y="13"/>
                </a:cxn>
                <a:cxn ang="0">
                  <a:pos x="1" y="18"/>
                </a:cxn>
                <a:cxn ang="0">
                  <a:pos x="5" y="20"/>
                </a:cxn>
                <a:cxn ang="0">
                  <a:pos x="6" y="21"/>
                </a:cxn>
                <a:cxn ang="0">
                  <a:pos x="11" y="18"/>
                </a:cxn>
                <a:cxn ang="0">
                  <a:pos x="14" y="9"/>
                </a:cxn>
                <a:cxn ang="0">
                  <a:pos x="14" y="8"/>
                </a:cxn>
              </a:cxnLst>
              <a:rect l="0" t="0" r="r" b="b"/>
              <a:pathLst>
                <a:path w="14" h="21">
                  <a:moveTo>
                    <a:pt x="14" y="8"/>
                  </a:moveTo>
                  <a:cubicBezTo>
                    <a:pt x="14" y="6"/>
                    <a:pt x="14" y="4"/>
                    <a:pt x="13" y="3"/>
                  </a:cubicBezTo>
                  <a:cubicBezTo>
                    <a:pt x="12" y="2"/>
                    <a:pt x="11" y="1"/>
                    <a:pt x="9" y="0"/>
                  </a:cubicBezTo>
                  <a:cubicBezTo>
                    <a:pt x="9" y="0"/>
                    <a:pt x="9" y="0"/>
                    <a:pt x="9" y="0"/>
                  </a:cubicBezTo>
                  <a:cubicBezTo>
                    <a:pt x="9" y="0"/>
                    <a:pt x="9" y="0"/>
                    <a:pt x="8" y="0"/>
                  </a:cubicBezTo>
                  <a:cubicBezTo>
                    <a:pt x="7" y="0"/>
                    <a:pt x="5" y="1"/>
                    <a:pt x="4" y="2"/>
                  </a:cubicBezTo>
                  <a:cubicBezTo>
                    <a:pt x="3" y="3"/>
                    <a:pt x="2" y="4"/>
                    <a:pt x="1" y="6"/>
                  </a:cubicBezTo>
                  <a:cubicBezTo>
                    <a:pt x="1" y="6"/>
                    <a:pt x="1" y="6"/>
                    <a:pt x="1" y="6"/>
                  </a:cubicBezTo>
                  <a:cubicBezTo>
                    <a:pt x="0" y="11"/>
                    <a:pt x="0" y="11"/>
                    <a:pt x="0" y="11"/>
                  </a:cubicBezTo>
                  <a:cubicBezTo>
                    <a:pt x="0" y="12"/>
                    <a:pt x="0" y="13"/>
                    <a:pt x="0" y="13"/>
                  </a:cubicBezTo>
                  <a:cubicBezTo>
                    <a:pt x="0" y="15"/>
                    <a:pt x="0" y="17"/>
                    <a:pt x="1" y="18"/>
                  </a:cubicBezTo>
                  <a:cubicBezTo>
                    <a:pt x="2" y="19"/>
                    <a:pt x="3" y="20"/>
                    <a:pt x="5" y="20"/>
                  </a:cubicBezTo>
                  <a:cubicBezTo>
                    <a:pt x="5" y="20"/>
                    <a:pt x="5" y="21"/>
                    <a:pt x="6" y="21"/>
                  </a:cubicBezTo>
                  <a:cubicBezTo>
                    <a:pt x="7" y="21"/>
                    <a:pt x="10" y="20"/>
                    <a:pt x="11" y="18"/>
                  </a:cubicBezTo>
                  <a:cubicBezTo>
                    <a:pt x="14" y="9"/>
                    <a:pt x="14" y="9"/>
                    <a:pt x="14" y="9"/>
                  </a:cubicBezTo>
                  <a:cubicBezTo>
                    <a:pt x="14" y="9"/>
                    <a:pt x="14" y="8"/>
                    <a:pt x="14"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55" name="Freeform 25"/>
            <p:cNvSpPr>
              <a:spLocks/>
            </p:cNvSpPr>
            <p:nvPr/>
          </p:nvSpPr>
          <p:spPr bwMode="auto">
            <a:xfrm>
              <a:off x="4714875" y="2479676"/>
              <a:ext cx="26988" cy="39688"/>
            </a:xfrm>
            <a:custGeom>
              <a:avLst/>
              <a:gdLst/>
              <a:ahLst/>
              <a:cxnLst>
                <a:cxn ang="0">
                  <a:pos x="18" y="7"/>
                </a:cxn>
                <a:cxn ang="0">
                  <a:pos x="17" y="3"/>
                </a:cxn>
                <a:cxn ang="0">
                  <a:pos x="15" y="1"/>
                </a:cxn>
                <a:cxn ang="0">
                  <a:pos x="15" y="1"/>
                </a:cxn>
                <a:cxn ang="0">
                  <a:pos x="13" y="0"/>
                </a:cxn>
                <a:cxn ang="0">
                  <a:pos x="6" y="5"/>
                </a:cxn>
                <a:cxn ang="0">
                  <a:pos x="6" y="5"/>
                </a:cxn>
                <a:cxn ang="0">
                  <a:pos x="1" y="16"/>
                </a:cxn>
                <a:cxn ang="0">
                  <a:pos x="0" y="20"/>
                </a:cxn>
                <a:cxn ang="0">
                  <a:pos x="1" y="24"/>
                </a:cxn>
                <a:cxn ang="0">
                  <a:pos x="3" y="26"/>
                </a:cxn>
                <a:cxn ang="0">
                  <a:pos x="3" y="26"/>
                </a:cxn>
                <a:cxn ang="0">
                  <a:pos x="5" y="26"/>
                </a:cxn>
                <a:cxn ang="0">
                  <a:pos x="11" y="23"/>
                </a:cxn>
                <a:cxn ang="0">
                  <a:pos x="17" y="11"/>
                </a:cxn>
                <a:cxn ang="0">
                  <a:pos x="18" y="7"/>
                </a:cxn>
              </a:cxnLst>
              <a:rect l="0" t="0" r="r" b="b"/>
              <a:pathLst>
                <a:path w="18" h="27">
                  <a:moveTo>
                    <a:pt x="18" y="7"/>
                  </a:moveTo>
                  <a:cubicBezTo>
                    <a:pt x="18" y="6"/>
                    <a:pt x="18" y="4"/>
                    <a:pt x="17" y="3"/>
                  </a:cubicBezTo>
                  <a:cubicBezTo>
                    <a:pt x="17" y="2"/>
                    <a:pt x="16" y="1"/>
                    <a:pt x="15" y="1"/>
                  </a:cubicBezTo>
                  <a:cubicBezTo>
                    <a:pt x="15" y="1"/>
                    <a:pt x="15" y="1"/>
                    <a:pt x="15" y="1"/>
                  </a:cubicBezTo>
                  <a:cubicBezTo>
                    <a:pt x="14" y="0"/>
                    <a:pt x="14" y="0"/>
                    <a:pt x="13" y="0"/>
                  </a:cubicBezTo>
                  <a:cubicBezTo>
                    <a:pt x="10" y="0"/>
                    <a:pt x="7" y="2"/>
                    <a:pt x="6" y="5"/>
                  </a:cubicBezTo>
                  <a:cubicBezTo>
                    <a:pt x="6" y="5"/>
                    <a:pt x="6" y="5"/>
                    <a:pt x="6" y="5"/>
                  </a:cubicBezTo>
                  <a:cubicBezTo>
                    <a:pt x="1" y="16"/>
                    <a:pt x="1" y="16"/>
                    <a:pt x="1" y="16"/>
                  </a:cubicBezTo>
                  <a:cubicBezTo>
                    <a:pt x="0" y="17"/>
                    <a:pt x="0" y="19"/>
                    <a:pt x="0" y="20"/>
                  </a:cubicBezTo>
                  <a:cubicBezTo>
                    <a:pt x="0" y="21"/>
                    <a:pt x="0" y="22"/>
                    <a:pt x="1" y="24"/>
                  </a:cubicBezTo>
                  <a:cubicBezTo>
                    <a:pt x="1" y="25"/>
                    <a:pt x="2" y="26"/>
                    <a:pt x="3" y="26"/>
                  </a:cubicBezTo>
                  <a:cubicBezTo>
                    <a:pt x="3" y="26"/>
                    <a:pt x="3" y="26"/>
                    <a:pt x="3" y="26"/>
                  </a:cubicBezTo>
                  <a:cubicBezTo>
                    <a:pt x="4" y="26"/>
                    <a:pt x="4" y="26"/>
                    <a:pt x="5" y="26"/>
                  </a:cubicBezTo>
                  <a:cubicBezTo>
                    <a:pt x="7" y="27"/>
                    <a:pt x="9" y="26"/>
                    <a:pt x="11" y="23"/>
                  </a:cubicBezTo>
                  <a:cubicBezTo>
                    <a:pt x="11" y="23"/>
                    <a:pt x="17" y="11"/>
                    <a:pt x="17" y="11"/>
                  </a:cubicBezTo>
                  <a:cubicBezTo>
                    <a:pt x="18" y="8"/>
                    <a:pt x="18" y="7"/>
                    <a:pt x="18"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56" name="Freeform 26"/>
            <p:cNvSpPr>
              <a:spLocks/>
            </p:cNvSpPr>
            <p:nvPr/>
          </p:nvSpPr>
          <p:spPr bwMode="auto">
            <a:xfrm>
              <a:off x="4606925" y="2352676"/>
              <a:ext cx="76200" cy="122238"/>
            </a:xfrm>
            <a:custGeom>
              <a:avLst/>
              <a:gdLst/>
              <a:ahLst/>
              <a:cxnLst>
                <a:cxn ang="0">
                  <a:pos x="26" y="66"/>
                </a:cxn>
                <a:cxn ang="0">
                  <a:pos x="50" y="13"/>
                </a:cxn>
                <a:cxn ang="0">
                  <a:pos x="29" y="0"/>
                </a:cxn>
                <a:cxn ang="0">
                  <a:pos x="1" y="65"/>
                </a:cxn>
                <a:cxn ang="0">
                  <a:pos x="25" y="78"/>
                </a:cxn>
                <a:cxn ang="0">
                  <a:pos x="36" y="73"/>
                </a:cxn>
                <a:cxn ang="0">
                  <a:pos x="33" y="71"/>
                </a:cxn>
                <a:cxn ang="0">
                  <a:pos x="26" y="66"/>
                </a:cxn>
              </a:cxnLst>
              <a:rect l="0" t="0" r="r" b="b"/>
              <a:pathLst>
                <a:path w="50" h="80">
                  <a:moveTo>
                    <a:pt x="26" y="66"/>
                  </a:moveTo>
                  <a:cubicBezTo>
                    <a:pt x="29" y="27"/>
                    <a:pt x="50" y="13"/>
                    <a:pt x="50" y="13"/>
                  </a:cubicBezTo>
                  <a:cubicBezTo>
                    <a:pt x="29" y="0"/>
                    <a:pt x="29" y="0"/>
                    <a:pt x="29" y="0"/>
                  </a:cubicBezTo>
                  <a:cubicBezTo>
                    <a:pt x="0" y="23"/>
                    <a:pt x="1" y="65"/>
                    <a:pt x="1" y="65"/>
                  </a:cubicBezTo>
                  <a:cubicBezTo>
                    <a:pt x="25" y="78"/>
                    <a:pt x="25" y="78"/>
                    <a:pt x="25" y="78"/>
                  </a:cubicBezTo>
                  <a:cubicBezTo>
                    <a:pt x="29" y="80"/>
                    <a:pt x="36" y="73"/>
                    <a:pt x="36" y="73"/>
                  </a:cubicBezTo>
                  <a:cubicBezTo>
                    <a:pt x="33" y="71"/>
                    <a:pt x="33" y="71"/>
                    <a:pt x="33" y="71"/>
                  </a:cubicBezTo>
                  <a:cubicBezTo>
                    <a:pt x="26" y="79"/>
                    <a:pt x="26" y="71"/>
                    <a:pt x="26" y="6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57" name="Freeform 27"/>
            <p:cNvSpPr>
              <a:spLocks/>
            </p:cNvSpPr>
            <p:nvPr/>
          </p:nvSpPr>
          <p:spPr bwMode="auto">
            <a:xfrm>
              <a:off x="4868863" y="2349501"/>
              <a:ext cx="79375" cy="120650"/>
            </a:xfrm>
            <a:custGeom>
              <a:avLst/>
              <a:gdLst/>
              <a:ahLst/>
              <a:cxnLst>
                <a:cxn ang="0">
                  <a:pos x="21" y="0"/>
                </a:cxn>
                <a:cxn ang="0">
                  <a:pos x="0" y="14"/>
                </a:cxn>
                <a:cxn ang="0">
                  <a:pos x="24" y="64"/>
                </a:cxn>
                <a:cxn ang="0">
                  <a:pos x="17" y="70"/>
                </a:cxn>
                <a:cxn ang="0">
                  <a:pos x="14" y="72"/>
                </a:cxn>
                <a:cxn ang="0">
                  <a:pos x="25" y="76"/>
                </a:cxn>
                <a:cxn ang="0">
                  <a:pos x="50" y="63"/>
                </a:cxn>
                <a:cxn ang="0">
                  <a:pos x="21" y="0"/>
                </a:cxn>
              </a:cxnLst>
              <a:rect l="0" t="0" r="r" b="b"/>
              <a:pathLst>
                <a:path w="52" h="79">
                  <a:moveTo>
                    <a:pt x="21" y="0"/>
                  </a:moveTo>
                  <a:cubicBezTo>
                    <a:pt x="0" y="14"/>
                    <a:pt x="0" y="14"/>
                    <a:pt x="0" y="14"/>
                  </a:cubicBezTo>
                  <a:cubicBezTo>
                    <a:pt x="0" y="14"/>
                    <a:pt x="21" y="26"/>
                    <a:pt x="24" y="64"/>
                  </a:cubicBezTo>
                  <a:cubicBezTo>
                    <a:pt x="23" y="69"/>
                    <a:pt x="23" y="78"/>
                    <a:pt x="17" y="70"/>
                  </a:cubicBezTo>
                  <a:cubicBezTo>
                    <a:pt x="14" y="72"/>
                    <a:pt x="14" y="72"/>
                    <a:pt x="14" y="72"/>
                  </a:cubicBezTo>
                  <a:cubicBezTo>
                    <a:pt x="14" y="72"/>
                    <a:pt x="20" y="79"/>
                    <a:pt x="25" y="76"/>
                  </a:cubicBezTo>
                  <a:cubicBezTo>
                    <a:pt x="50" y="63"/>
                    <a:pt x="50" y="63"/>
                    <a:pt x="50" y="63"/>
                  </a:cubicBezTo>
                  <a:cubicBezTo>
                    <a:pt x="50" y="63"/>
                    <a:pt x="52" y="23"/>
                    <a:pt x="21"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58" name="Freeform 28"/>
            <p:cNvSpPr>
              <a:spLocks/>
            </p:cNvSpPr>
            <p:nvPr/>
          </p:nvSpPr>
          <p:spPr bwMode="auto">
            <a:xfrm>
              <a:off x="4700588" y="2371726"/>
              <a:ext cx="193675" cy="176213"/>
            </a:xfrm>
            <a:custGeom>
              <a:avLst/>
              <a:gdLst/>
              <a:ahLst/>
              <a:cxnLst>
                <a:cxn ang="0">
                  <a:pos x="117" y="61"/>
                </a:cxn>
                <a:cxn ang="0">
                  <a:pos x="118" y="58"/>
                </a:cxn>
                <a:cxn ang="0">
                  <a:pos x="111" y="8"/>
                </a:cxn>
                <a:cxn ang="0">
                  <a:pos x="58" y="0"/>
                </a:cxn>
                <a:cxn ang="0">
                  <a:pos x="23" y="5"/>
                </a:cxn>
                <a:cxn ang="0">
                  <a:pos x="17" y="8"/>
                </a:cxn>
                <a:cxn ang="0">
                  <a:pos x="1" y="24"/>
                </a:cxn>
                <a:cxn ang="0">
                  <a:pos x="24" y="28"/>
                </a:cxn>
                <a:cxn ang="0">
                  <a:pos x="31" y="22"/>
                </a:cxn>
                <a:cxn ang="0">
                  <a:pos x="51" y="23"/>
                </a:cxn>
                <a:cxn ang="0">
                  <a:pos x="93" y="51"/>
                </a:cxn>
                <a:cxn ang="0">
                  <a:pos x="116" y="69"/>
                </a:cxn>
                <a:cxn ang="0">
                  <a:pos x="116" y="72"/>
                </a:cxn>
                <a:cxn ang="0">
                  <a:pos x="113" y="76"/>
                </a:cxn>
                <a:cxn ang="0">
                  <a:pos x="109" y="76"/>
                </a:cxn>
                <a:cxn ang="0">
                  <a:pos x="103" y="72"/>
                </a:cxn>
                <a:cxn ang="0">
                  <a:pos x="99" y="70"/>
                </a:cxn>
                <a:cxn ang="0">
                  <a:pos x="73" y="59"/>
                </a:cxn>
                <a:cxn ang="0">
                  <a:pos x="101" y="78"/>
                </a:cxn>
                <a:cxn ang="0">
                  <a:pos x="103" y="83"/>
                </a:cxn>
                <a:cxn ang="0">
                  <a:pos x="100" y="88"/>
                </a:cxn>
                <a:cxn ang="0">
                  <a:pos x="96" y="88"/>
                </a:cxn>
                <a:cxn ang="0">
                  <a:pos x="79" y="79"/>
                </a:cxn>
                <a:cxn ang="0">
                  <a:pos x="71" y="74"/>
                </a:cxn>
                <a:cxn ang="0">
                  <a:pos x="66" y="75"/>
                </a:cxn>
                <a:cxn ang="0">
                  <a:pos x="69" y="80"/>
                </a:cxn>
                <a:cxn ang="0">
                  <a:pos x="83" y="88"/>
                </a:cxn>
                <a:cxn ang="0">
                  <a:pos x="86" y="92"/>
                </a:cxn>
                <a:cxn ang="0">
                  <a:pos x="86" y="98"/>
                </a:cxn>
                <a:cxn ang="0">
                  <a:pos x="82" y="100"/>
                </a:cxn>
                <a:cxn ang="0">
                  <a:pos x="79" y="99"/>
                </a:cxn>
                <a:cxn ang="0">
                  <a:pos x="71" y="95"/>
                </a:cxn>
                <a:cxn ang="0">
                  <a:pos x="62" y="91"/>
                </a:cxn>
                <a:cxn ang="0">
                  <a:pos x="59" y="96"/>
                </a:cxn>
                <a:cxn ang="0">
                  <a:pos x="69" y="101"/>
                </a:cxn>
                <a:cxn ang="0">
                  <a:pos x="71" y="106"/>
                </a:cxn>
                <a:cxn ang="0">
                  <a:pos x="69" y="110"/>
                </a:cxn>
                <a:cxn ang="0">
                  <a:pos x="67" y="110"/>
                </a:cxn>
                <a:cxn ang="0">
                  <a:pos x="65" y="110"/>
                </a:cxn>
                <a:cxn ang="0">
                  <a:pos x="51" y="110"/>
                </a:cxn>
                <a:cxn ang="0">
                  <a:pos x="63" y="116"/>
                </a:cxn>
                <a:cxn ang="0">
                  <a:pos x="63" y="116"/>
                </a:cxn>
                <a:cxn ang="0">
                  <a:pos x="63" y="116"/>
                </a:cxn>
                <a:cxn ang="0">
                  <a:pos x="69" y="117"/>
                </a:cxn>
                <a:cxn ang="0">
                  <a:pos x="76" y="112"/>
                </a:cxn>
                <a:cxn ang="0">
                  <a:pos x="77" y="106"/>
                </a:cxn>
                <a:cxn ang="0">
                  <a:pos x="82" y="106"/>
                </a:cxn>
                <a:cxn ang="0">
                  <a:pos x="82" y="106"/>
                </a:cxn>
                <a:cxn ang="0">
                  <a:pos x="91" y="102"/>
                </a:cxn>
                <a:cxn ang="0">
                  <a:pos x="93" y="94"/>
                </a:cxn>
                <a:cxn ang="0">
                  <a:pos x="102" y="94"/>
                </a:cxn>
                <a:cxn ang="0">
                  <a:pos x="110" y="83"/>
                </a:cxn>
                <a:cxn ang="0">
                  <a:pos x="111" y="83"/>
                </a:cxn>
                <a:cxn ang="0">
                  <a:pos x="117" y="81"/>
                </a:cxn>
                <a:cxn ang="0">
                  <a:pos x="122" y="74"/>
                </a:cxn>
                <a:cxn ang="0">
                  <a:pos x="121" y="65"/>
                </a:cxn>
              </a:cxnLst>
              <a:rect l="0" t="0" r="r" b="b"/>
              <a:pathLst>
                <a:path w="129" h="117">
                  <a:moveTo>
                    <a:pt x="118" y="61"/>
                  </a:moveTo>
                  <a:cubicBezTo>
                    <a:pt x="117" y="61"/>
                    <a:pt x="117" y="61"/>
                    <a:pt x="117" y="61"/>
                  </a:cubicBezTo>
                  <a:cubicBezTo>
                    <a:pt x="114" y="59"/>
                    <a:pt x="114" y="59"/>
                    <a:pt x="114" y="59"/>
                  </a:cubicBezTo>
                  <a:cubicBezTo>
                    <a:pt x="116" y="58"/>
                    <a:pt x="118" y="58"/>
                    <a:pt x="118" y="58"/>
                  </a:cubicBezTo>
                  <a:cubicBezTo>
                    <a:pt x="124" y="55"/>
                    <a:pt x="129" y="52"/>
                    <a:pt x="129" y="52"/>
                  </a:cubicBezTo>
                  <a:cubicBezTo>
                    <a:pt x="129" y="25"/>
                    <a:pt x="111" y="8"/>
                    <a:pt x="111" y="8"/>
                  </a:cubicBezTo>
                  <a:cubicBezTo>
                    <a:pt x="111" y="8"/>
                    <a:pt x="104" y="13"/>
                    <a:pt x="98" y="14"/>
                  </a:cubicBezTo>
                  <a:cubicBezTo>
                    <a:pt x="92" y="14"/>
                    <a:pt x="59" y="0"/>
                    <a:pt x="58" y="0"/>
                  </a:cubicBezTo>
                  <a:cubicBezTo>
                    <a:pt x="58" y="0"/>
                    <a:pt x="53" y="1"/>
                    <a:pt x="52" y="1"/>
                  </a:cubicBezTo>
                  <a:cubicBezTo>
                    <a:pt x="51" y="1"/>
                    <a:pt x="27" y="5"/>
                    <a:pt x="23" y="5"/>
                  </a:cubicBezTo>
                  <a:cubicBezTo>
                    <a:pt x="21" y="5"/>
                    <a:pt x="20" y="5"/>
                    <a:pt x="20" y="6"/>
                  </a:cubicBezTo>
                  <a:cubicBezTo>
                    <a:pt x="19" y="6"/>
                    <a:pt x="18" y="6"/>
                    <a:pt x="17" y="8"/>
                  </a:cubicBezTo>
                  <a:cubicBezTo>
                    <a:pt x="15" y="9"/>
                    <a:pt x="14" y="11"/>
                    <a:pt x="12" y="13"/>
                  </a:cubicBezTo>
                  <a:cubicBezTo>
                    <a:pt x="9" y="16"/>
                    <a:pt x="5" y="21"/>
                    <a:pt x="1" y="24"/>
                  </a:cubicBezTo>
                  <a:cubicBezTo>
                    <a:pt x="1" y="24"/>
                    <a:pt x="0" y="25"/>
                    <a:pt x="0" y="26"/>
                  </a:cubicBezTo>
                  <a:cubicBezTo>
                    <a:pt x="2" y="30"/>
                    <a:pt x="12" y="38"/>
                    <a:pt x="24" y="28"/>
                  </a:cubicBezTo>
                  <a:cubicBezTo>
                    <a:pt x="28" y="25"/>
                    <a:pt x="30" y="22"/>
                    <a:pt x="31" y="22"/>
                  </a:cubicBezTo>
                  <a:cubicBezTo>
                    <a:pt x="31" y="22"/>
                    <a:pt x="31" y="22"/>
                    <a:pt x="31" y="22"/>
                  </a:cubicBezTo>
                  <a:cubicBezTo>
                    <a:pt x="31" y="21"/>
                    <a:pt x="32" y="21"/>
                    <a:pt x="32" y="21"/>
                  </a:cubicBezTo>
                  <a:cubicBezTo>
                    <a:pt x="51" y="23"/>
                    <a:pt x="51" y="23"/>
                    <a:pt x="51" y="23"/>
                  </a:cubicBezTo>
                  <a:cubicBezTo>
                    <a:pt x="70" y="36"/>
                    <a:pt x="70" y="36"/>
                    <a:pt x="70" y="36"/>
                  </a:cubicBezTo>
                  <a:cubicBezTo>
                    <a:pt x="93" y="51"/>
                    <a:pt x="93" y="51"/>
                    <a:pt x="93" y="51"/>
                  </a:cubicBezTo>
                  <a:cubicBezTo>
                    <a:pt x="114" y="66"/>
                    <a:pt x="114" y="66"/>
                    <a:pt x="114" y="66"/>
                  </a:cubicBezTo>
                  <a:cubicBezTo>
                    <a:pt x="115" y="67"/>
                    <a:pt x="115" y="68"/>
                    <a:pt x="116" y="69"/>
                  </a:cubicBezTo>
                  <a:cubicBezTo>
                    <a:pt x="116" y="69"/>
                    <a:pt x="116" y="70"/>
                    <a:pt x="116" y="71"/>
                  </a:cubicBezTo>
                  <a:cubicBezTo>
                    <a:pt x="116" y="71"/>
                    <a:pt x="116" y="72"/>
                    <a:pt x="116" y="72"/>
                  </a:cubicBezTo>
                  <a:cubicBezTo>
                    <a:pt x="116" y="73"/>
                    <a:pt x="116" y="74"/>
                    <a:pt x="115" y="74"/>
                  </a:cubicBezTo>
                  <a:cubicBezTo>
                    <a:pt x="115" y="75"/>
                    <a:pt x="114" y="75"/>
                    <a:pt x="113" y="76"/>
                  </a:cubicBezTo>
                  <a:cubicBezTo>
                    <a:pt x="113" y="76"/>
                    <a:pt x="112" y="76"/>
                    <a:pt x="111" y="76"/>
                  </a:cubicBezTo>
                  <a:cubicBezTo>
                    <a:pt x="111" y="76"/>
                    <a:pt x="110" y="76"/>
                    <a:pt x="109" y="76"/>
                  </a:cubicBezTo>
                  <a:cubicBezTo>
                    <a:pt x="103" y="72"/>
                    <a:pt x="103" y="72"/>
                    <a:pt x="103" y="72"/>
                  </a:cubicBezTo>
                  <a:cubicBezTo>
                    <a:pt x="103" y="72"/>
                    <a:pt x="103" y="72"/>
                    <a:pt x="103" y="72"/>
                  </a:cubicBezTo>
                  <a:cubicBezTo>
                    <a:pt x="99" y="70"/>
                    <a:pt x="99" y="70"/>
                    <a:pt x="99" y="70"/>
                  </a:cubicBezTo>
                  <a:cubicBezTo>
                    <a:pt x="99" y="70"/>
                    <a:pt x="99" y="70"/>
                    <a:pt x="99" y="70"/>
                  </a:cubicBezTo>
                  <a:cubicBezTo>
                    <a:pt x="77" y="58"/>
                    <a:pt x="77" y="58"/>
                    <a:pt x="77" y="58"/>
                  </a:cubicBezTo>
                  <a:cubicBezTo>
                    <a:pt x="76" y="57"/>
                    <a:pt x="74" y="58"/>
                    <a:pt x="73" y="59"/>
                  </a:cubicBezTo>
                  <a:cubicBezTo>
                    <a:pt x="72" y="61"/>
                    <a:pt x="73" y="63"/>
                    <a:pt x="74" y="64"/>
                  </a:cubicBezTo>
                  <a:cubicBezTo>
                    <a:pt x="101" y="78"/>
                    <a:pt x="101" y="78"/>
                    <a:pt x="101" y="78"/>
                  </a:cubicBezTo>
                  <a:cubicBezTo>
                    <a:pt x="101" y="78"/>
                    <a:pt x="102" y="79"/>
                    <a:pt x="102" y="80"/>
                  </a:cubicBezTo>
                  <a:cubicBezTo>
                    <a:pt x="103" y="81"/>
                    <a:pt x="103" y="82"/>
                    <a:pt x="103" y="83"/>
                  </a:cubicBezTo>
                  <a:cubicBezTo>
                    <a:pt x="103" y="84"/>
                    <a:pt x="103" y="85"/>
                    <a:pt x="102" y="87"/>
                  </a:cubicBezTo>
                  <a:cubicBezTo>
                    <a:pt x="102" y="87"/>
                    <a:pt x="101" y="88"/>
                    <a:pt x="100" y="88"/>
                  </a:cubicBezTo>
                  <a:cubicBezTo>
                    <a:pt x="99" y="88"/>
                    <a:pt x="99" y="88"/>
                    <a:pt x="98" y="88"/>
                  </a:cubicBezTo>
                  <a:cubicBezTo>
                    <a:pt x="98" y="88"/>
                    <a:pt x="97" y="88"/>
                    <a:pt x="96" y="88"/>
                  </a:cubicBezTo>
                  <a:cubicBezTo>
                    <a:pt x="96" y="88"/>
                    <a:pt x="94" y="87"/>
                    <a:pt x="92" y="86"/>
                  </a:cubicBezTo>
                  <a:cubicBezTo>
                    <a:pt x="89" y="84"/>
                    <a:pt x="83" y="81"/>
                    <a:pt x="79" y="79"/>
                  </a:cubicBezTo>
                  <a:cubicBezTo>
                    <a:pt x="77" y="77"/>
                    <a:pt x="74" y="76"/>
                    <a:pt x="73" y="75"/>
                  </a:cubicBezTo>
                  <a:cubicBezTo>
                    <a:pt x="72" y="75"/>
                    <a:pt x="71" y="75"/>
                    <a:pt x="71" y="74"/>
                  </a:cubicBezTo>
                  <a:cubicBezTo>
                    <a:pt x="70" y="74"/>
                    <a:pt x="70" y="74"/>
                    <a:pt x="70" y="74"/>
                  </a:cubicBezTo>
                  <a:cubicBezTo>
                    <a:pt x="68" y="73"/>
                    <a:pt x="67" y="73"/>
                    <a:pt x="66" y="75"/>
                  </a:cubicBezTo>
                  <a:cubicBezTo>
                    <a:pt x="65" y="77"/>
                    <a:pt x="65" y="79"/>
                    <a:pt x="67" y="79"/>
                  </a:cubicBezTo>
                  <a:cubicBezTo>
                    <a:pt x="67" y="80"/>
                    <a:pt x="68" y="80"/>
                    <a:pt x="69" y="80"/>
                  </a:cubicBezTo>
                  <a:cubicBezTo>
                    <a:pt x="71" y="82"/>
                    <a:pt x="77" y="85"/>
                    <a:pt x="83" y="88"/>
                  </a:cubicBezTo>
                  <a:cubicBezTo>
                    <a:pt x="83" y="88"/>
                    <a:pt x="83" y="88"/>
                    <a:pt x="83" y="88"/>
                  </a:cubicBezTo>
                  <a:cubicBezTo>
                    <a:pt x="83" y="88"/>
                    <a:pt x="84" y="89"/>
                    <a:pt x="84" y="89"/>
                  </a:cubicBezTo>
                  <a:cubicBezTo>
                    <a:pt x="85" y="90"/>
                    <a:pt x="86" y="91"/>
                    <a:pt x="86" y="92"/>
                  </a:cubicBezTo>
                  <a:cubicBezTo>
                    <a:pt x="87" y="93"/>
                    <a:pt x="87" y="94"/>
                    <a:pt x="87" y="95"/>
                  </a:cubicBezTo>
                  <a:cubicBezTo>
                    <a:pt x="87" y="96"/>
                    <a:pt x="87" y="97"/>
                    <a:pt x="86" y="98"/>
                  </a:cubicBezTo>
                  <a:cubicBezTo>
                    <a:pt x="86" y="99"/>
                    <a:pt x="85" y="99"/>
                    <a:pt x="84" y="100"/>
                  </a:cubicBezTo>
                  <a:cubicBezTo>
                    <a:pt x="83" y="100"/>
                    <a:pt x="82" y="100"/>
                    <a:pt x="82" y="100"/>
                  </a:cubicBezTo>
                  <a:cubicBezTo>
                    <a:pt x="82" y="100"/>
                    <a:pt x="82" y="100"/>
                    <a:pt x="82" y="100"/>
                  </a:cubicBezTo>
                  <a:cubicBezTo>
                    <a:pt x="81" y="100"/>
                    <a:pt x="80" y="100"/>
                    <a:pt x="79" y="99"/>
                  </a:cubicBezTo>
                  <a:cubicBezTo>
                    <a:pt x="72" y="96"/>
                    <a:pt x="72" y="96"/>
                    <a:pt x="72" y="96"/>
                  </a:cubicBezTo>
                  <a:cubicBezTo>
                    <a:pt x="72" y="96"/>
                    <a:pt x="71" y="95"/>
                    <a:pt x="71" y="95"/>
                  </a:cubicBezTo>
                  <a:cubicBezTo>
                    <a:pt x="71" y="95"/>
                    <a:pt x="70" y="95"/>
                    <a:pt x="70" y="95"/>
                  </a:cubicBezTo>
                  <a:cubicBezTo>
                    <a:pt x="62" y="91"/>
                    <a:pt x="62" y="91"/>
                    <a:pt x="62" y="91"/>
                  </a:cubicBezTo>
                  <a:cubicBezTo>
                    <a:pt x="61" y="90"/>
                    <a:pt x="59" y="91"/>
                    <a:pt x="58" y="92"/>
                  </a:cubicBezTo>
                  <a:cubicBezTo>
                    <a:pt x="57" y="94"/>
                    <a:pt x="58" y="96"/>
                    <a:pt x="59" y="96"/>
                  </a:cubicBezTo>
                  <a:cubicBezTo>
                    <a:pt x="69" y="101"/>
                    <a:pt x="69" y="101"/>
                    <a:pt x="69" y="101"/>
                  </a:cubicBezTo>
                  <a:cubicBezTo>
                    <a:pt x="69" y="101"/>
                    <a:pt x="69" y="101"/>
                    <a:pt x="69" y="101"/>
                  </a:cubicBezTo>
                  <a:cubicBezTo>
                    <a:pt x="70" y="102"/>
                    <a:pt x="70" y="103"/>
                    <a:pt x="71" y="104"/>
                  </a:cubicBezTo>
                  <a:cubicBezTo>
                    <a:pt x="71" y="104"/>
                    <a:pt x="71" y="105"/>
                    <a:pt x="71" y="106"/>
                  </a:cubicBezTo>
                  <a:cubicBezTo>
                    <a:pt x="71" y="107"/>
                    <a:pt x="71" y="108"/>
                    <a:pt x="70" y="109"/>
                  </a:cubicBezTo>
                  <a:cubicBezTo>
                    <a:pt x="70" y="109"/>
                    <a:pt x="70" y="110"/>
                    <a:pt x="69" y="110"/>
                  </a:cubicBezTo>
                  <a:cubicBezTo>
                    <a:pt x="68" y="110"/>
                    <a:pt x="68" y="110"/>
                    <a:pt x="68" y="110"/>
                  </a:cubicBezTo>
                  <a:cubicBezTo>
                    <a:pt x="67" y="110"/>
                    <a:pt x="67" y="110"/>
                    <a:pt x="67" y="110"/>
                  </a:cubicBezTo>
                  <a:cubicBezTo>
                    <a:pt x="67" y="110"/>
                    <a:pt x="66" y="110"/>
                    <a:pt x="65" y="110"/>
                  </a:cubicBezTo>
                  <a:cubicBezTo>
                    <a:pt x="65" y="110"/>
                    <a:pt x="65" y="110"/>
                    <a:pt x="65" y="110"/>
                  </a:cubicBezTo>
                  <a:cubicBezTo>
                    <a:pt x="54" y="105"/>
                    <a:pt x="54" y="105"/>
                    <a:pt x="54" y="105"/>
                  </a:cubicBezTo>
                  <a:cubicBezTo>
                    <a:pt x="54" y="105"/>
                    <a:pt x="52" y="108"/>
                    <a:pt x="51" y="110"/>
                  </a:cubicBezTo>
                  <a:cubicBezTo>
                    <a:pt x="51" y="110"/>
                    <a:pt x="51" y="110"/>
                    <a:pt x="51" y="110"/>
                  </a:cubicBezTo>
                  <a:cubicBezTo>
                    <a:pt x="63" y="116"/>
                    <a:pt x="63" y="116"/>
                    <a:pt x="63" y="116"/>
                  </a:cubicBezTo>
                  <a:cubicBezTo>
                    <a:pt x="63" y="116"/>
                    <a:pt x="63" y="116"/>
                    <a:pt x="63" y="116"/>
                  </a:cubicBezTo>
                  <a:cubicBezTo>
                    <a:pt x="63" y="116"/>
                    <a:pt x="63" y="116"/>
                    <a:pt x="63" y="116"/>
                  </a:cubicBezTo>
                  <a:cubicBezTo>
                    <a:pt x="63" y="116"/>
                    <a:pt x="63" y="116"/>
                    <a:pt x="63" y="116"/>
                  </a:cubicBezTo>
                  <a:cubicBezTo>
                    <a:pt x="63" y="116"/>
                    <a:pt x="63" y="116"/>
                    <a:pt x="63" y="116"/>
                  </a:cubicBezTo>
                  <a:cubicBezTo>
                    <a:pt x="64" y="116"/>
                    <a:pt x="66" y="117"/>
                    <a:pt x="67" y="117"/>
                  </a:cubicBezTo>
                  <a:cubicBezTo>
                    <a:pt x="68" y="117"/>
                    <a:pt x="68" y="117"/>
                    <a:pt x="69" y="117"/>
                  </a:cubicBezTo>
                  <a:cubicBezTo>
                    <a:pt x="70" y="116"/>
                    <a:pt x="71" y="116"/>
                    <a:pt x="72" y="115"/>
                  </a:cubicBezTo>
                  <a:cubicBezTo>
                    <a:pt x="73" y="115"/>
                    <a:pt x="75" y="114"/>
                    <a:pt x="76" y="112"/>
                  </a:cubicBezTo>
                  <a:cubicBezTo>
                    <a:pt x="77" y="110"/>
                    <a:pt x="77" y="108"/>
                    <a:pt x="77" y="106"/>
                  </a:cubicBezTo>
                  <a:cubicBezTo>
                    <a:pt x="77" y="106"/>
                    <a:pt x="77" y="106"/>
                    <a:pt x="77" y="106"/>
                  </a:cubicBezTo>
                  <a:cubicBezTo>
                    <a:pt x="79" y="106"/>
                    <a:pt x="80" y="106"/>
                    <a:pt x="82" y="106"/>
                  </a:cubicBezTo>
                  <a:cubicBezTo>
                    <a:pt x="82" y="106"/>
                    <a:pt x="82" y="106"/>
                    <a:pt x="82" y="106"/>
                  </a:cubicBezTo>
                  <a:cubicBezTo>
                    <a:pt x="82" y="106"/>
                    <a:pt x="82" y="106"/>
                    <a:pt x="82" y="106"/>
                  </a:cubicBezTo>
                  <a:cubicBezTo>
                    <a:pt x="82" y="106"/>
                    <a:pt x="82" y="106"/>
                    <a:pt x="82" y="106"/>
                  </a:cubicBezTo>
                  <a:cubicBezTo>
                    <a:pt x="82" y="106"/>
                    <a:pt x="84" y="106"/>
                    <a:pt x="86" y="106"/>
                  </a:cubicBezTo>
                  <a:cubicBezTo>
                    <a:pt x="88" y="105"/>
                    <a:pt x="90" y="104"/>
                    <a:pt x="91" y="102"/>
                  </a:cubicBezTo>
                  <a:cubicBezTo>
                    <a:pt x="93" y="99"/>
                    <a:pt x="94" y="97"/>
                    <a:pt x="94" y="95"/>
                  </a:cubicBezTo>
                  <a:cubicBezTo>
                    <a:pt x="94" y="94"/>
                    <a:pt x="94" y="94"/>
                    <a:pt x="93" y="94"/>
                  </a:cubicBezTo>
                  <a:cubicBezTo>
                    <a:pt x="95" y="95"/>
                    <a:pt x="97" y="95"/>
                    <a:pt x="98" y="95"/>
                  </a:cubicBezTo>
                  <a:cubicBezTo>
                    <a:pt x="99" y="95"/>
                    <a:pt x="101" y="95"/>
                    <a:pt x="102" y="94"/>
                  </a:cubicBezTo>
                  <a:cubicBezTo>
                    <a:pt x="104" y="94"/>
                    <a:pt x="106" y="92"/>
                    <a:pt x="107" y="90"/>
                  </a:cubicBezTo>
                  <a:cubicBezTo>
                    <a:pt x="109" y="88"/>
                    <a:pt x="110" y="86"/>
                    <a:pt x="110" y="83"/>
                  </a:cubicBezTo>
                  <a:cubicBezTo>
                    <a:pt x="110" y="83"/>
                    <a:pt x="109" y="83"/>
                    <a:pt x="109" y="82"/>
                  </a:cubicBezTo>
                  <a:cubicBezTo>
                    <a:pt x="110" y="82"/>
                    <a:pt x="111" y="83"/>
                    <a:pt x="111" y="83"/>
                  </a:cubicBezTo>
                  <a:cubicBezTo>
                    <a:pt x="111" y="83"/>
                    <a:pt x="111" y="83"/>
                    <a:pt x="111" y="83"/>
                  </a:cubicBezTo>
                  <a:cubicBezTo>
                    <a:pt x="113" y="83"/>
                    <a:pt x="115" y="82"/>
                    <a:pt x="117" y="81"/>
                  </a:cubicBezTo>
                  <a:cubicBezTo>
                    <a:pt x="118" y="80"/>
                    <a:pt x="119" y="79"/>
                    <a:pt x="120" y="78"/>
                  </a:cubicBezTo>
                  <a:cubicBezTo>
                    <a:pt x="121" y="77"/>
                    <a:pt x="122" y="75"/>
                    <a:pt x="122" y="74"/>
                  </a:cubicBezTo>
                  <a:cubicBezTo>
                    <a:pt x="122" y="73"/>
                    <a:pt x="122" y="72"/>
                    <a:pt x="122" y="71"/>
                  </a:cubicBezTo>
                  <a:cubicBezTo>
                    <a:pt x="122" y="69"/>
                    <a:pt x="122" y="67"/>
                    <a:pt x="121" y="65"/>
                  </a:cubicBezTo>
                  <a:cubicBezTo>
                    <a:pt x="120" y="64"/>
                    <a:pt x="119" y="63"/>
                    <a:pt x="118" y="6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59" name="Freeform 29"/>
            <p:cNvSpPr>
              <a:spLocks/>
            </p:cNvSpPr>
            <p:nvPr/>
          </p:nvSpPr>
          <p:spPr bwMode="auto">
            <a:xfrm>
              <a:off x="4656138" y="2382838"/>
              <a:ext cx="53975" cy="98425"/>
            </a:xfrm>
            <a:custGeom>
              <a:avLst/>
              <a:gdLst/>
              <a:ahLst/>
              <a:cxnLst>
                <a:cxn ang="0">
                  <a:pos x="20" y="53"/>
                </a:cxn>
                <a:cxn ang="0">
                  <a:pos x="17" y="51"/>
                </a:cxn>
                <a:cxn ang="0">
                  <a:pos x="16" y="50"/>
                </a:cxn>
                <a:cxn ang="0">
                  <a:pos x="15" y="49"/>
                </a:cxn>
                <a:cxn ang="0">
                  <a:pos x="6" y="45"/>
                </a:cxn>
                <a:cxn ang="0">
                  <a:pos x="14" y="16"/>
                </a:cxn>
                <a:cxn ang="0">
                  <a:pos x="20" y="8"/>
                </a:cxn>
                <a:cxn ang="0">
                  <a:pos x="21" y="7"/>
                </a:cxn>
                <a:cxn ang="0">
                  <a:pos x="25" y="7"/>
                </a:cxn>
                <a:cxn ang="0">
                  <a:pos x="31" y="9"/>
                </a:cxn>
                <a:cxn ang="0">
                  <a:pos x="36" y="3"/>
                </a:cxn>
                <a:cxn ang="0">
                  <a:pos x="35" y="3"/>
                </a:cxn>
                <a:cxn ang="0">
                  <a:pos x="26" y="1"/>
                </a:cxn>
                <a:cxn ang="0">
                  <a:pos x="23" y="0"/>
                </a:cxn>
                <a:cxn ang="0">
                  <a:pos x="22" y="0"/>
                </a:cxn>
                <a:cxn ang="0">
                  <a:pos x="22" y="0"/>
                </a:cxn>
                <a:cxn ang="0">
                  <a:pos x="22" y="0"/>
                </a:cxn>
                <a:cxn ang="0">
                  <a:pos x="19" y="0"/>
                </a:cxn>
                <a:cxn ang="0">
                  <a:pos x="9" y="13"/>
                </a:cxn>
                <a:cxn ang="0">
                  <a:pos x="0" y="46"/>
                </a:cxn>
                <a:cxn ang="0">
                  <a:pos x="0" y="47"/>
                </a:cxn>
                <a:cxn ang="0">
                  <a:pos x="2" y="50"/>
                </a:cxn>
                <a:cxn ang="0">
                  <a:pos x="5" y="51"/>
                </a:cxn>
                <a:cxn ang="0">
                  <a:pos x="13" y="55"/>
                </a:cxn>
                <a:cxn ang="0">
                  <a:pos x="13" y="55"/>
                </a:cxn>
                <a:cxn ang="0">
                  <a:pos x="17" y="59"/>
                </a:cxn>
                <a:cxn ang="0">
                  <a:pos x="25" y="66"/>
                </a:cxn>
                <a:cxn ang="0">
                  <a:pos x="27" y="60"/>
                </a:cxn>
                <a:cxn ang="0">
                  <a:pos x="20" y="53"/>
                </a:cxn>
              </a:cxnLst>
              <a:rect l="0" t="0" r="r" b="b"/>
              <a:pathLst>
                <a:path w="36" h="66">
                  <a:moveTo>
                    <a:pt x="20" y="53"/>
                  </a:moveTo>
                  <a:cubicBezTo>
                    <a:pt x="19" y="52"/>
                    <a:pt x="18" y="51"/>
                    <a:pt x="17" y="51"/>
                  </a:cubicBezTo>
                  <a:cubicBezTo>
                    <a:pt x="17" y="50"/>
                    <a:pt x="17" y="50"/>
                    <a:pt x="16" y="50"/>
                  </a:cubicBezTo>
                  <a:cubicBezTo>
                    <a:pt x="16" y="50"/>
                    <a:pt x="16" y="49"/>
                    <a:pt x="15" y="49"/>
                  </a:cubicBezTo>
                  <a:cubicBezTo>
                    <a:pt x="11" y="47"/>
                    <a:pt x="8" y="46"/>
                    <a:pt x="6" y="45"/>
                  </a:cubicBezTo>
                  <a:cubicBezTo>
                    <a:pt x="6" y="33"/>
                    <a:pt x="10" y="23"/>
                    <a:pt x="14" y="16"/>
                  </a:cubicBezTo>
                  <a:cubicBezTo>
                    <a:pt x="16" y="13"/>
                    <a:pt x="19" y="10"/>
                    <a:pt x="20" y="8"/>
                  </a:cubicBezTo>
                  <a:cubicBezTo>
                    <a:pt x="21" y="7"/>
                    <a:pt x="21" y="7"/>
                    <a:pt x="21" y="7"/>
                  </a:cubicBezTo>
                  <a:cubicBezTo>
                    <a:pt x="22" y="7"/>
                    <a:pt x="23" y="7"/>
                    <a:pt x="25" y="7"/>
                  </a:cubicBezTo>
                  <a:cubicBezTo>
                    <a:pt x="26" y="8"/>
                    <a:pt x="29" y="9"/>
                    <a:pt x="31" y="9"/>
                  </a:cubicBezTo>
                  <a:cubicBezTo>
                    <a:pt x="33" y="7"/>
                    <a:pt x="35" y="5"/>
                    <a:pt x="36" y="3"/>
                  </a:cubicBezTo>
                  <a:cubicBezTo>
                    <a:pt x="36" y="3"/>
                    <a:pt x="35" y="3"/>
                    <a:pt x="35" y="3"/>
                  </a:cubicBezTo>
                  <a:cubicBezTo>
                    <a:pt x="32" y="3"/>
                    <a:pt x="29" y="2"/>
                    <a:pt x="26" y="1"/>
                  </a:cubicBezTo>
                  <a:cubicBezTo>
                    <a:pt x="25" y="1"/>
                    <a:pt x="24" y="0"/>
                    <a:pt x="23" y="0"/>
                  </a:cubicBezTo>
                  <a:cubicBezTo>
                    <a:pt x="22" y="0"/>
                    <a:pt x="22" y="0"/>
                    <a:pt x="22" y="0"/>
                  </a:cubicBezTo>
                  <a:cubicBezTo>
                    <a:pt x="22" y="0"/>
                    <a:pt x="22" y="0"/>
                    <a:pt x="22" y="0"/>
                  </a:cubicBezTo>
                  <a:cubicBezTo>
                    <a:pt x="22" y="0"/>
                    <a:pt x="22" y="0"/>
                    <a:pt x="22" y="0"/>
                  </a:cubicBezTo>
                  <a:cubicBezTo>
                    <a:pt x="21" y="0"/>
                    <a:pt x="19" y="0"/>
                    <a:pt x="19" y="0"/>
                  </a:cubicBezTo>
                  <a:cubicBezTo>
                    <a:pt x="18" y="1"/>
                    <a:pt x="14" y="5"/>
                    <a:pt x="9" y="13"/>
                  </a:cubicBezTo>
                  <a:cubicBezTo>
                    <a:pt x="4" y="20"/>
                    <a:pt x="0" y="32"/>
                    <a:pt x="0" y="46"/>
                  </a:cubicBezTo>
                  <a:cubicBezTo>
                    <a:pt x="0" y="47"/>
                    <a:pt x="0" y="47"/>
                    <a:pt x="0" y="47"/>
                  </a:cubicBezTo>
                  <a:cubicBezTo>
                    <a:pt x="0" y="48"/>
                    <a:pt x="0" y="49"/>
                    <a:pt x="2" y="50"/>
                  </a:cubicBezTo>
                  <a:cubicBezTo>
                    <a:pt x="2" y="50"/>
                    <a:pt x="3" y="50"/>
                    <a:pt x="5" y="51"/>
                  </a:cubicBezTo>
                  <a:cubicBezTo>
                    <a:pt x="7" y="52"/>
                    <a:pt x="10" y="54"/>
                    <a:pt x="13" y="55"/>
                  </a:cubicBezTo>
                  <a:cubicBezTo>
                    <a:pt x="13" y="55"/>
                    <a:pt x="13" y="55"/>
                    <a:pt x="13" y="55"/>
                  </a:cubicBezTo>
                  <a:cubicBezTo>
                    <a:pt x="14" y="56"/>
                    <a:pt x="16" y="57"/>
                    <a:pt x="17" y="59"/>
                  </a:cubicBezTo>
                  <a:cubicBezTo>
                    <a:pt x="19" y="61"/>
                    <a:pt x="25" y="66"/>
                    <a:pt x="25" y="66"/>
                  </a:cubicBezTo>
                  <a:cubicBezTo>
                    <a:pt x="26" y="64"/>
                    <a:pt x="26" y="62"/>
                    <a:pt x="27" y="60"/>
                  </a:cubicBezTo>
                  <a:cubicBezTo>
                    <a:pt x="25" y="57"/>
                    <a:pt x="22" y="55"/>
                    <a:pt x="20" y="5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grpSp>
      <p:sp>
        <p:nvSpPr>
          <p:cNvPr id="60" name="Freeform 517"/>
          <p:cNvSpPr>
            <a:spLocks noChangeAspect="1" noEditPoints="1"/>
          </p:cNvSpPr>
          <p:nvPr/>
        </p:nvSpPr>
        <p:spPr bwMode="auto">
          <a:xfrm>
            <a:off x="6865187" y="2383695"/>
            <a:ext cx="640080" cy="228854"/>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525"/>
          <p:cNvSpPr>
            <a:spLocks noChangeAspect="1" noEditPoints="1"/>
          </p:cNvSpPr>
          <p:nvPr/>
        </p:nvSpPr>
        <p:spPr bwMode="auto">
          <a:xfrm>
            <a:off x="7528115" y="3930238"/>
            <a:ext cx="640080" cy="286514"/>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543"/>
          <p:cNvSpPr>
            <a:spLocks noChangeAspect="1" noEditPoints="1"/>
          </p:cNvSpPr>
          <p:nvPr/>
        </p:nvSpPr>
        <p:spPr bwMode="auto">
          <a:xfrm>
            <a:off x="5086409" y="2132362"/>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578"/>
          <p:cNvSpPr>
            <a:spLocks noChangeAspect="1" noEditPoints="1"/>
          </p:cNvSpPr>
          <p:nvPr/>
        </p:nvSpPr>
        <p:spPr bwMode="auto">
          <a:xfrm>
            <a:off x="6494590" y="5351847"/>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559"/>
          <p:cNvSpPr>
            <a:spLocks noChangeAspect="1" noEditPoints="1"/>
          </p:cNvSpPr>
          <p:nvPr/>
        </p:nvSpPr>
        <p:spPr bwMode="auto">
          <a:xfrm>
            <a:off x="4761019" y="5038632"/>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596"/>
          <p:cNvSpPr>
            <a:spLocks noChangeAspect="1" noEditPoints="1"/>
          </p:cNvSpPr>
          <p:nvPr/>
        </p:nvSpPr>
        <p:spPr bwMode="auto">
          <a:xfrm>
            <a:off x="4280124" y="3430801"/>
            <a:ext cx="274320" cy="400182"/>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7" name="Picture 36">
            <a:hlinkClick r:id="rId3"/>
            <a:extLst>
              <a:ext uri="{FF2B5EF4-FFF2-40B4-BE49-F238E27FC236}">
                <a16:creationId xmlns:a16="http://schemas.microsoft.com/office/drawing/2014/main" id="{4C0B482A-6549-4C61-BBE4-F9173BF47A8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39174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500"/>
                                        <p:tgtEl>
                                          <p:spTgt spid="43"/>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50"/>
                                        </p:tgtEl>
                                        <p:attrNameLst>
                                          <p:attrName>style.visibility</p:attrName>
                                        </p:attrNameLst>
                                      </p:cBhvr>
                                      <p:to>
                                        <p:strVal val="visible"/>
                                      </p:to>
                                    </p:set>
                                    <p:animEffect transition="in" filter="fade">
                                      <p:cBhvr>
                                        <p:cTn id="11" dur="1000"/>
                                        <p:tgtEl>
                                          <p:spTgt spid="50"/>
                                        </p:tgtEl>
                                      </p:cBhvr>
                                    </p:animEffect>
                                    <p:anim calcmode="lin" valueType="num">
                                      <p:cBhvr>
                                        <p:cTn id="12" dur="1000" fill="hold"/>
                                        <p:tgtEl>
                                          <p:spTgt spid="50"/>
                                        </p:tgtEl>
                                        <p:attrNameLst>
                                          <p:attrName>ppt_x</p:attrName>
                                        </p:attrNameLst>
                                      </p:cBhvr>
                                      <p:tavLst>
                                        <p:tav tm="0">
                                          <p:val>
                                            <p:strVal val="#ppt_x"/>
                                          </p:val>
                                        </p:tav>
                                        <p:tav tm="100000">
                                          <p:val>
                                            <p:strVal val="#ppt_x"/>
                                          </p:val>
                                        </p:tav>
                                      </p:tavLst>
                                    </p:anim>
                                    <p:anim calcmode="lin" valueType="num">
                                      <p:cBhvr>
                                        <p:cTn id="13" dur="900" decel="100000" fill="hold"/>
                                        <p:tgtEl>
                                          <p:spTgt spid="50"/>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50"/>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18" presetClass="entr" presetSubtype="3" fill="hold" grpId="0" nodeType="afterEffect">
                                  <p:stCondLst>
                                    <p:cond delay="0"/>
                                  </p:stCondLst>
                                  <p:childTnLst>
                                    <p:set>
                                      <p:cBhvr>
                                        <p:cTn id="17" dur="1" fill="hold">
                                          <p:stCondLst>
                                            <p:cond delay="0"/>
                                          </p:stCondLst>
                                        </p:cTn>
                                        <p:tgtEl>
                                          <p:spTgt spid="2056"/>
                                        </p:tgtEl>
                                        <p:attrNameLst>
                                          <p:attrName>style.visibility</p:attrName>
                                        </p:attrNameLst>
                                      </p:cBhvr>
                                      <p:to>
                                        <p:strVal val="visible"/>
                                      </p:to>
                                    </p:set>
                                    <p:animEffect transition="in" filter="strips(upRight)">
                                      <p:cBhvr>
                                        <p:cTn id="18" dur="500"/>
                                        <p:tgtEl>
                                          <p:spTgt spid="2056"/>
                                        </p:tgtEl>
                                      </p:cBhvr>
                                    </p:animEffect>
                                  </p:childTnLst>
                                </p:cTn>
                              </p:par>
                            </p:childTnLst>
                          </p:cTn>
                        </p:par>
                        <p:par>
                          <p:cTn id="19" fill="hold">
                            <p:stCondLst>
                              <p:cond delay="2000"/>
                            </p:stCondLst>
                            <p:childTnLst>
                              <p:par>
                                <p:cTn id="20" presetID="53" presetClass="entr" presetSubtype="16" fill="hold" grpId="0" nodeType="afterEffect">
                                  <p:stCondLst>
                                    <p:cond delay="0"/>
                                  </p:stCondLst>
                                  <p:childTnLst>
                                    <p:set>
                                      <p:cBhvr>
                                        <p:cTn id="21" dur="1" fill="hold">
                                          <p:stCondLst>
                                            <p:cond delay="0"/>
                                          </p:stCondLst>
                                        </p:cTn>
                                        <p:tgtEl>
                                          <p:spTgt spid="23"/>
                                        </p:tgtEl>
                                        <p:attrNameLst>
                                          <p:attrName>style.visibility</p:attrName>
                                        </p:attrNameLst>
                                      </p:cBhvr>
                                      <p:to>
                                        <p:strVal val="visible"/>
                                      </p:to>
                                    </p:set>
                                    <p:anim calcmode="lin" valueType="num">
                                      <p:cBhvr>
                                        <p:cTn id="22" dur="500" fill="hold"/>
                                        <p:tgtEl>
                                          <p:spTgt spid="23"/>
                                        </p:tgtEl>
                                        <p:attrNameLst>
                                          <p:attrName>ppt_w</p:attrName>
                                        </p:attrNameLst>
                                      </p:cBhvr>
                                      <p:tavLst>
                                        <p:tav tm="0">
                                          <p:val>
                                            <p:fltVal val="0"/>
                                          </p:val>
                                        </p:tav>
                                        <p:tav tm="100000">
                                          <p:val>
                                            <p:strVal val="#ppt_w"/>
                                          </p:val>
                                        </p:tav>
                                      </p:tavLst>
                                    </p:anim>
                                    <p:anim calcmode="lin" valueType="num">
                                      <p:cBhvr>
                                        <p:cTn id="23" dur="500" fill="hold"/>
                                        <p:tgtEl>
                                          <p:spTgt spid="23"/>
                                        </p:tgtEl>
                                        <p:attrNameLst>
                                          <p:attrName>ppt_h</p:attrName>
                                        </p:attrNameLst>
                                      </p:cBhvr>
                                      <p:tavLst>
                                        <p:tav tm="0">
                                          <p:val>
                                            <p:fltVal val="0"/>
                                          </p:val>
                                        </p:tav>
                                        <p:tav tm="100000">
                                          <p:val>
                                            <p:strVal val="#ppt_h"/>
                                          </p:val>
                                        </p:tav>
                                      </p:tavLst>
                                    </p:anim>
                                    <p:animEffect transition="in" filter="fade">
                                      <p:cBhvr>
                                        <p:cTn id="24" dur="500"/>
                                        <p:tgtEl>
                                          <p:spTgt spid="23"/>
                                        </p:tgtEl>
                                      </p:cBhvr>
                                    </p:animEffect>
                                  </p:childTnLst>
                                </p:cTn>
                              </p:par>
                            </p:childTnLst>
                          </p:cTn>
                        </p:par>
                        <p:par>
                          <p:cTn id="25" fill="hold">
                            <p:stCondLst>
                              <p:cond delay="2500"/>
                            </p:stCondLst>
                            <p:childTnLst>
                              <p:par>
                                <p:cTn id="26" presetID="53" presetClass="entr" presetSubtype="16" fill="hold" grpId="0" nodeType="afterEffect">
                                  <p:stCondLst>
                                    <p:cond delay="0"/>
                                  </p:stCondLst>
                                  <p:childTnLst>
                                    <p:set>
                                      <p:cBhvr>
                                        <p:cTn id="27" dur="1" fill="hold">
                                          <p:stCondLst>
                                            <p:cond delay="0"/>
                                          </p:stCondLst>
                                        </p:cTn>
                                        <p:tgtEl>
                                          <p:spTgt spid="62"/>
                                        </p:tgtEl>
                                        <p:attrNameLst>
                                          <p:attrName>style.visibility</p:attrName>
                                        </p:attrNameLst>
                                      </p:cBhvr>
                                      <p:to>
                                        <p:strVal val="visible"/>
                                      </p:to>
                                    </p:set>
                                    <p:anim calcmode="lin" valueType="num">
                                      <p:cBhvr>
                                        <p:cTn id="28" dur="500" fill="hold"/>
                                        <p:tgtEl>
                                          <p:spTgt spid="62"/>
                                        </p:tgtEl>
                                        <p:attrNameLst>
                                          <p:attrName>ppt_w</p:attrName>
                                        </p:attrNameLst>
                                      </p:cBhvr>
                                      <p:tavLst>
                                        <p:tav tm="0">
                                          <p:val>
                                            <p:fltVal val="0"/>
                                          </p:val>
                                        </p:tav>
                                        <p:tav tm="100000">
                                          <p:val>
                                            <p:strVal val="#ppt_w"/>
                                          </p:val>
                                        </p:tav>
                                      </p:tavLst>
                                    </p:anim>
                                    <p:anim calcmode="lin" valueType="num">
                                      <p:cBhvr>
                                        <p:cTn id="29" dur="500" fill="hold"/>
                                        <p:tgtEl>
                                          <p:spTgt spid="62"/>
                                        </p:tgtEl>
                                        <p:attrNameLst>
                                          <p:attrName>ppt_h</p:attrName>
                                        </p:attrNameLst>
                                      </p:cBhvr>
                                      <p:tavLst>
                                        <p:tav tm="0">
                                          <p:val>
                                            <p:fltVal val="0"/>
                                          </p:val>
                                        </p:tav>
                                        <p:tav tm="100000">
                                          <p:val>
                                            <p:strVal val="#ppt_h"/>
                                          </p:val>
                                        </p:tav>
                                      </p:tavLst>
                                    </p:anim>
                                    <p:animEffect transition="in" filter="fade">
                                      <p:cBhvr>
                                        <p:cTn id="30" dur="500"/>
                                        <p:tgtEl>
                                          <p:spTgt spid="62"/>
                                        </p:tgtEl>
                                      </p:cBhvr>
                                    </p:animEffect>
                                  </p:childTnLst>
                                </p:cTn>
                              </p:par>
                            </p:childTnLst>
                          </p:cTn>
                        </p:par>
                        <p:par>
                          <p:cTn id="31" fill="hold">
                            <p:stCondLst>
                              <p:cond delay="3000"/>
                            </p:stCondLst>
                            <p:childTnLst>
                              <p:par>
                                <p:cTn id="32" presetID="53" presetClass="entr" presetSubtype="528" fill="hold" grpId="0" nodeType="afterEffect">
                                  <p:stCondLst>
                                    <p:cond delay="0"/>
                                  </p:stCondLst>
                                  <p:childTnLst>
                                    <p:set>
                                      <p:cBhvr>
                                        <p:cTn id="33" dur="1" fill="hold">
                                          <p:stCondLst>
                                            <p:cond delay="0"/>
                                          </p:stCondLst>
                                        </p:cTn>
                                        <p:tgtEl>
                                          <p:spTgt spid="44"/>
                                        </p:tgtEl>
                                        <p:attrNameLst>
                                          <p:attrName>style.visibility</p:attrName>
                                        </p:attrNameLst>
                                      </p:cBhvr>
                                      <p:to>
                                        <p:strVal val="visible"/>
                                      </p:to>
                                    </p:set>
                                    <p:anim calcmode="lin" valueType="num">
                                      <p:cBhvr>
                                        <p:cTn id="34" dur="500" fill="hold"/>
                                        <p:tgtEl>
                                          <p:spTgt spid="44"/>
                                        </p:tgtEl>
                                        <p:attrNameLst>
                                          <p:attrName>ppt_w</p:attrName>
                                        </p:attrNameLst>
                                      </p:cBhvr>
                                      <p:tavLst>
                                        <p:tav tm="0">
                                          <p:val>
                                            <p:fltVal val="0"/>
                                          </p:val>
                                        </p:tav>
                                        <p:tav tm="100000">
                                          <p:val>
                                            <p:strVal val="#ppt_w"/>
                                          </p:val>
                                        </p:tav>
                                      </p:tavLst>
                                    </p:anim>
                                    <p:anim calcmode="lin" valueType="num">
                                      <p:cBhvr>
                                        <p:cTn id="35" dur="500" fill="hold"/>
                                        <p:tgtEl>
                                          <p:spTgt spid="44"/>
                                        </p:tgtEl>
                                        <p:attrNameLst>
                                          <p:attrName>ppt_h</p:attrName>
                                        </p:attrNameLst>
                                      </p:cBhvr>
                                      <p:tavLst>
                                        <p:tav tm="0">
                                          <p:val>
                                            <p:fltVal val="0"/>
                                          </p:val>
                                        </p:tav>
                                        <p:tav tm="100000">
                                          <p:val>
                                            <p:strVal val="#ppt_h"/>
                                          </p:val>
                                        </p:tav>
                                      </p:tavLst>
                                    </p:anim>
                                    <p:animEffect transition="in" filter="fade">
                                      <p:cBhvr>
                                        <p:cTn id="36" dur="500"/>
                                        <p:tgtEl>
                                          <p:spTgt spid="44"/>
                                        </p:tgtEl>
                                      </p:cBhvr>
                                    </p:animEffect>
                                    <p:anim calcmode="lin" valueType="num">
                                      <p:cBhvr>
                                        <p:cTn id="37" dur="500" fill="hold"/>
                                        <p:tgtEl>
                                          <p:spTgt spid="44"/>
                                        </p:tgtEl>
                                        <p:attrNameLst>
                                          <p:attrName>ppt_x</p:attrName>
                                        </p:attrNameLst>
                                      </p:cBhvr>
                                      <p:tavLst>
                                        <p:tav tm="0">
                                          <p:val>
                                            <p:fltVal val="0.5"/>
                                          </p:val>
                                        </p:tav>
                                        <p:tav tm="100000">
                                          <p:val>
                                            <p:strVal val="#ppt_x"/>
                                          </p:val>
                                        </p:tav>
                                      </p:tavLst>
                                    </p:anim>
                                    <p:anim calcmode="lin" valueType="num">
                                      <p:cBhvr>
                                        <p:cTn id="38" dur="500" fill="hold"/>
                                        <p:tgtEl>
                                          <p:spTgt spid="44"/>
                                        </p:tgtEl>
                                        <p:attrNameLst>
                                          <p:attrName>ppt_y</p:attrName>
                                        </p:attrNameLst>
                                      </p:cBhvr>
                                      <p:tavLst>
                                        <p:tav tm="0">
                                          <p:val>
                                            <p:fltVal val="0.5"/>
                                          </p:val>
                                        </p:tav>
                                        <p:tav tm="100000">
                                          <p:val>
                                            <p:strVal val="#ppt_y"/>
                                          </p:val>
                                        </p:tav>
                                      </p:tavLst>
                                    </p:anim>
                                  </p:childTnLst>
                                </p:cTn>
                              </p:par>
                            </p:childTnLst>
                          </p:cTn>
                        </p:par>
                        <p:par>
                          <p:cTn id="39" fill="hold">
                            <p:stCondLst>
                              <p:cond delay="3500"/>
                            </p:stCondLst>
                            <p:childTnLst>
                              <p:par>
                                <p:cTn id="40" presetID="18" presetClass="entr" presetSubtype="6" fill="hold" grpId="0" nodeType="afterEffect">
                                  <p:stCondLst>
                                    <p:cond delay="0"/>
                                  </p:stCondLst>
                                  <p:childTnLst>
                                    <p:set>
                                      <p:cBhvr>
                                        <p:cTn id="41" dur="1" fill="hold">
                                          <p:stCondLst>
                                            <p:cond delay="0"/>
                                          </p:stCondLst>
                                        </p:cTn>
                                        <p:tgtEl>
                                          <p:spTgt spid="2053"/>
                                        </p:tgtEl>
                                        <p:attrNameLst>
                                          <p:attrName>style.visibility</p:attrName>
                                        </p:attrNameLst>
                                      </p:cBhvr>
                                      <p:to>
                                        <p:strVal val="visible"/>
                                      </p:to>
                                    </p:set>
                                    <p:animEffect transition="in" filter="strips(downRight)">
                                      <p:cBhvr>
                                        <p:cTn id="42" dur="500"/>
                                        <p:tgtEl>
                                          <p:spTgt spid="2053"/>
                                        </p:tgtEl>
                                      </p:cBhvr>
                                    </p:animEffect>
                                  </p:childTnLst>
                                </p:cTn>
                              </p:par>
                            </p:childTnLst>
                          </p:cTn>
                        </p:par>
                        <p:par>
                          <p:cTn id="43" fill="hold">
                            <p:stCondLst>
                              <p:cond delay="4000"/>
                            </p:stCondLst>
                            <p:childTnLst>
                              <p:par>
                                <p:cTn id="44" presetID="53" presetClass="entr" presetSubtype="16" fill="hold" grpId="0" nodeType="afterEffect">
                                  <p:stCondLst>
                                    <p:cond delay="0"/>
                                  </p:stCondLst>
                                  <p:childTnLst>
                                    <p:set>
                                      <p:cBhvr>
                                        <p:cTn id="45" dur="1" fill="hold">
                                          <p:stCondLst>
                                            <p:cond delay="0"/>
                                          </p:stCondLst>
                                        </p:cTn>
                                        <p:tgtEl>
                                          <p:spTgt spid="24"/>
                                        </p:tgtEl>
                                        <p:attrNameLst>
                                          <p:attrName>style.visibility</p:attrName>
                                        </p:attrNameLst>
                                      </p:cBhvr>
                                      <p:to>
                                        <p:strVal val="visible"/>
                                      </p:to>
                                    </p:set>
                                    <p:anim calcmode="lin" valueType="num">
                                      <p:cBhvr>
                                        <p:cTn id="46" dur="500" fill="hold"/>
                                        <p:tgtEl>
                                          <p:spTgt spid="24"/>
                                        </p:tgtEl>
                                        <p:attrNameLst>
                                          <p:attrName>ppt_w</p:attrName>
                                        </p:attrNameLst>
                                      </p:cBhvr>
                                      <p:tavLst>
                                        <p:tav tm="0">
                                          <p:val>
                                            <p:fltVal val="0"/>
                                          </p:val>
                                        </p:tav>
                                        <p:tav tm="100000">
                                          <p:val>
                                            <p:strVal val="#ppt_w"/>
                                          </p:val>
                                        </p:tav>
                                      </p:tavLst>
                                    </p:anim>
                                    <p:anim calcmode="lin" valueType="num">
                                      <p:cBhvr>
                                        <p:cTn id="47" dur="500" fill="hold"/>
                                        <p:tgtEl>
                                          <p:spTgt spid="24"/>
                                        </p:tgtEl>
                                        <p:attrNameLst>
                                          <p:attrName>ppt_h</p:attrName>
                                        </p:attrNameLst>
                                      </p:cBhvr>
                                      <p:tavLst>
                                        <p:tav tm="0">
                                          <p:val>
                                            <p:fltVal val="0"/>
                                          </p:val>
                                        </p:tav>
                                        <p:tav tm="100000">
                                          <p:val>
                                            <p:strVal val="#ppt_h"/>
                                          </p:val>
                                        </p:tav>
                                      </p:tavLst>
                                    </p:anim>
                                    <p:animEffect transition="in" filter="fade">
                                      <p:cBhvr>
                                        <p:cTn id="48" dur="500"/>
                                        <p:tgtEl>
                                          <p:spTgt spid="24"/>
                                        </p:tgtEl>
                                      </p:cBhvr>
                                    </p:animEffect>
                                  </p:childTnLst>
                                </p:cTn>
                              </p:par>
                            </p:childTnLst>
                          </p:cTn>
                        </p:par>
                        <p:par>
                          <p:cTn id="49" fill="hold">
                            <p:stCondLst>
                              <p:cond delay="4500"/>
                            </p:stCondLst>
                            <p:childTnLst>
                              <p:par>
                                <p:cTn id="50" presetID="53" presetClass="entr" presetSubtype="16" fill="hold" grpId="0" nodeType="afterEffect">
                                  <p:stCondLst>
                                    <p:cond delay="0"/>
                                  </p:stCondLst>
                                  <p:childTnLst>
                                    <p:set>
                                      <p:cBhvr>
                                        <p:cTn id="51" dur="1" fill="hold">
                                          <p:stCondLst>
                                            <p:cond delay="0"/>
                                          </p:stCondLst>
                                        </p:cTn>
                                        <p:tgtEl>
                                          <p:spTgt spid="60"/>
                                        </p:tgtEl>
                                        <p:attrNameLst>
                                          <p:attrName>style.visibility</p:attrName>
                                        </p:attrNameLst>
                                      </p:cBhvr>
                                      <p:to>
                                        <p:strVal val="visible"/>
                                      </p:to>
                                    </p:set>
                                    <p:anim calcmode="lin" valueType="num">
                                      <p:cBhvr>
                                        <p:cTn id="52" dur="500" fill="hold"/>
                                        <p:tgtEl>
                                          <p:spTgt spid="60"/>
                                        </p:tgtEl>
                                        <p:attrNameLst>
                                          <p:attrName>ppt_w</p:attrName>
                                        </p:attrNameLst>
                                      </p:cBhvr>
                                      <p:tavLst>
                                        <p:tav tm="0">
                                          <p:val>
                                            <p:fltVal val="0"/>
                                          </p:val>
                                        </p:tav>
                                        <p:tav tm="100000">
                                          <p:val>
                                            <p:strVal val="#ppt_w"/>
                                          </p:val>
                                        </p:tav>
                                      </p:tavLst>
                                    </p:anim>
                                    <p:anim calcmode="lin" valueType="num">
                                      <p:cBhvr>
                                        <p:cTn id="53" dur="500" fill="hold"/>
                                        <p:tgtEl>
                                          <p:spTgt spid="60"/>
                                        </p:tgtEl>
                                        <p:attrNameLst>
                                          <p:attrName>ppt_h</p:attrName>
                                        </p:attrNameLst>
                                      </p:cBhvr>
                                      <p:tavLst>
                                        <p:tav tm="0">
                                          <p:val>
                                            <p:fltVal val="0"/>
                                          </p:val>
                                        </p:tav>
                                        <p:tav tm="100000">
                                          <p:val>
                                            <p:strVal val="#ppt_h"/>
                                          </p:val>
                                        </p:tav>
                                      </p:tavLst>
                                    </p:anim>
                                    <p:animEffect transition="in" filter="fade">
                                      <p:cBhvr>
                                        <p:cTn id="54" dur="500"/>
                                        <p:tgtEl>
                                          <p:spTgt spid="60"/>
                                        </p:tgtEl>
                                      </p:cBhvr>
                                    </p:animEffect>
                                  </p:childTnLst>
                                </p:cTn>
                              </p:par>
                            </p:childTnLst>
                          </p:cTn>
                        </p:par>
                        <p:par>
                          <p:cTn id="55" fill="hold">
                            <p:stCondLst>
                              <p:cond delay="5000"/>
                            </p:stCondLst>
                            <p:childTnLst>
                              <p:par>
                                <p:cTn id="56" presetID="53" presetClass="entr" presetSubtype="528" fill="hold" grpId="0" nodeType="afterEffect">
                                  <p:stCondLst>
                                    <p:cond delay="0"/>
                                  </p:stCondLst>
                                  <p:childTnLst>
                                    <p:set>
                                      <p:cBhvr>
                                        <p:cTn id="57" dur="1" fill="hold">
                                          <p:stCondLst>
                                            <p:cond delay="0"/>
                                          </p:stCondLst>
                                        </p:cTn>
                                        <p:tgtEl>
                                          <p:spTgt spid="46"/>
                                        </p:tgtEl>
                                        <p:attrNameLst>
                                          <p:attrName>style.visibility</p:attrName>
                                        </p:attrNameLst>
                                      </p:cBhvr>
                                      <p:to>
                                        <p:strVal val="visible"/>
                                      </p:to>
                                    </p:set>
                                    <p:anim calcmode="lin" valueType="num">
                                      <p:cBhvr>
                                        <p:cTn id="58" dur="500" fill="hold"/>
                                        <p:tgtEl>
                                          <p:spTgt spid="46"/>
                                        </p:tgtEl>
                                        <p:attrNameLst>
                                          <p:attrName>ppt_w</p:attrName>
                                        </p:attrNameLst>
                                      </p:cBhvr>
                                      <p:tavLst>
                                        <p:tav tm="0">
                                          <p:val>
                                            <p:fltVal val="0"/>
                                          </p:val>
                                        </p:tav>
                                        <p:tav tm="100000">
                                          <p:val>
                                            <p:strVal val="#ppt_w"/>
                                          </p:val>
                                        </p:tav>
                                      </p:tavLst>
                                    </p:anim>
                                    <p:anim calcmode="lin" valueType="num">
                                      <p:cBhvr>
                                        <p:cTn id="59" dur="500" fill="hold"/>
                                        <p:tgtEl>
                                          <p:spTgt spid="46"/>
                                        </p:tgtEl>
                                        <p:attrNameLst>
                                          <p:attrName>ppt_h</p:attrName>
                                        </p:attrNameLst>
                                      </p:cBhvr>
                                      <p:tavLst>
                                        <p:tav tm="0">
                                          <p:val>
                                            <p:fltVal val="0"/>
                                          </p:val>
                                        </p:tav>
                                        <p:tav tm="100000">
                                          <p:val>
                                            <p:strVal val="#ppt_h"/>
                                          </p:val>
                                        </p:tav>
                                      </p:tavLst>
                                    </p:anim>
                                    <p:animEffect transition="in" filter="fade">
                                      <p:cBhvr>
                                        <p:cTn id="60" dur="500"/>
                                        <p:tgtEl>
                                          <p:spTgt spid="46"/>
                                        </p:tgtEl>
                                      </p:cBhvr>
                                    </p:animEffect>
                                    <p:anim calcmode="lin" valueType="num">
                                      <p:cBhvr>
                                        <p:cTn id="61" dur="500" fill="hold"/>
                                        <p:tgtEl>
                                          <p:spTgt spid="46"/>
                                        </p:tgtEl>
                                        <p:attrNameLst>
                                          <p:attrName>ppt_x</p:attrName>
                                        </p:attrNameLst>
                                      </p:cBhvr>
                                      <p:tavLst>
                                        <p:tav tm="0">
                                          <p:val>
                                            <p:fltVal val="0.5"/>
                                          </p:val>
                                        </p:tav>
                                        <p:tav tm="100000">
                                          <p:val>
                                            <p:strVal val="#ppt_x"/>
                                          </p:val>
                                        </p:tav>
                                      </p:tavLst>
                                    </p:anim>
                                    <p:anim calcmode="lin" valueType="num">
                                      <p:cBhvr>
                                        <p:cTn id="62" dur="500" fill="hold"/>
                                        <p:tgtEl>
                                          <p:spTgt spid="46"/>
                                        </p:tgtEl>
                                        <p:attrNameLst>
                                          <p:attrName>ppt_y</p:attrName>
                                        </p:attrNameLst>
                                      </p:cBhvr>
                                      <p:tavLst>
                                        <p:tav tm="0">
                                          <p:val>
                                            <p:fltVal val="0.5"/>
                                          </p:val>
                                        </p:tav>
                                        <p:tav tm="100000">
                                          <p:val>
                                            <p:strVal val="#ppt_y"/>
                                          </p:val>
                                        </p:tav>
                                      </p:tavLst>
                                    </p:anim>
                                  </p:childTnLst>
                                </p:cTn>
                              </p:par>
                            </p:childTnLst>
                          </p:cTn>
                        </p:par>
                        <p:par>
                          <p:cTn id="63" fill="hold">
                            <p:stCondLst>
                              <p:cond delay="5500"/>
                            </p:stCondLst>
                            <p:childTnLst>
                              <p:par>
                                <p:cTn id="64" presetID="18" presetClass="entr" presetSubtype="12" fill="hold" grpId="0" nodeType="afterEffect">
                                  <p:stCondLst>
                                    <p:cond delay="0"/>
                                  </p:stCondLst>
                                  <p:childTnLst>
                                    <p:set>
                                      <p:cBhvr>
                                        <p:cTn id="65" dur="1" fill="hold">
                                          <p:stCondLst>
                                            <p:cond delay="0"/>
                                          </p:stCondLst>
                                        </p:cTn>
                                        <p:tgtEl>
                                          <p:spTgt spid="2054"/>
                                        </p:tgtEl>
                                        <p:attrNameLst>
                                          <p:attrName>style.visibility</p:attrName>
                                        </p:attrNameLst>
                                      </p:cBhvr>
                                      <p:to>
                                        <p:strVal val="visible"/>
                                      </p:to>
                                    </p:set>
                                    <p:animEffect transition="in" filter="strips(downLeft)">
                                      <p:cBhvr>
                                        <p:cTn id="66" dur="500"/>
                                        <p:tgtEl>
                                          <p:spTgt spid="2054"/>
                                        </p:tgtEl>
                                      </p:cBhvr>
                                    </p:animEffect>
                                  </p:childTnLst>
                                </p:cTn>
                              </p:par>
                            </p:childTnLst>
                          </p:cTn>
                        </p:par>
                        <p:par>
                          <p:cTn id="67" fill="hold">
                            <p:stCondLst>
                              <p:cond delay="6000"/>
                            </p:stCondLst>
                            <p:childTnLst>
                              <p:par>
                                <p:cTn id="68" presetID="53" presetClass="entr" presetSubtype="16" fill="hold" grpId="0" nodeType="afterEffect">
                                  <p:stCondLst>
                                    <p:cond delay="0"/>
                                  </p:stCondLst>
                                  <p:childTnLst>
                                    <p:set>
                                      <p:cBhvr>
                                        <p:cTn id="69" dur="1" fill="hold">
                                          <p:stCondLst>
                                            <p:cond delay="0"/>
                                          </p:stCondLst>
                                        </p:cTn>
                                        <p:tgtEl>
                                          <p:spTgt spid="25"/>
                                        </p:tgtEl>
                                        <p:attrNameLst>
                                          <p:attrName>style.visibility</p:attrName>
                                        </p:attrNameLst>
                                      </p:cBhvr>
                                      <p:to>
                                        <p:strVal val="visible"/>
                                      </p:to>
                                    </p:set>
                                    <p:anim calcmode="lin" valueType="num">
                                      <p:cBhvr>
                                        <p:cTn id="70" dur="500" fill="hold"/>
                                        <p:tgtEl>
                                          <p:spTgt spid="25"/>
                                        </p:tgtEl>
                                        <p:attrNameLst>
                                          <p:attrName>ppt_w</p:attrName>
                                        </p:attrNameLst>
                                      </p:cBhvr>
                                      <p:tavLst>
                                        <p:tav tm="0">
                                          <p:val>
                                            <p:fltVal val="0"/>
                                          </p:val>
                                        </p:tav>
                                        <p:tav tm="100000">
                                          <p:val>
                                            <p:strVal val="#ppt_w"/>
                                          </p:val>
                                        </p:tav>
                                      </p:tavLst>
                                    </p:anim>
                                    <p:anim calcmode="lin" valueType="num">
                                      <p:cBhvr>
                                        <p:cTn id="71" dur="500" fill="hold"/>
                                        <p:tgtEl>
                                          <p:spTgt spid="25"/>
                                        </p:tgtEl>
                                        <p:attrNameLst>
                                          <p:attrName>ppt_h</p:attrName>
                                        </p:attrNameLst>
                                      </p:cBhvr>
                                      <p:tavLst>
                                        <p:tav tm="0">
                                          <p:val>
                                            <p:fltVal val="0"/>
                                          </p:val>
                                        </p:tav>
                                        <p:tav tm="100000">
                                          <p:val>
                                            <p:strVal val="#ppt_h"/>
                                          </p:val>
                                        </p:tav>
                                      </p:tavLst>
                                    </p:anim>
                                    <p:animEffect transition="in" filter="fade">
                                      <p:cBhvr>
                                        <p:cTn id="72" dur="500"/>
                                        <p:tgtEl>
                                          <p:spTgt spid="25"/>
                                        </p:tgtEl>
                                      </p:cBhvr>
                                    </p:animEffect>
                                  </p:childTnLst>
                                </p:cTn>
                              </p:par>
                            </p:childTnLst>
                          </p:cTn>
                        </p:par>
                        <p:par>
                          <p:cTn id="73" fill="hold">
                            <p:stCondLst>
                              <p:cond delay="6500"/>
                            </p:stCondLst>
                            <p:childTnLst>
                              <p:par>
                                <p:cTn id="74" presetID="53" presetClass="entr" presetSubtype="16" fill="hold" grpId="0" nodeType="afterEffect">
                                  <p:stCondLst>
                                    <p:cond delay="0"/>
                                  </p:stCondLst>
                                  <p:childTnLst>
                                    <p:set>
                                      <p:cBhvr>
                                        <p:cTn id="75" dur="1" fill="hold">
                                          <p:stCondLst>
                                            <p:cond delay="0"/>
                                          </p:stCondLst>
                                        </p:cTn>
                                        <p:tgtEl>
                                          <p:spTgt spid="61"/>
                                        </p:tgtEl>
                                        <p:attrNameLst>
                                          <p:attrName>style.visibility</p:attrName>
                                        </p:attrNameLst>
                                      </p:cBhvr>
                                      <p:to>
                                        <p:strVal val="visible"/>
                                      </p:to>
                                    </p:set>
                                    <p:anim calcmode="lin" valueType="num">
                                      <p:cBhvr>
                                        <p:cTn id="76" dur="500" fill="hold"/>
                                        <p:tgtEl>
                                          <p:spTgt spid="61"/>
                                        </p:tgtEl>
                                        <p:attrNameLst>
                                          <p:attrName>ppt_w</p:attrName>
                                        </p:attrNameLst>
                                      </p:cBhvr>
                                      <p:tavLst>
                                        <p:tav tm="0">
                                          <p:val>
                                            <p:fltVal val="0"/>
                                          </p:val>
                                        </p:tav>
                                        <p:tav tm="100000">
                                          <p:val>
                                            <p:strVal val="#ppt_w"/>
                                          </p:val>
                                        </p:tav>
                                      </p:tavLst>
                                    </p:anim>
                                    <p:anim calcmode="lin" valueType="num">
                                      <p:cBhvr>
                                        <p:cTn id="77" dur="500" fill="hold"/>
                                        <p:tgtEl>
                                          <p:spTgt spid="61"/>
                                        </p:tgtEl>
                                        <p:attrNameLst>
                                          <p:attrName>ppt_h</p:attrName>
                                        </p:attrNameLst>
                                      </p:cBhvr>
                                      <p:tavLst>
                                        <p:tav tm="0">
                                          <p:val>
                                            <p:fltVal val="0"/>
                                          </p:val>
                                        </p:tav>
                                        <p:tav tm="100000">
                                          <p:val>
                                            <p:strVal val="#ppt_h"/>
                                          </p:val>
                                        </p:tav>
                                      </p:tavLst>
                                    </p:anim>
                                    <p:animEffect transition="in" filter="fade">
                                      <p:cBhvr>
                                        <p:cTn id="78" dur="500"/>
                                        <p:tgtEl>
                                          <p:spTgt spid="61"/>
                                        </p:tgtEl>
                                      </p:cBhvr>
                                    </p:animEffect>
                                  </p:childTnLst>
                                </p:cTn>
                              </p:par>
                            </p:childTnLst>
                          </p:cTn>
                        </p:par>
                        <p:par>
                          <p:cTn id="79" fill="hold">
                            <p:stCondLst>
                              <p:cond delay="7000"/>
                            </p:stCondLst>
                            <p:childTnLst>
                              <p:par>
                                <p:cTn id="80" presetID="53" presetClass="entr" presetSubtype="528" fill="hold" grpId="0" nodeType="afterEffect">
                                  <p:stCondLst>
                                    <p:cond delay="0"/>
                                  </p:stCondLst>
                                  <p:childTnLst>
                                    <p:set>
                                      <p:cBhvr>
                                        <p:cTn id="81" dur="1" fill="hold">
                                          <p:stCondLst>
                                            <p:cond delay="0"/>
                                          </p:stCondLst>
                                        </p:cTn>
                                        <p:tgtEl>
                                          <p:spTgt spid="45"/>
                                        </p:tgtEl>
                                        <p:attrNameLst>
                                          <p:attrName>style.visibility</p:attrName>
                                        </p:attrNameLst>
                                      </p:cBhvr>
                                      <p:to>
                                        <p:strVal val="visible"/>
                                      </p:to>
                                    </p:set>
                                    <p:anim calcmode="lin" valueType="num">
                                      <p:cBhvr>
                                        <p:cTn id="82" dur="500" fill="hold"/>
                                        <p:tgtEl>
                                          <p:spTgt spid="45"/>
                                        </p:tgtEl>
                                        <p:attrNameLst>
                                          <p:attrName>ppt_w</p:attrName>
                                        </p:attrNameLst>
                                      </p:cBhvr>
                                      <p:tavLst>
                                        <p:tav tm="0">
                                          <p:val>
                                            <p:fltVal val="0"/>
                                          </p:val>
                                        </p:tav>
                                        <p:tav tm="100000">
                                          <p:val>
                                            <p:strVal val="#ppt_w"/>
                                          </p:val>
                                        </p:tav>
                                      </p:tavLst>
                                    </p:anim>
                                    <p:anim calcmode="lin" valueType="num">
                                      <p:cBhvr>
                                        <p:cTn id="83" dur="500" fill="hold"/>
                                        <p:tgtEl>
                                          <p:spTgt spid="45"/>
                                        </p:tgtEl>
                                        <p:attrNameLst>
                                          <p:attrName>ppt_h</p:attrName>
                                        </p:attrNameLst>
                                      </p:cBhvr>
                                      <p:tavLst>
                                        <p:tav tm="0">
                                          <p:val>
                                            <p:fltVal val="0"/>
                                          </p:val>
                                        </p:tav>
                                        <p:tav tm="100000">
                                          <p:val>
                                            <p:strVal val="#ppt_h"/>
                                          </p:val>
                                        </p:tav>
                                      </p:tavLst>
                                    </p:anim>
                                    <p:animEffect transition="in" filter="fade">
                                      <p:cBhvr>
                                        <p:cTn id="84" dur="500"/>
                                        <p:tgtEl>
                                          <p:spTgt spid="45"/>
                                        </p:tgtEl>
                                      </p:cBhvr>
                                    </p:animEffect>
                                    <p:anim calcmode="lin" valueType="num">
                                      <p:cBhvr>
                                        <p:cTn id="85" dur="500" fill="hold"/>
                                        <p:tgtEl>
                                          <p:spTgt spid="45"/>
                                        </p:tgtEl>
                                        <p:attrNameLst>
                                          <p:attrName>ppt_x</p:attrName>
                                        </p:attrNameLst>
                                      </p:cBhvr>
                                      <p:tavLst>
                                        <p:tav tm="0">
                                          <p:val>
                                            <p:fltVal val="0.5"/>
                                          </p:val>
                                        </p:tav>
                                        <p:tav tm="100000">
                                          <p:val>
                                            <p:strVal val="#ppt_x"/>
                                          </p:val>
                                        </p:tav>
                                      </p:tavLst>
                                    </p:anim>
                                    <p:anim calcmode="lin" valueType="num">
                                      <p:cBhvr>
                                        <p:cTn id="86" dur="500" fill="hold"/>
                                        <p:tgtEl>
                                          <p:spTgt spid="45"/>
                                        </p:tgtEl>
                                        <p:attrNameLst>
                                          <p:attrName>ppt_y</p:attrName>
                                        </p:attrNameLst>
                                      </p:cBhvr>
                                      <p:tavLst>
                                        <p:tav tm="0">
                                          <p:val>
                                            <p:fltVal val="0.5"/>
                                          </p:val>
                                        </p:tav>
                                        <p:tav tm="100000">
                                          <p:val>
                                            <p:strVal val="#ppt_y"/>
                                          </p:val>
                                        </p:tav>
                                      </p:tavLst>
                                    </p:anim>
                                  </p:childTnLst>
                                </p:cTn>
                              </p:par>
                            </p:childTnLst>
                          </p:cTn>
                        </p:par>
                        <p:par>
                          <p:cTn id="87" fill="hold">
                            <p:stCondLst>
                              <p:cond delay="7500"/>
                            </p:stCondLst>
                            <p:childTnLst>
                              <p:par>
                                <p:cTn id="88" presetID="18" presetClass="entr" presetSubtype="12" fill="hold" grpId="0" nodeType="afterEffect">
                                  <p:stCondLst>
                                    <p:cond delay="0"/>
                                  </p:stCondLst>
                                  <p:childTnLst>
                                    <p:set>
                                      <p:cBhvr>
                                        <p:cTn id="89" dur="1" fill="hold">
                                          <p:stCondLst>
                                            <p:cond delay="0"/>
                                          </p:stCondLst>
                                        </p:cTn>
                                        <p:tgtEl>
                                          <p:spTgt spid="2055"/>
                                        </p:tgtEl>
                                        <p:attrNameLst>
                                          <p:attrName>style.visibility</p:attrName>
                                        </p:attrNameLst>
                                      </p:cBhvr>
                                      <p:to>
                                        <p:strVal val="visible"/>
                                      </p:to>
                                    </p:set>
                                    <p:animEffect transition="in" filter="strips(downLeft)">
                                      <p:cBhvr>
                                        <p:cTn id="90" dur="500"/>
                                        <p:tgtEl>
                                          <p:spTgt spid="2055"/>
                                        </p:tgtEl>
                                      </p:cBhvr>
                                    </p:animEffect>
                                  </p:childTnLst>
                                </p:cTn>
                              </p:par>
                            </p:childTnLst>
                          </p:cTn>
                        </p:par>
                        <p:par>
                          <p:cTn id="91" fill="hold">
                            <p:stCondLst>
                              <p:cond delay="8000"/>
                            </p:stCondLst>
                            <p:childTnLst>
                              <p:par>
                                <p:cTn id="92" presetID="53" presetClass="entr" presetSubtype="16" fill="hold" grpId="0" nodeType="afterEffect">
                                  <p:stCondLst>
                                    <p:cond delay="0"/>
                                  </p:stCondLst>
                                  <p:childTnLst>
                                    <p:set>
                                      <p:cBhvr>
                                        <p:cTn id="93" dur="1" fill="hold">
                                          <p:stCondLst>
                                            <p:cond delay="0"/>
                                          </p:stCondLst>
                                        </p:cTn>
                                        <p:tgtEl>
                                          <p:spTgt spid="27"/>
                                        </p:tgtEl>
                                        <p:attrNameLst>
                                          <p:attrName>style.visibility</p:attrName>
                                        </p:attrNameLst>
                                      </p:cBhvr>
                                      <p:to>
                                        <p:strVal val="visible"/>
                                      </p:to>
                                    </p:set>
                                    <p:anim calcmode="lin" valueType="num">
                                      <p:cBhvr>
                                        <p:cTn id="94" dur="500" fill="hold"/>
                                        <p:tgtEl>
                                          <p:spTgt spid="27"/>
                                        </p:tgtEl>
                                        <p:attrNameLst>
                                          <p:attrName>ppt_w</p:attrName>
                                        </p:attrNameLst>
                                      </p:cBhvr>
                                      <p:tavLst>
                                        <p:tav tm="0">
                                          <p:val>
                                            <p:fltVal val="0"/>
                                          </p:val>
                                        </p:tav>
                                        <p:tav tm="100000">
                                          <p:val>
                                            <p:strVal val="#ppt_w"/>
                                          </p:val>
                                        </p:tav>
                                      </p:tavLst>
                                    </p:anim>
                                    <p:anim calcmode="lin" valueType="num">
                                      <p:cBhvr>
                                        <p:cTn id="95" dur="500" fill="hold"/>
                                        <p:tgtEl>
                                          <p:spTgt spid="27"/>
                                        </p:tgtEl>
                                        <p:attrNameLst>
                                          <p:attrName>ppt_h</p:attrName>
                                        </p:attrNameLst>
                                      </p:cBhvr>
                                      <p:tavLst>
                                        <p:tav tm="0">
                                          <p:val>
                                            <p:fltVal val="0"/>
                                          </p:val>
                                        </p:tav>
                                        <p:tav tm="100000">
                                          <p:val>
                                            <p:strVal val="#ppt_h"/>
                                          </p:val>
                                        </p:tav>
                                      </p:tavLst>
                                    </p:anim>
                                    <p:animEffect transition="in" filter="fade">
                                      <p:cBhvr>
                                        <p:cTn id="96" dur="500"/>
                                        <p:tgtEl>
                                          <p:spTgt spid="27"/>
                                        </p:tgtEl>
                                      </p:cBhvr>
                                    </p:animEffect>
                                  </p:childTnLst>
                                </p:cTn>
                              </p:par>
                            </p:childTnLst>
                          </p:cTn>
                        </p:par>
                        <p:par>
                          <p:cTn id="97" fill="hold">
                            <p:stCondLst>
                              <p:cond delay="8500"/>
                            </p:stCondLst>
                            <p:childTnLst>
                              <p:par>
                                <p:cTn id="98" presetID="53" presetClass="entr" presetSubtype="16" fill="hold" grpId="0" nodeType="afterEffect">
                                  <p:stCondLst>
                                    <p:cond delay="0"/>
                                  </p:stCondLst>
                                  <p:childTnLst>
                                    <p:set>
                                      <p:cBhvr>
                                        <p:cTn id="99" dur="1" fill="hold">
                                          <p:stCondLst>
                                            <p:cond delay="0"/>
                                          </p:stCondLst>
                                        </p:cTn>
                                        <p:tgtEl>
                                          <p:spTgt spid="63"/>
                                        </p:tgtEl>
                                        <p:attrNameLst>
                                          <p:attrName>style.visibility</p:attrName>
                                        </p:attrNameLst>
                                      </p:cBhvr>
                                      <p:to>
                                        <p:strVal val="visible"/>
                                      </p:to>
                                    </p:set>
                                    <p:anim calcmode="lin" valueType="num">
                                      <p:cBhvr>
                                        <p:cTn id="100" dur="500" fill="hold"/>
                                        <p:tgtEl>
                                          <p:spTgt spid="63"/>
                                        </p:tgtEl>
                                        <p:attrNameLst>
                                          <p:attrName>ppt_w</p:attrName>
                                        </p:attrNameLst>
                                      </p:cBhvr>
                                      <p:tavLst>
                                        <p:tav tm="0">
                                          <p:val>
                                            <p:fltVal val="0"/>
                                          </p:val>
                                        </p:tav>
                                        <p:tav tm="100000">
                                          <p:val>
                                            <p:strVal val="#ppt_w"/>
                                          </p:val>
                                        </p:tav>
                                      </p:tavLst>
                                    </p:anim>
                                    <p:anim calcmode="lin" valueType="num">
                                      <p:cBhvr>
                                        <p:cTn id="101" dur="500" fill="hold"/>
                                        <p:tgtEl>
                                          <p:spTgt spid="63"/>
                                        </p:tgtEl>
                                        <p:attrNameLst>
                                          <p:attrName>ppt_h</p:attrName>
                                        </p:attrNameLst>
                                      </p:cBhvr>
                                      <p:tavLst>
                                        <p:tav tm="0">
                                          <p:val>
                                            <p:fltVal val="0"/>
                                          </p:val>
                                        </p:tav>
                                        <p:tav tm="100000">
                                          <p:val>
                                            <p:strVal val="#ppt_h"/>
                                          </p:val>
                                        </p:tav>
                                      </p:tavLst>
                                    </p:anim>
                                    <p:animEffect transition="in" filter="fade">
                                      <p:cBhvr>
                                        <p:cTn id="102" dur="500"/>
                                        <p:tgtEl>
                                          <p:spTgt spid="63"/>
                                        </p:tgtEl>
                                      </p:cBhvr>
                                    </p:animEffect>
                                  </p:childTnLst>
                                </p:cTn>
                              </p:par>
                            </p:childTnLst>
                          </p:cTn>
                        </p:par>
                        <p:par>
                          <p:cTn id="103" fill="hold">
                            <p:stCondLst>
                              <p:cond delay="9000"/>
                            </p:stCondLst>
                            <p:childTnLst>
                              <p:par>
                                <p:cTn id="104" presetID="53" presetClass="entr" presetSubtype="528" fill="hold" grpId="0" nodeType="afterEffect">
                                  <p:stCondLst>
                                    <p:cond delay="0"/>
                                  </p:stCondLst>
                                  <p:childTnLst>
                                    <p:set>
                                      <p:cBhvr>
                                        <p:cTn id="105" dur="1" fill="hold">
                                          <p:stCondLst>
                                            <p:cond delay="0"/>
                                          </p:stCondLst>
                                        </p:cTn>
                                        <p:tgtEl>
                                          <p:spTgt spid="49"/>
                                        </p:tgtEl>
                                        <p:attrNameLst>
                                          <p:attrName>style.visibility</p:attrName>
                                        </p:attrNameLst>
                                      </p:cBhvr>
                                      <p:to>
                                        <p:strVal val="visible"/>
                                      </p:to>
                                    </p:set>
                                    <p:anim calcmode="lin" valueType="num">
                                      <p:cBhvr>
                                        <p:cTn id="106" dur="500" fill="hold"/>
                                        <p:tgtEl>
                                          <p:spTgt spid="49"/>
                                        </p:tgtEl>
                                        <p:attrNameLst>
                                          <p:attrName>ppt_w</p:attrName>
                                        </p:attrNameLst>
                                      </p:cBhvr>
                                      <p:tavLst>
                                        <p:tav tm="0">
                                          <p:val>
                                            <p:fltVal val="0"/>
                                          </p:val>
                                        </p:tav>
                                        <p:tav tm="100000">
                                          <p:val>
                                            <p:strVal val="#ppt_w"/>
                                          </p:val>
                                        </p:tav>
                                      </p:tavLst>
                                    </p:anim>
                                    <p:anim calcmode="lin" valueType="num">
                                      <p:cBhvr>
                                        <p:cTn id="107" dur="500" fill="hold"/>
                                        <p:tgtEl>
                                          <p:spTgt spid="49"/>
                                        </p:tgtEl>
                                        <p:attrNameLst>
                                          <p:attrName>ppt_h</p:attrName>
                                        </p:attrNameLst>
                                      </p:cBhvr>
                                      <p:tavLst>
                                        <p:tav tm="0">
                                          <p:val>
                                            <p:fltVal val="0"/>
                                          </p:val>
                                        </p:tav>
                                        <p:tav tm="100000">
                                          <p:val>
                                            <p:strVal val="#ppt_h"/>
                                          </p:val>
                                        </p:tav>
                                      </p:tavLst>
                                    </p:anim>
                                    <p:animEffect transition="in" filter="fade">
                                      <p:cBhvr>
                                        <p:cTn id="108" dur="500"/>
                                        <p:tgtEl>
                                          <p:spTgt spid="49"/>
                                        </p:tgtEl>
                                      </p:cBhvr>
                                    </p:animEffect>
                                    <p:anim calcmode="lin" valueType="num">
                                      <p:cBhvr>
                                        <p:cTn id="109" dur="500" fill="hold"/>
                                        <p:tgtEl>
                                          <p:spTgt spid="49"/>
                                        </p:tgtEl>
                                        <p:attrNameLst>
                                          <p:attrName>ppt_x</p:attrName>
                                        </p:attrNameLst>
                                      </p:cBhvr>
                                      <p:tavLst>
                                        <p:tav tm="0">
                                          <p:val>
                                            <p:fltVal val="0.5"/>
                                          </p:val>
                                        </p:tav>
                                        <p:tav tm="100000">
                                          <p:val>
                                            <p:strVal val="#ppt_x"/>
                                          </p:val>
                                        </p:tav>
                                      </p:tavLst>
                                    </p:anim>
                                    <p:anim calcmode="lin" valueType="num">
                                      <p:cBhvr>
                                        <p:cTn id="110" dur="500" fill="hold"/>
                                        <p:tgtEl>
                                          <p:spTgt spid="49"/>
                                        </p:tgtEl>
                                        <p:attrNameLst>
                                          <p:attrName>ppt_y</p:attrName>
                                        </p:attrNameLst>
                                      </p:cBhvr>
                                      <p:tavLst>
                                        <p:tav tm="0">
                                          <p:val>
                                            <p:fltVal val="0.5"/>
                                          </p:val>
                                        </p:tav>
                                        <p:tav tm="100000">
                                          <p:val>
                                            <p:strVal val="#ppt_y"/>
                                          </p:val>
                                        </p:tav>
                                      </p:tavLst>
                                    </p:anim>
                                  </p:childTnLst>
                                </p:cTn>
                              </p:par>
                            </p:childTnLst>
                          </p:cTn>
                        </p:par>
                        <p:par>
                          <p:cTn id="111" fill="hold">
                            <p:stCondLst>
                              <p:cond delay="9500"/>
                            </p:stCondLst>
                            <p:childTnLst>
                              <p:par>
                                <p:cTn id="112" presetID="18" presetClass="entr" presetSubtype="9" fill="hold" grpId="0" nodeType="afterEffect">
                                  <p:stCondLst>
                                    <p:cond delay="0"/>
                                  </p:stCondLst>
                                  <p:childTnLst>
                                    <p:set>
                                      <p:cBhvr>
                                        <p:cTn id="113" dur="1" fill="hold">
                                          <p:stCondLst>
                                            <p:cond delay="0"/>
                                          </p:stCondLst>
                                        </p:cTn>
                                        <p:tgtEl>
                                          <p:spTgt spid="2057"/>
                                        </p:tgtEl>
                                        <p:attrNameLst>
                                          <p:attrName>style.visibility</p:attrName>
                                        </p:attrNameLst>
                                      </p:cBhvr>
                                      <p:to>
                                        <p:strVal val="visible"/>
                                      </p:to>
                                    </p:set>
                                    <p:animEffect transition="in" filter="strips(upLeft)">
                                      <p:cBhvr>
                                        <p:cTn id="114" dur="500"/>
                                        <p:tgtEl>
                                          <p:spTgt spid="2057"/>
                                        </p:tgtEl>
                                      </p:cBhvr>
                                    </p:animEffect>
                                  </p:childTnLst>
                                </p:cTn>
                              </p:par>
                            </p:childTnLst>
                          </p:cTn>
                        </p:par>
                        <p:par>
                          <p:cTn id="115" fill="hold">
                            <p:stCondLst>
                              <p:cond delay="10000"/>
                            </p:stCondLst>
                            <p:childTnLst>
                              <p:par>
                                <p:cTn id="116" presetID="53" presetClass="entr" presetSubtype="16" fill="hold" grpId="0" nodeType="afterEffect">
                                  <p:stCondLst>
                                    <p:cond delay="0"/>
                                  </p:stCondLst>
                                  <p:childTnLst>
                                    <p:set>
                                      <p:cBhvr>
                                        <p:cTn id="117" dur="1" fill="hold">
                                          <p:stCondLst>
                                            <p:cond delay="0"/>
                                          </p:stCondLst>
                                        </p:cTn>
                                        <p:tgtEl>
                                          <p:spTgt spid="28"/>
                                        </p:tgtEl>
                                        <p:attrNameLst>
                                          <p:attrName>style.visibility</p:attrName>
                                        </p:attrNameLst>
                                      </p:cBhvr>
                                      <p:to>
                                        <p:strVal val="visible"/>
                                      </p:to>
                                    </p:set>
                                    <p:anim calcmode="lin" valueType="num">
                                      <p:cBhvr>
                                        <p:cTn id="118" dur="500" fill="hold"/>
                                        <p:tgtEl>
                                          <p:spTgt spid="28"/>
                                        </p:tgtEl>
                                        <p:attrNameLst>
                                          <p:attrName>ppt_w</p:attrName>
                                        </p:attrNameLst>
                                      </p:cBhvr>
                                      <p:tavLst>
                                        <p:tav tm="0">
                                          <p:val>
                                            <p:fltVal val="0"/>
                                          </p:val>
                                        </p:tav>
                                        <p:tav tm="100000">
                                          <p:val>
                                            <p:strVal val="#ppt_w"/>
                                          </p:val>
                                        </p:tav>
                                      </p:tavLst>
                                    </p:anim>
                                    <p:anim calcmode="lin" valueType="num">
                                      <p:cBhvr>
                                        <p:cTn id="119" dur="500" fill="hold"/>
                                        <p:tgtEl>
                                          <p:spTgt spid="28"/>
                                        </p:tgtEl>
                                        <p:attrNameLst>
                                          <p:attrName>ppt_h</p:attrName>
                                        </p:attrNameLst>
                                      </p:cBhvr>
                                      <p:tavLst>
                                        <p:tav tm="0">
                                          <p:val>
                                            <p:fltVal val="0"/>
                                          </p:val>
                                        </p:tav>
                                        <p:tav tm="100000">
                                          <p:val>
                                            <p:strVal val="#ppt_h"/>
                                          </p:val>
                                        </p:tav>
                                      </p:tavLst>
                                    </p:anim>
                                    <p:animEffect transition="in" filter="fade">
                                      <p:cBhvr>
                                        <p:cTn id="120" dur="500"/>
                                        <p:tgtEl>
                                          <p:spTgt spid="28"/>
                                        </p:tgtEl>
                                      </p:cBhvr>
                                    </p:animEffect>
                                  </p:childTnLst>
                                </p:cTn>
                              </p:par>
                            </p:childTnLst>
                          </p:cTn>
                        </p:par>
                        <p:par>
                          <p:cTn id="121" fill="hold">
                            <p:stCondLst>
                              <p:cond delay="10500"/>
                            </p:stCondLst>
                            <p:childTnLst>
                              <p:par>
                                <p:cTn id="122" presetID="53" presetClass="entr" presetSubtype="16" fill="hold" grpId="0" nodeType="afterEffect">
                                  <p:stCondLst>
                                    <p:cond delay="0"/>
                                  </p:stCondLst>
                                  <p:childTnLst>
                                    <p:set>
                                      <p:cBhvr>
                                        <p:cTn id="123" dur="1" fill="hold">
                                          <p:stCondLst>
                                            <p:cond delay="0"/>
                                          </p:stCondLst>
                                        </p:cTn>
                                        <p:tgtEl>
                                          <p:spTgt spid="64"/>
                                        </p:tgtEl>
                                        <p:attrNameLst>
                                          <p:attrName>style.visibility</p:attrName>
                                        </p:attrNameLst>
                                      </p:cBhvr>
                                      <p:to>
                                        <p:strVal val="visible"/>
                                      </p:to>
                                    </p:set>
                                    <p:anim calcmode="lin" valueType="num">
                                      <p:cBhvr>
                                        <p:cTn id="124" dur="500" fill="hold"/>
                                        <p:tgtEl>
                                          <p:spTgt spid="64"/>
                                        </p:tgtEl>
                                        <p:attrNameLst>
                                          <p:attrName>ppt_w</p:attrName>
                                        </p:attrNameLst>
                                      </p:cBhvr>
                                      <p:tavLst>
                                        <p:tav tm="0">
                                          <p:val>
                                            <p:fltVal val="0"/>
                                          </p:val>
                                        </p:tav>
                                        <p:tav tm="100000">
                                          <p:val>
                                            <p:strVal val="#ppt_w"/>
                                          </p:val>
                                        </p:tav>
                                      </p:tavLst>
                                    </p:anim>
                                    <p:anim calcmode="lin" valueType="num">
                                      <p:cBhvr>
                                        <p:cTn id="125" dur="500" fill="hold"/>
                                        <p:tgtEl>
                                          <p:spTgt spid="64"/>
                                        </p:tgtEl>
                                        <p:attrNameLst>
                                          <p:attrName>ppt_h</p:attrName>
                                        </p:attrNameLst>
                                      </p:cBhvr>
                                      <p:tavLst>
                                        <p:tav tm="0">
                                          <p:val>
                                            <p:fltVal val="0"/>
                                          </p:val>
                                        </p:tav>
                                        <p:tav tm="100000">
                                          <p:val>
                                            <p:strVal val="#ppt_h"/>
                                          </p:val>
                                        </p:tav>
                                      </p:tavLst>
                                    </p:anim>
                                    <p:animEffect transition="in" filter="fade">
                                      <p:cBhvr>
                                        <p:cTn id="126" dur="500"/>
                                        <p:tgtEl>
                                          <p:spTgt spid="64"/>
                                        </p:tgtEl>
                                      </p:cBhvr>
                                    </p:animEffect>
                                  </p:childTnLst>
                                </p:cTn>
                              </p:par>
                            </p:childTnLst>
                          </p:cTn>
                        </p:par>
                        <p:par>
                          <p:cTn id="127" fill="hold">
                            <p:stCondLst>
                              <p:cond delay="11000"/>
                            </p:stCondLst>
                            <p:childTnLst>
                              <p:par>
                                <p:cTn id="128" presetID="53" presetClass="entr" presetSubtype="528" fill="hold" grpId="0" nodeType="afterEffect">
                                  <p:stCondLst>
                                    <p:cond delay="0"/>
                                  </p:stCondLst>
                                  <p:childTnLst>
                                    <p:set>
                                      <p:cBhvr>
                                        <p:cTn id="129" dur="1" fill="hold">
                                          <p:stCondLst>
                                            <p:cond delay="0"/>
                                          </p:stCondLst>
                                        </p:cTn>
                                        <p:tgtEl>
                                          <p:spTgt spid="48"/>
                                        </p:tgtEl>
                                        <p:attrNameLst>
                                          <p:attrName>style.visibility</p:attrName>
                                        </p:attrNameLst>
                                      </p:cBhvr>
                                      <p:to>
                                        <p:strVal val="visible"/>
                                      </p:to>
                                    </p:set>
                                    <p:anim calcmode="lin" valueType="num">
                                      <p:cBhvr>
                                        <p:cTn id="130" dur="500" fill="hold"/>
                                        <p:tgtEl>
                                          <p:spTgt spid="48"/>
                                        </p:tgtEl>
                                        <p:attrNameLst>
                                          <p:attrName>ppt_w</p:attrName>
                                        </p:attrNameLst>
                                      </p:cBhvr>
                                      <p:tavLst>
                                        <p:tav tm="0">
                                          <p:val>
                                            <p:fltVal val="0"/>
                                          </p:val>
                                        </p:tav>
                                        <p:tav tm="100000">
                                          <p:val>
                                            <p:strVal val="#ppt_w"/>
                                          </p:val>
                                        </p:tav>
                                      </p:tavLst>
                                    </p:anim>
                                    <p:anim calcmode="lin" valueType="num">
                                      <p:cBhvr>
                                        <p:cTn id="131" dur="500" fill="hold"/>
                                        <p:tgtEl>
                                          <p:spTgt spid="48"/>
                                        </p:tgtEl>
                                        <p:attrNameLst>
                                          <p:attrName>ppt_h</p:attrName>
                                        </p:attrNameLst>
                                      </p:cBhvr>
                                      <p:tavLst>
                                        <p:tav tm="0">
                                          <p:val>
                                            <p:fltVal val="0"/>
                                          </p:val>
                                        </p:tav>
                                        <p:tav tm="100000">
                                          <p:val>
                                            <p:strVal val="#ppt_h"/>
                                          </p:val>
                                        </p:tav>
                                      </p:tavLst>
                                    </p:anim>
                                    <p:animEffect transition="in" filter="fade">
                                      <p:cBhvr>
                                        <p:cTn id="132" dur="500"/>
                                        <p:tgtEl>
                                          <p:spTgt spid="48"/>
                                        </p:tgtEl>
                                      </p:cBhvr>
                                    </p:animEffect>
                                    <p:anim calcmode="lin" valueType="num">
                                      <p:cBhvr>
                                        <p:cTn id="133" dur="500" fill="hold"/>
                                        <p:tgtEl>
                                          <p:spTgt spid="48"/>
                                        </p:tgtEl>
                                        <p:attrNameLst>
                                          <p:attrName>ppt_x</p:attrName>
                                        </p:attrNameLst>
                                      </p:cBhvr>
                                      <p:tavLst>
                                        <p:tav tm="0">
                                          <p:val>
                                            <p:fltVal val="0.5"/>
                                          </p:val>
                                        </p:tav>
                                        <p:tav tm="100000">
                                          <p:val>
                                            <p:strVal val="#ppt_x"/>
                                          </p:val>
                                        </p:tav>
                                      </p:tavLst>
                                    </p:anim>
                                    <p:anim calcmode="lin" valueType="num">
                                      <p:cBhvr>
                                        <p:cTn id="134" dur="500" fill="hold"/>
                                        <p:tgtEl>
                                          <p:spTgt spid="48"/>
                                        </p:tgtEl>
                                        <p:attrNameLst>
                                          <p:attrName>ppt_y</p:attrName>
                                        </p:attrNameLst>
                                      </p:cBhvr>
                                      <p:tavLst>
                                        <p:tav tm="0">
                                          <p:val>
                                            <p:fltVal val="0.5"/>
                                          </p:val>
                                        </p:tav>
                                        <p:tav tm="100000">
                                          <p:val>
                                            <p:strVal val="#ppt_y"/>
                                          </p:val>
                                        </p:tav>
                                      </p:tavLst>
                                    </p:anim>
                                  </p:childTnLst>
                                </p:cTn>
                              </p:par>
                            </p:childTnLst>
                          </p:cTn>
                        </p:par>
                        <p:par>
                          <p:cTn id="135" fill="hold">
                            <p:stCondLst>
                              <p:cond delay="11500"/>
                            </p:stCondLst>
                            <p:childTnLst>
                              <p:par>
                                <p:cTn id="136" presetID="18" presetClass="entr" presetSubtype="3" fill="hold" grpId="0" nodeType="afterEffect">
                                  <p:stCondLst>
                                    <p:cond delay="0"/>
                                  </p:stCondLst>
                                  <p:childTnLst>
                                    <p:set>
                                      <p:cBhvr>
                                        <p:cTn id="137" dur="1" fill="hold">
                                          <p:stCondLst>
                                            <p:cond delay="0"/>
                                          </p:stCondLst>
                                        </p:cTn>
                                        <p:tgtEl>
                                          <p:spTgt spid="2058"/>
                                        </p:tgtEl>
                                        <p:attrNameLst>
                                          <p:attrName>style.visibility</p:attrName>
                                        </p:attrNameLst>
                                      </p:cBhvr>
                                      <p:to>
                                        <p:strVal val="visible"/>
                                      </p:to>
                                    </p:set>
                                    <p:animEffect transition="in" filter="strips(upRight)">
                                      <p:cBhvr>
                                        <p:cTn id="138" dur="500"/>
                                        <p:tgtEl>
                                          <p:spTgt spid="2058"/>
                                        </p:tgtEl>
                                      </p:cBhvr>
                                    </p:animEffect>
                                  </p:childTnLst>
                                </p:cTn>
                              </p:par>
                            </p:childTnLst>
                          </p:cTn>
                        </p:par>
                        <p:par>
                          <p:cTn id="139" fill="hold">
                            <p:stCondLst>
                              <p:cond delay="12000"/>
                            </p:stCondLst>
                            <p:childTnLst>
                              <p:par>
                                <p:cTn id="140" presetID="53" presetClass="entr" presetSubtype="16" fill="hold" grpId="0" nodeType="afterEffect">
                                  <p:stCondLst>
                                    <p:cond delay="0"/>
                                  </p:stCondLst>
                                  <p:childTnLst>
                                    <p:set>
                                      <p:cBhvr>
                                        <p:cTn id="141" dur="1" fill="hold">
                                          <p:stCondLst>
                                            <p:cond delay="0"/>
                                          </p:stCondLst>
                                        </p:cTn>
                                        <p:tgtEl>
                                          <p:spTgt spid="26"/>
                                        </p:tgtEl>
                                        <p:attrNameLst>
                                          <p:attrName>style.visibility</p:attrName>
                                        </p:attrNameLst>
                                      </p:cBhvr>
                                      <p:to>
                                        <p:strVal val="visible"/>
                                      </p:to>
                                    </p:set>
                                    <p:anim calcmode="lin" valueType="num">
                                      <p:cBhvr>
                                        <p:cTn id="142" dur="500" fill="hold"/>
                                        <p:tgtEl>
                                          <p:spTgt spid="26"/>
                                        </p:tgtEl>
                                        <p:attrNameLst>
                                          <p:attrName>ppt_w</p:attrName>
                                        </p:attrNameLst>
                                      </p:cBhvr>
                                      <p:tavLst>
                                        <p:tav tm="0">
                                          <p:val>
                                            <p:fltVal val="0"/>
                                          </p:val>
                                        </p:tav>
                                        <p:tav tm="100000">
                                          <p:val>
                                            <p:strVal val="#ppt_w"/>
                                          </p:val>
                                        </p:tav>
                                      </p:tavLst>
                                    </p:anim>
                                    <p:anim calcmode="lin" valueType="num">
                                      <p:cBhvr>
                                        <p:cTn id="143" dur="500" fill="hold"/>
                                        <p:tgtEl>
                                          <p:spTgt spid="26"/>
                                        </p:tgtEl>
                                        <p:attrNameLst>
                                          <p:attrName>ppt_h</p:attrName>
                                        </p:attrNameLst>
                                      </p:cBhvr>
                                      <p:tavLst>
                                        <p:tav tm="0">
                                          <p:val>
                                            <p:fltVal val="0"/>
                                          </p:val>
                                        </p:tav>
                                        <p:tav tm="100000">
                                          <p:val>
                                            <p:strVal val="#ppt_h"/>
                                          </p:val>
                                        </p:tav>
                                      </p:tavLst>
                                    </p:anim>
                                    <p:animEffect transition="in" filter="fade">
                                      <p:cBhvr>
                                        <p:cTn id="144" dur="500"/>
                                        <p:tgtEl>
                                          <p:spTgt spid="26"/>
                                        </p:tgtEl>
                                      </p:cBhvr>
                                    </p:animEffect>
                                  </p:childTnLst>
                                </p:cTn>
                              </p:par>
                            </p:childTnLst>
                          </p:cTn>
                        </p:par>
                        <p:par>
                          <p:cTn id="145" fill="hold">
                            <p:stCondLst>
                              <p:cond delay="12500"/>
                            </p:stCondLst>
                            <p:childTnLst>
                              <p:par>
                                <p:cTn id="146" presetID="53" presetClass="entr" presetSubtype="16" fill="hold" grpId="0" nodeType="afterEffect">
                                  <p:stCondLst>
                                    <p:cond delay="0"/>
                                  </p:stCondLst>
                                  <p:childTnLst>
                                    <p:set>
                                      <p:cBhvr>
                                        <p:cTn id="147" dur="1" fill="hold">
                                          <p:stCondLst>
                                            <p:cond delay="0"/>
                                          </p:stCondLst>
                                        </p:cTn>
                                        <p:tgtEl>
                                          <p:spTgt spid="65"/>
                                        </p:tgtEl>
                                        <p:attrNameLst>
                                          <p:attrName>style.visibility</p:attrName>
                                        </p:attrNameLst>
                                      </p:cBhvr>
                                      <p:to>
                                        <p:strVal val="visible"/>
                                      </p:to>
                                    </p:set>
                                    <p:anim calcmode="lin" valueType="num">
                                      <p:cBhvr>
                                        <p:cTn id="148" dur="500" fill="hold"/>
                                        <p:tgtEl>
                                          <p:spTgt spid="65"/>
                                        </p:tgtEl>
                                        <p:attrNameLst>
                                          <p:attrName>ppt_w</p:attrName>
                                        </p:attrNameLst>
                                      </p:cBhvr>
                                      <p:tavLst>
                                        <p:tav tm="0">
                                          <p:val>
                                            <p:fltVal val="0"/>
                                          </p:val>
                                        </p:tav>
                                        <p:tav tm="100000">
                                          <p:val>
                                            <p:strVal val="#ppt_w"/>
                                          </p:val>
                                        </p:tav>
                                      </p:tavLst>
                                    </p:anim>
                                    <p:anim calcmode="lin" valueType="num">
                                      <p:cBhvr>
                                        <p:cTn id="149" dur="500" fill="hold"/>
                                        <p:tgtEl>
                                          <p:spTgt spid="65"/>
                                        </p:tgtEl>
                                        <p:attrNameLst>
                                          <p:attrName>ppt_h</p:attrName>
                                        </p:attrNameLst>
                                      </p:cBhvr>
                                      <p:tavLst>
                                        <p:tav tm="0">
                                          <p:val>
                                            <p:fltVal val="0"/>
                                          </p:val>
                                        </p:tav>
                                        <p:tav tm="100000">
                                          <p:val>
                                            <p:strVal val="#ppt_h"/>
                                          </p:val>
                                        </p:tav>
                                      </p:tavLst>
                                    </p:anim>
                                    <p:animEffect transition="in" filter="fade">
                                      <p:cBhvr>
                                        <p:cTn id="150" dur="500"/>
                                        <p:tgtEl>
                                          <p:spTgt spid="65"/>
                                        </p:tgtEl>
                                      </p:cBhvr>
                                    </p:animEffect>
                                  </p:childTnLst>
                                </p:cTn>
                              </p:par>
                            </p:childTnLst>
                          </p:cTn>
                        </p:par>
                        <p:par>
                          <p:cTn id="151" fill="hold">
                            <p:stCondLst>
                              <p:cond delay="13000"/>
                            </p:stCondLst>
                            <p:childTnLst>
                              <p:par>
                                <p:cTn id="152" presetID="53" presetClass="entr" presetSubtype="528" fill="hold" grpId="0" nodeType="afterEffect">
                                  <p:stCondLst>
                                    <p:cond delay="0"/>
                                  </p:stCondLst>
                                  <p:childTnLst>
                                    <p:set>
                                      <p:cBhvr>
                                        <p:cTn id="153" dur="1" fill="hold">
                                          <p:stCondLst>
                                            <p:cond delay="0"/>
                                          </p:stCondLst>
                                        </p:cTn>
                                        <p:tgtEl>
                                          <p:spTgt spid="47"/>
                                        </p:tgtEl>
                                        <p:attrNameLst>
                                          <p:attrName>style.visibility</p:attrName>
                                        </p:attrNameLst>
                                      </p:cBhvr>
                                      <p:to>
                                        <p:strVal val="visible"/>
                                      </p:to>
                                    </p:set>
                                    <p:anim calcmode="lin" valueType="num">
                                      <p:cBhvr>
                                        <p:cTn id="154" dur="500" fill="hold"/>
                                        <p:tgtEl>
                                          <p:spTgt spid="47"/>
                                        </p:tgtEl>
                                        <p:attrNameLst>
                                          <p:attrName>ppt_w</p:attrName>
                                        </p:attrNameLst>
                                      </p:cBhvr>
                                      <p:tavLst>
                                        <p:tav tm="0">
                                          <p:val>
                                            <p:fltVal val="0"/>
                                          </p:val>
                                        </p:tav>
                                        <p:tav tm="100000">
                                          <p:val>
                                            <p:strVal val="#ppt_w"/>
                                          </p:val>
                                        </p:tav>
                                      </p:tavLst>
                                    </p:anim>
                                    <p:anim calcmode="lin" valueType="num">
                                      <p:cBhvr>
                                        <p:cTn id="155" dur="500" fill="hold"/>
                                        <p:tgtEl>
                                          <p:spTgt spid="47"/>
                                        </p:tgtEl>
                                        <p:attrNameLst>
                                          <p:attrName>ppt_h</p:attrName>
                                        </p:attrNameLst>
                                      </p:cBhvr>
                                      <p:tavLst>
                                        <p:tav tm="0">
                                          <p:val>
                                            <p:fltVal val="0"/>
                                          </p:val>
                                        </p:tav>
                                        <p:tav tm="100000">
                                          <p:val>
                                            <p:strVal val="#ppt_h"/>
                                          </p:val>
                                        </p:tav>
                                      </p:tavLst>
                                    </p:anim>
                                    <p:animEffect transition="in" filter="fade">
                                      <p:cBhvr>
                                        <p:cTn id="156" dur="500"/>
                                        <p:tgtEl>
                                          <p:spTgt spid="47"/>
                                        </p:tgtEl>
                                      </p:cBhvr>
                                    </p:animEffect>
                                    <p:anim calcmode="lin" valueType="num">
                                      <p:cBhvr>
                                        <p:cTn id="157" dur="500" fill="hold"/>
                                        <p:tgtEl>
                                          <p:spTgt spid="47"/>
                                        </p:tgtEl>
                                        <p:attrNameLst>
                                          <p:attrName>ppt_x</p:attrName>
                                        </p:attrNameLst>
                                      </p:cBhvr>
                                      <p:tavLst>
                                        <p:tav tm="0">
                                          <p:val>
                                            <p:fltVal val="0.5"/>
                                          </p:val>
                                        </p:tav>
                                        <p:tav tm="100000">
                                          <p:val>
                                            <p:strVal val="#ppt_x"/>
                                          </p:val>
                                        </p:tav>
                                      </p:tavLst>
                                    </p:anim>
                                    <p:anim calcmode="lin" valueType="num">
                                      <p:cBhvr>
                                        <p:cTn id="158" dur="500" fill="hold"/>
                                        <p:tgtEl>
                                          <p:spTgt spid="47"/>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animBg="1"/>
      <p:bldP spid="2054" grpId="0" animBg="1"/>
      <p:bldP spid="2055" grpId="0" animBg="1"/>
      <p:bldP spid="2056" grpId="0" animBg="1"/>
      <p:bldP spid="2057" grpId="0" animBg="1"/>
      <p:bldP spid="2058" grpId="0" animBg="1"/>
      <p:bldP spid="23" grpId="0"/>
      <p:bldP spid="24" grpId="0"/>
      <p:bldP spid="25" grpId="0"/>
      <p:bldP spid="26" grpId="0"/>
      <p:bldP spid="27" grpId="0"/>
      <p:bldP spid="28" grpId="0"/>
      <p:bldP spid="43" grpId="0"/>
      <p:bldP spid="44" grpId="0"/>
      <p:bldP spid="45" grpId="0"/>
      <p:bldP spid="46" grpId="0"/>
      <p:bldP spid="47" grpId="0"/>
      <p:bldP spid="48" grpId="0"/>
      <p:bldP spid="49" grpId="0"/>
      <p:bldP spid="60" grpId="0" animBg="1"/>
      <p:bldP spid="61" grpId="0" animBg="1"/>
      <p:bldP spid="62" grpId="0" animBg="1"/>
      <p:bldP spid="63" grpId="0" animBg="1"/>
      <p:bldP spid="64" grpId="0" animBg="1"/>
      <p:bldP spid="6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1554</TotalTime>
  <Words>1339</Words>
  <Application>Microsoft Office PowerPoint</Application>
  <PresentationFormat>Widescreen</PresentationFormat>
  <Paragraphs>67</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2017-10-05T18:24:47Z</dcterms:modified>
</cp:coreProperties>
</file>