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39439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9" name="Group 88"/>
          <p:cNvGrpSpPr>
            <a:grpSpLocks noChangeAspect="1"/>
          </p:cNvGrpSpPr>
          <p:nvPr/>
        </p:nvGrpSpPr>
        <p:grpSpPr>
          <a:xfrm>
            <a:off x="967522" y="3090620"/>
            <a:ext cx="1828800" cy="1213560"/>
            <a:chOff x="4691580" y="1985440"/>
            <a:chExt cx="2328672" cy="1545266"/>
          </a:xfrm>
          <a:solidFill>
            <a:srgbClr val="FF2B2A"/>
          </a:solidFill>
          <a:effectLst>
            <a:outerShdw blurRad="50800" dist="38100" dir="5400000" algn="t" rotWithShape="0">
              <a:prstClr val="black">
                <a:alpha val="40000"/>
              </a:prstClr>
            </a:outerShdw>
          </a:effectLst>
        </p:grpSpPr>
        <p:sp>
          <p:nvSpPr>
            <p:cNvPr id="90" name="Freeform 89"/>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90"/>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E10D0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2" name="Group 91"/>
          <p:cNvGrpSpPr>
            <a:grpSpLocks noChangeAspect="1"/>
          </p:cNvGrpSpPr>
          <p:nvPr/>
        </p:nvGrpSpPr>
        <p:grpSpPr>
          <a:xfrm>
            <a:off x="3136540" y="1830607"/>
            <a:ext cx="1828800" cy="1213560"/>
            <a:chOff x="4691580" y="1985440"/>
            <a:chExt cx="2328672" cy="1545266"/>
          </a:xfrm>
          <a:solidFill>
            <a:srgbClr val="85C401"/>
          </a:solidFill>
          <a:effectLst>
            <a:outerShdw blurRad="50800" dist="38100" dir="5400000" algn="t" rotWithShape="0">
              <a:prstClr val="black">
                <a:alpha val="40000"/>
              </a:prstClr>
            </a:outerShdw>
          </a:effectLst>
        </p:grpSpPr>
        <p:sp>
          <p:nvSpPr>
            <p:cNvPr id="93" name="Freeform 92"/>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93"/>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5D9C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5" name="Group 94"/>
          <p:cNvGrpSpPr>
            <a:grpSpLocks noChangeAspect="1"/>
          </p:cNvGrpSpPr>
          <p:nvPr/>
        </p:nvGrpSpPr>
        <p:grpSpPr>
          <a:xfrm>
            <a:off x="5249291" y="3028836"/>
            <a:ext cx="1828800" cy="1213560"/>
            <a:chOff x="4691580" y="1985440"/>
            <a:chExt cx="2328672" cy="1545266"/>
          </a:xfrm>
          <a:solidFill>
            <a:srgbClr val="3EB8CD"/>
          </a:solidFill>
          <a:effectLst>
            <a:outerShdw blurRad="50800" dist="38100" dir="5400000" algn="t" rotWithShape="0">
              <a:prstClr val="black">
                <a:alpha val="40000"/>
              </a:prstClr>
            </a:outerShdw>
          </a:effectLst>
        </p:grpSpPr>
        <p:sp>
          <p:nvSpPr>
            <p:cNvPr id="96" name="Freeform 95"/>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209A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98" name="Group 97"/>
          <p:cNvGrpSpPr>
            <a:grpSpLocks noChangeAspect="1"/>
          </p:cNvGrpSpPr>
          <p:nvPr/>
        </p:nvGrpSpPr>
        <p:grpSpPr>
          <a:xfrm>
            <a:off x="9396609" y="2996570"/>
            <a:ext cx="1828800" cy="1213560"/>
            <a:chOff x="4691580" y="1985440"/>
            <a:chExt cx="2328672" cy="1545266"/>
          </a:xfrm>
          <a:solidFill>
            <a:srgbClr val="01AA8D"/>
          </a:solidFill>
          <a:effectLst>
            <a:outerShdw blurRad="50800" dist="38100" dir="5400000" algn="t" rotWithShape="0">
              <a:prstClr val="black">
                <a:alpha val="40000"/>
              </a:prstClr>
            </a:outerShdw>
          </a:effectLst>
        </p:grpSpPr>
        <p:sp>
          <p:nvSpPr>
            <p:cNvPr id="99" name="Freeform 98"/>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0182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p:cNvGrpSpPr>
            <a:grpSpLocks noChangeAspect="1"/>
          </p:cNvGrpSpPr>
          <p:nvPr/>
        </p:nvGrpSpPr>
        <p:grpSpPr>
          <a:xfrm>
            <a:off x="7306232" y="1758836"/>
            <a:ext cx="1828800" cy="1213560"/>
            <a:chOff x="4691580" y="1985440"/>
            <a:chExt cx="2328672" cy="1545266"/>
          </a:xfrm>
          <a:solidFill>
            <a:srgbClr val="FFA803"/>
          </a:solidFill>
          <a:effectLst>
            <a:outerShdw blurRad="50800" dist="38100" dir="5400000" algn="t" rotWithShape="0">
              <a:prstClr val="black">
                <a:alpha val="40000"/>
              </a:prstClr>
            </a:outerShdw>
          </a:effectLst>
        </p:grpSpPr>
        <p:sp>
          <p:nvSpPr>
            <p:cNvPr id="102" name="Freeform 101"/>
            <p:cNvSpPr>
              <a:spLocks noChangeAspect="1"/>
            </p:cNvSpPr>
            <p:nvPr/>
          </p:nvSpPr>
          <p:spPr>
            <a:xfrm>
              <a:off x="4691580" y="1985440"/>
              <a:ext cx="2328672" cy="1378766"/>
            </a:xfrm>
            <a:custGeom>
              <a:avLst/>
              <a:gdLst>
                <a:gd name="connsiteX0" fmla="*/ 1136834 w 2328672"/>
                <a:gd name="connsiteY0" fmla="*/ 0 h 1378766"/>
                <a:gd name="connsiteX1" fmla="*/ 1220477 w 2328672"/>
                <a:gd name="connsiteY1" fmla="*/ 16887 h 1378766"/>
                <a:gd name="connsiteX2" fmla="*/ 1233018 w 2328672"/>
                <a:gd name="connsiteY2" fmla="*/ 25342 h 1378766"/>
                <a:gd name="connsiteX3" fmla="*/ 1235175 w 2328672"/>
                <a:gd name="connsiteY3" fmla="*/ 21515 h 1378766"/>
                <a:gd name="connsiteX4" fmla="*/ 1280011 w 2328672"/>
                <a:gd name="connsiteY4" fmla="*/ 46781 h 1378766"/>
                <a:gd name="connsiteX5" fmla="*/ 1284401 w 2328672"/>
                <a:gd name="connsiteY5" fmla="*/ 47328 h 1378766"/>
                <a:gd name="connsiteX6" fmla="*/ 2277452 w 2328672"/>
                <a:gd name="connsiteY6" fmla="*/ 611519 h 1378766"/>
                <a:gd name="connsiteX7" fmla="*/ 2287878 w 2328672"/>
                <a:gd name="connsiteY7" fmla="*/ 624914 h 1378766"/>
                <a:gd name="connsiteX8" fmla="*/ 2304568 w 2328672"/>
                <a:gd name="connsiteY8" fmla="*/ 636167 h 1378766"/>
                <a:gd name="connsiteX9" fmla="*/ 2328672 w 2328672"/>
                <a:gd name="connsiteY9" fmla="*/ 694359 h 1378766"/>
                <a:gd name="connsiteX10" fmla="*/ 2304568 w 2328672"/>
                <a:gd name="connsiteY10" fmla="*/ 752551 h 1378766"/>
                <a:gd name="connsiteX11" fmla="*/ 2296443 w 2328672"/>
                <a:gd name="connsiteY11" fmla="*/ 758029 h 1378766"/>
                <a:gd name="connsiteX12" fmla="*/ 2285859 w 2328672"/>
                <a:gd name="connsiteY12" fmla="*/ 771842 h 1378766"/>
                <a:gd name="connsiteX13" fmla="*/ 1309553 w 2328672"/>
                <a:gd name="connsiteY13" fmla="*/ 1336347 h 1378766"/>
                <a:gd name="connsiteX14" fmla="*/ 1307708 w 2328672"/>
                <a:gd name="connsiteY14" fmla="*/ 1336591 h 1378766"/>
                <a:gd name="connsiteX15" fmla="*/ 1270200 w 2328672"/>
                <a:gd name="connsiteY15" fmla="*/ 1361880 h 1378766"/>
                <a:gd name="connsiteX16" fmla="*/ 1186557 w 2328672"/>
                <a:gd name="connsiteY16" fmla="*/ 1378766 h 1378766"/>
                <a:gd name="connsiteX17" fmla="*/ 1102915 w 2328672"/>
                <a:gd name="connsiteY17" fmla="*/ 1361880 h 1378766"/>
                <a:gd name="connsiteX18" fmla="*/ 1067176 w 2328672"/>
                <a:gd name="connsiteY18" fmla="*/ 1337784 h 1378766"/>
                <a:gd name="connsiteX19" fmla="*/ 1057441 w 2328672"/>
                <a:gd name="connsiteY19" fmla="*/ 1332388 h 1378766"/>
                <a:gd name="connsiteX20" fmla="*/ 1047044 w 2328672"/>
                <a:gd name="connsiteY20" fmla="*/ 1331203 h 1378766"/>
                <a:gd name="connsiteX21" fmla="*/ 71869 w 2328672"/>
                <a:gd name="connsiteY21" fmla="*/ 790654 h 1378766"/>
                <a:gd name="connsiteX22" fmla="*/ 64398 w 2328672"/>
                <a:gd name="connsiteY22" fmla="*/ 781263 h 1378766"/>
                <a:gd name="connsiteX23" fmla="*/ 53055 w 2328672"/>
                <a:gd name="connsiteY23" fmla="*/ 778973 h 1378766"/>
                <a:gd name="connsiteX24" fmla="*/ 0 w 2328672"/>
                <a:gd name="connsiteY24" fmla="*/ 698931 h 1378766"/>
                <a:gd name="connsiteX25" fmla="*/ 53055 w 2328672"/>
                <a:gd name="connsiteY25" fmla="*/ 618890 h 1378766"/>
                <a:gd name="connsiteX26" fmla="*/ 54850 w 2328672"/>
                <a:gd name="connsiteY26" fmla="*/ 618527 h 1378766"/>
                <a:gd name="connsiteX27" fmla="*/ 58594 w 2328672"/>
                <a:gd name="connsiteY27" fmla="*/ 613434 h 1378766"/>
                <a:gd name="connsiteX28" fmla="*/ 1052708 w 2328672"/>
                <a:gd name="connsiteY28" fmla="*/ 11948 h 1378766"/>
                <a:gd name="connsiteX29" fmla="*/ 1068200 w 2328672"/>
                <a:gd name="connsiteY29" fmla="*/ 9584 h 1378766"/>
                <a:gd name="connsiteX30" fmla="*/ 1070728 w 2328672"/>
                <a:gd name="connsiteY30" fmla="*/ 11443 h 1378766"/>
                <a:gd name="connsiteX31" fmla="*/ 1093528 w 2328672"/>
                <a:gd name="connsiteY31" fmla="*/ 4366 h 1378766"/>
                <a:gd name="connsiteX32" fmla="*/ 1136834 w 2328672"/>
                <a:gd name="connsiteY32" fmla="*/ 0 h 1378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2328672" h="1378766">
                  <a:moveTo>
                    <a:pt x="1136834" y="0"/>
                  </a:moveTo>
                  <a:cubicBezTo>
                    <a:pt x="1166504" y="0"/>
                    <a:pt x="1194768" y="6013"/>
                    <a:pt x="1220477" y="16887"/>
                  </a:cubicBezTo>
                  <a:lnTo>
                    <a:pt x="1233018" y="25342"/>
                  </a:lnTo>
                  <a:lnTo>
                    <a:pt x="1235175" y="21515"/>
                  </a:lnTo>
                  <a:lnTo>
                    <a:pt x="1280011" y="46781"/>
                  </a:lnTo>
                  <a:lnTo>
                    <a:pt x="1284401" y="47328"/>
                  </a:lnTo>
                  <a:lnTo>
                    <a:pt x="2277452" y="611519"/>
                  </a:lnTo>
                  <a:lnTo>
                    <a:pt x="2287878" y="624914"/>
                  </a:lnTo>
                  <a:lnTo>
                    <a:pt x="2304568" y="636167"/>
                  </a:lnTo>
                  <a:cubicBezTo>
                    <a:pt x="2319461" y="651060"/>
                    <a:pt x="2328672" y="671634"/>
                    <a:pt x="2328672" y="694359"/>
                  </a:cubicBezTo>
                  <a:cubicBezTo>
                    <a:pt x="2328672" y="717085"/>
                    <a:pt x="2319461" y="737659"/>
                    <a:pt x="2304568" y="752551"/>
                  </a:cubicBezTo>
                  <a:lnTo>
                    <a:pt x="2296443" y="758029"/>
                  </a:lnTo>
                  <a:lnTo>
                    <a:pt x="2285859" y="771842"/>
                  </a:lnTo>
                  <a:lnTo>
                    <a:pt x="1309553" y="1336347"/>
                  </a:lnTo>
                  <a:lnTo>
                    <a:pt x="1307708" y="1336591"/>
                  </a:lnTo>
                  <a:lnTo>
                    <a:pt x="1270200" y="1361880"/>
                  </a:lnTo>
                  <a:cubicBezTo>
                    <a:pt x="1244491" y="1372753"/>
                    <a:pt x="1216227" y="1378766"/>
                    <a:pt x="1186557" y="1378766"/>
                  </a:cubicBezTo>
                  <a:cubicBezTo>
                    <a:pt x="1156888" y="1378766"/>
                    <a:pt x="1128623" y="1372753"/>
                    <a:pt x="1102915" y="1361880"/>
                  </a:cubicBezTo>
                  <a:lnTo>
                    <a:pt x="1067176" y="1337784"/>
                  </a:lnTo>
                  <a:lnTo>
                    <a:pt x="1057441" y="1332388"/>
                  </a:lnTo>
                  <a:lnTo>
                    <a:pt x="1047044" y="1331203"/>
                  </a:lnTo>
                  <a:lnTo>
                    <a:pt x="71869" y="790654"/>
                  </a:lnTo>
                  <a:lnTo>
                    <a:pt x="64398" y="781263"/>
                  </a:lnTo>
                  <a:lnTo>
                    <a:pt x="53055" y="778973"/>
                  </a:lnTo>
                  <a:cubicBezTo>
                    <a:pt x="21877" y="765785"/>
                    <a:pt x="0" y="734913"/>
                    <a:pt x="0" y="698931"/>
                  </a:cubicBezTo>
                  <a:cubicBezTo>
                    <a:pt x="0" y="662949"/>
                    <a:pt x="21877" y="632077"/>
                    <a:pt x="53055" y="618890"/>
                  </a:cubicBezTo>
                  <a:lnTo>
                    <a:pt x="54850" y="618527"/>
                  </a:lnTo>
                  <a:lnTo>
                    <a:pt x="58594" y="613434"/>
                  </a:lnTo>
                  <a:lnTo>
                    <a:pt x="1052708" y="11948"/>
                  </a:lnTo>
                  <a:cubicBezTo>
                    <a:pt x="1057546" y="9021"/>
                    <a:pt x="1063111" y="8332"/>
                    <a:pt x="1068200" y="9584"/>
                  </a:cubicBezTo>
                  <a:lnTo>
                    <a:pt x="1070728" y="11443"/>
                  </a:lnTo>
                  <a:lnTo>
                    <a:pt x="1093528" y="4366"/>
                  </a:lnTo>
                  <a:cubicBezTo>
                    <a:pt x="1107516" y="1503"/>
                    <a:pt x="1122000" y="0"/>
                    <a:pt x="1136834"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102"/>
            <p:cNvSpPr/>
            <p:nvPr/>
          </p:nvSpPr>
          <p:spPr>
            <a:xfrm>
              <a:off x="4691580" y="2676371"/>
              <a:ext cx="2328672" cy="854335"/>
            </a:xfrm>
            <a:custGeom>
              <a:avLst/>
              <a:gdLst>
                <a:gd name="connsiteX0" fmla="*/ 2326257 w 2328672"/>
                <a:gd name="connsiteY0" fmla="*/ 0 h 854335"/>
                <a:gd name="connsiteX1" fmla="*/ 2328672 w 2328672"/>
                <a:gd name="connsiteY1" fmla="*/ 0 h 854335"/>
                <a:gd name="connsiteX2" fmla="*/ 2328672 w 2328672"/>
                <a:gd name="connsiteY2" fmla="*/ 169928 h 854335"/>
                <a:gd name="connsiteX3" fmla="*/ 2328672 w 2328672"/>
                <a:gd name="connsiteY3" fmla="*/ 177502 h 854335"/>
                <a:gd name="connsiteX4" fmla="*/ 2327143 w 2328672"/>
                <a:gd name="connsiteY4" fmla="*/ 177502 h 854335"/>
                <a:gd name="connsiteX5" fmla="*/ 2322205 w 2328672"/>
                <a:gd name="connsiteY5" fmla="*/ 201962 h 854335"/>
                <a:gd name="connsiteX6" fmla="*/ 2304568 w 2328672"/>
                <a:gd name="connsiteY6" fmla="*/ 228120 h 854335"/>
                <a:gd name="connsiteX7" fmla="*/ 2296443 w 2328672"/>
                <a:gd name="connsiteY7" fmla="*/ 233598 h 854335"/>
                <a:gd name="connsiteX8" fmla="*/ 2285859 w 2328672"/>
                <a:gd name="connsiteY8" fmla="*/ 247411 h 854335"/>
                <a:gd name="connsiteX9" fmla="*/ 1309553 w 2328672"/>
                <a:gd name="connsiteY9" fmla="*/ 811916 h 854335"/>
                <a:gd name="connsiteX10" fmla="*/ 1307708 w 2328672"/>
                <a:gd name="connsiteY10" fmla="*/ 812160 h 854335"/>
                <a:gd name="connsiteX11" fmla="*/ 1270200 w 2328672"/>
                <a:gd name="connsiteY11" fmla="*/ 837449 h 854335"/>
                <a:gd name="connsiteX12" fmla="*/ 1186557 w 2328672"/>
                <a:gd name="connsiteY12" fmla="*/ 854335 h 854335"/>
                <a:gd name="connsiteX13" fmla="*/ 1102915 w 2328672"/>
                <a:gd name="connsiteY13" fmla="*/ 837449 h 854335"/>
                <a:gd name="connsiteX14" fmla="*/ 1067176 w 2328672"/>
                <a:gd name="connsiteY14" fmla="*/ 813353 h 854335"/>
                <a:gd name="connsiteX15" fmla="*/ 1057441 w 2328672"/>
                <a:gd name="connsiteY15" fmla="*/ 807957 h 854335"/>
                <a:gd name="connsiteX16" fmla="*/ 1047044 w 2328672"/>
                <a:gd name="connsiteY16" fmla="*/ 806772 h 854335"/>
                <a:gd name="connsiteX17" fmla="*/ 71869 w 2328672"/>
                <a:gd name="connsiteY17" fmla="*/ 266223 h 854335"/>
                <a:gd name="connsiteX18" fmla="*/ 64398 w 2328672"/>
                <a:gd name="connsiteY18" fmla="*/ 256832 h 854335"/>
                <a:gd name="connsiteX19" fmla="*/ 53055 w 2328672"/>
                <a:gd name="connsiteY19" fmla="*/ 254542 h 854335"/>
                <a:gd name="connsiteX20" fmla="*/ 14836 w 2328672"/>
                <a:gd name="connsiteY20" fmla="*/ 223069 h 854335"/>
                <a:gd name="connsiteX21" fmla="*/ 6448 w 2328672"/>
                <a:gd name="connsiteY21" fmla="*/ 195611 h 854335"/>
                <a:gd name="connsiteX22" fmla="*/ 0 w 2328672"/>
                <a:gd name="connsiteY22" fmla="*/ 195611 h 854335"/>
                <a:gd name="connsiteX23" fmla="*/ 0 w 2328672"/>
                <a:gd name="connsiteY23" fmla="*/ 174500 h 854335"/>
                <a:gd name="connsiteX24" fmla="*/ 0 w 2328672"/>
                <a:gd name="connsiteY24" fmla="*/ 18109 h 854335"/>
                <a:gd name="connsiteX25" fmla="*/ 7790 w 2328672"/>
                <a:gd name="connsiteY25" fmla="*/ 18109 h 854335"/>
                <a:gd name="connsiteX26" fmla="*/ 14836 w 2328672"/>
                <a:gd name="connsiteY26" fmla="*/ 41176 h 854335"/>
                <a:gd name="connsiteX27" fmla="*/ 53055 w 2328672"/>
                <a:gd name="connsiteY27" fmla="*/ 72649 h 854335"/>
                <a:gd name="connsiteX28" fmla="*/ 64398 w 2328672"/>
                <a:gd name="connsiteY28" fmla="*/ 74939 h 854335"/>
                <a:gd name="connsiteX29" fmla="*/ 71869 w 2328672"/>
                <a:gd name="connsiteY29" fmla="*/ 84330 h 854335"/>
                <a:gd name="connsiteX30" fmla="*/ 1047044 w 2328672"/>
                <a:gd name="connsiteY30" fmla="*/ 624879 h 854335"/>
                <a:gd name="connsiteX31" fmla="*/ 1057441 w 2328672"/>
                <a:gd name="connsiteY31" fmla="*/ 626064 h 854335"/>
                <a:gd name="connsiteX32" fmla="*/ 1067176 w 2328672"/>
                <a:gd name="connsiteY32" fmla="*/ 631460 h 854335"/>
                <a:gd name="connsiteX33" fmla="*/ 1102915 w 2328672"/>
                <a:gd name="connsiteY33" fmla="*/ 655556 h 854335"/>
                <a:gd name="connsiteX34" fmla="*/ 1186557 w 2328672"/>
                <a:gd name="connsiteY34" fmla="*/ 672442 h 854335"/>
                <a:gd name="connsiteX35" fmla="*/ 1270200 w 2328672"/>
                <a:gd name="connsiteY35" fmla="*/ 655556 h 854335"/>
                <a:gd name="connsiteX36" fmla="*/ 1307708 w 2328672"/>
                <a:gd name="connsiteY36" fmla="*/ 630267 h 854335"/>
                <a:gd name="connsiteX37" fmla="*/ 1309553 w 2328672"/>
                <a:gd name="connsiteY37" fmla="*/ 630023 h 854335"/>
                <a:gd name="connsiteX38" fmla="*/ 2285859 w 2328672"/>
                <a:gd name="connsiteY38" fmla="*/ 65518 h 854335"/>
                <a:gd name="connsiteX39" fmla="*/ 2296443 w 2328672"/>
                <a:gd name="connsiteY39" fmla="*/ 51705 h 854335"/>
                <a:gd name="connsiteX40" fmla="*/ 2304568 w 2328672"/>
                <a:gd name="connsiteY40" fmla="*/ 46227 h 854335"/>
                <a:gd name="connsiteX41" fmla="*/ 2322205 w 2328672"/>
                <a:gd name="connsiteY41" fmla="*/ 20069 h 854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328672" h="854335">
                  <a:moveTo>
                    <a:pt x="2326257" y="0"/>
                  </a:moveTo>
                  <a:lnTo>
                    <a:pt x="2328672" y="0"/>
                  </a:lnTo>
                  <a:lnTo>
                    <a:pt x="2328672" y="169928"/>
                  </a:lnTo>
                  <a:lnTo>
                    <a:pt x="2328672" y="177502"/>
                  </a:lnTo>
                  <a:lnTo>
                    <a:pt x="2327143" y="177502"/>
                  </a:lnTo>
                  <a:lnTo>
                    <a:pt x="2322205" y="201962"/>
                  </a:lnTo>
                  <a:cubicBezTo>
                    <a:pt x="2318041" y="211808"/>
                    <a:pt x="2312015" y="220674"/>
                    <a:pt x="2304568" y="228120"/>
                  </a:cubicBezTo>
                  <a:lnTo>
                    <a:pt x="2296443" y="233598"/>
                  </a:lnTo>
                  <a:lnTo>
                    <a:pt x="2285859" y="247411"/>
                  </a:lnTo>
                  <a:lnTo>
                    <a:pt x="1309553" y="811916"/>
                  </a:lnTo>
                  <a:lnTo>
                    <a:pt x="1307708" y="812160"/>
                  </a:lnTo>
                  <a:lnTo>
                    <a:pt x="1270200" y="837449"/>
                  </a:lnTo>
                  <a:cubicBezTo>
                    <a:pt x="1244491" y="848322"/>
                    <a:pt x="1216227" y="854335"/>
                    <a:pt x="1186557" y="854335"/>
                  </a:cubicBezTo>
                  <a:cubicBezTo>
                    <a:pt x="1156888" y="854335"/>
                    <a:pt x="1128623" y="848322"/>
                    <a:pt x="1102915" y="837449"/>
                  </a:cubicBezTo>
                  <a:lnTo>
                    <a:pt x="1067176" y="813353"/>
                  </a:lnTo>
                  <a:lnTo>
                    <a:pt x="1057441" y="807957"/>
                  </a:lnTo>
                  <a:lnTo>
                    <a:pt x="1047044" y="806772"/>
                  </a:lnTo>
                  <a:lnTo>
                    <a:pt x="71869" y="266223"/>
                  </a:lnTo>
                  <a:lnTo>
                    <a:pt x="64398" y="256832"/>
                  </a:lnTo>
                  <a:lnTo>
                    <a:pt x="53055" y="254542"/>
                  </a:lnTo>
                  <a:cubicBezTo>
                    <a:pt x="37466" y="247948"/>
                    <a:pt x="24202" y="236933"/>
                    <a:pt x="14836" y="223069"/>
                  </a:cubicBezTo>
                  <a:lnTo>
                    <a:pt x="6448" y="195611"/>
                  </a:lnTo>
                  <a:lnTo>
                    <a:pt x="0" y="195611"/>
                  </a:lnTo>
                  <a:lnTo>
                    <a:pt x="0" y="174500"/>
                  </a:lnTo>
                  <a:lnTo>
                    <a:pt x="0" y="18109"/>
                  </a:lnTo>
                  <a:lnTo>
                    <a:pt x="7790" y="18109"/>
                  </a:lnTo>
                  <a:lnTo>
                    <a:pt x="14836" y="41176"/>
                  </a:lnTo>
                  <a:cubicBezTo>
                    <a:pt x="24203" y="55040"/>
                    <a:pt x="37466" y="66055"/>
                    <a:pt x="53055" y="72649"/>
                  </a:cubicBezTo>
                  <a:lnTo>
                    <a:pt x="64398" y="74939"/>
                  </a:lnTo>
                  <a:lnTo>
                    <a:pt x="71869" y="84330"/>
                  </a:lnTo>
                  <a:lnTo>
                    <a:pt x="1047044" y="624879"/>
                  </a:lnTo>
                  <a:lnTo>
                    <a:pt x="1057441" y="626064"/>
                  </a:lnTo>
                  <a:lnTo>
                    <a:pt x="1067176" y="631460"/>
                  </a:lnTo>
                  <a:lnTo>
                    <a:pt x="1102915" y="655556"/>
                  </a:lnTo>
                  <a:cubicBezTo>
                    <a:pt x="1128623" y="666429"/>
                    <a:pt x="1156888" y="672442"/>
                    <a:pt x="1186557" y="672442"/>
                  </a:cubicBezTo>
                  <a:cubicBezTo>
                    <a:pt x="1216227" y="672442"/>
                    <a:pt x="1244491" y="666429"/>
                    <a:pt x="1270200" y="655556"/>
                  </a:cubicBezTo>
                  <a:lnTo>
                    <a:pt x="1307708" y="630267"/>
                  </a:lnTo>
                  <a:lnTo>
                    <a:pt x="1309553" y="630023"/>
                  </a:lnTo>
                  <a:lnTo>
                    <a:pt x="2285859" y="65518"/>
                  </a:lnTo>
                  <a:lnTo>
                    <a:pt x="2296443" y="51705"/>
                  </a:lnTo>
                  <a:lnTo>
                    <a:pt x="2304568" y="46227"/>
                  </a:lnTo>
                  <a:cubicBezTo>
                    <a:pt x="2312015" y="38781"/>
                    <a:pt x="2318041" y="29915"/>
                    <a:pt x="2322205" y="20069"/>
                  </a:cubicBezTo>
                  <a:close/>
                </a:path>
              </a:pathLst>
            </a:custGeom>
            <a:solidFill>
              <a:srgbClr val="D780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98121" y="2232654"/>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811159" y="3355761"/>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44989" y="2181434"/>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10009616" y="3340190"/>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10565" y="3413328"/>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52" name="Picture 51">
            <a:hlinkClick r:id="rId2"/>
            <a:extLst>
              <a:ext uri="{FF2B5EF4-FFF2-40B4-BE49-F238E27FC236}">
                <a16:creationId xmlns:a16="http://schemas.microsoft.com/office/drawing/2014/main" id="{70337D84-C8E8-4904-92A3-F46858B2199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71290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53" presetClass="entr" presetSubtype="528" fill="hold"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p:cTn id="36" dur="500" fill="hold"/>
                                        <p:tgtEl>
                                          <p:spTgt spid="89"/>
                                        </p:tgtEl>
                                        <p:attrNameLst>
                                          <p:attrName>ppt_w</p:attrName>
                                        </p:attrNameLst>
                                      </p:cBhvr>
                                      <p:tavLst>
                                        <p:tav tm="0">
                                          <p:val>
                                            <p:fltVal val="0"/>
                                          </p:val>
                                        </p:tav>
                                        <p:tav tm="100000">
                                          <p:val>
                                            <p:strVal val="#ppt_w"/>
                                          </p:val>
                                        </p:tav>
                                      </p:tavLst>
                                    </p:anim>
                                    <p:anim calcmode="lin" valueType="num">
                                      <p:cBhvr>
                                        <p:cTn id="37" dur="500" fill="hold"/>
                                        <p:tgtEl>
                                          <p:spTgt spid="89"/>
                                        </p:tgtEl>
                                        <p:attrNameLst>
                                          <p:attrName>ppt_h</p:attrName>
                                        </p:attrNameLst>
                                      </p:cBhvr>
                                      <p:tavLst>
                                        <p:tav tm="0">
                                          <p:val>
                                            <p:fltVal val="0"/>
                                          </p:val>
                                        </p:tav>
                                        <p:tav tm="100000">
                                          <p:val>
                                            <p:strVal val="#ppt_h"/>
                                          </p:val>
                                        </p:tav>
                                      </p:tavLst>
                                    </p:anim>
                                    <p:animEffect transition="in" filter="fade">
                                      <p:cBhvr>
                                        <p:cTn id="38" dur="500"/>
                                        <p:tgtEl>
                                          <p:spTgt spid="89"/>
                                        </p:tgtEl>
                                      </p:cBhvr>
                                    </p:animEffect>
                                    <p:anim calcmode="lin" valueType="num">
                                      <p:cBhvr>
                                        <p:cTn id="39" dur="500" fill="hold"/>
                                        <p:tgtEl>
                                          <p:spTgt spid="89"/>
                                        </p:tgtEl>
                                        <p:attrNameLst>
                                          <p:attrName>ppt_x</p:attrName>
                                        </p:attrNameLst>
                                      </p:cBhvr>
                                      <p:tavLst>
                                        <p:tav tm="0">
                                          <p:val>
                                            <p:fltVal val="0.5"/>
                                          </p:val>
                                        </p:tav>
                                        <p:tav tm="100000">
                                          <p:val>
                                            <p:strVal val="#ppt_x"/>
                                          </p:val>
                                        </p:tav>
                                      </p:tavLst>
                                    </p:anim>
                                    <p:anim calcmode="lin" valueType="num">
                                      <p:cBhvr>
                                        <p:cTn id="40" dur="500" fill="hold"/>
                                        <p:tgtEl>
                                          <p:spTgt spid="89"/>
                                        </p:tgtEl>
                                        <p:attrNameLst>
                                          <p:attrName>ppt_y</p:attrName>
                                        </p:attrNameLst>
                                      </p:cBhvr>
                                      <p:tavLst>
                                        <p:tav tm="0">
                                          <p:val>
                                            <p:fltVal val="0.5"/>
                                          </p:val>
                                        </p:tav>
                                        <p:tav tm="100000">
                                          <p:val>
                                            <p:strVal val="#ppt_y"/>
                                          </p:val>
                                        </p:tav>
                                      </p:tavLst>
                                    </p:anim>
                                  </p:childTnLst>
                                </p:cTn>
                              </p:par>
                            </p:childTnLst>
                          </p:cTn>
                        </p:par>
                        <p:par>
                          <p:cTn id="41" fill="hold">
                            <p:stCondLst>
                              <p:cond delay="2000"/>
                            </p:stCondLst>
                            <p:childTnLst>
                              <p:par>
                                <p:cTn id="42" presetID="53" presetClass="entr" presetSubtype="16" fill="hold" grpId="0" nodeType="afterEffect">
                                  <p:stCondLst>
                                    <p:cond delay="0"/>
                                  </p:stCondLst>
                                  <p:childTnLst>
                                    <p:set>
                                      <p:cBhvr>
                                        <p:cTn id="43" dur="1" fill="hold">
                                          <p:stCondLst>
                                            <p:cond delay="0"/>
                                          </p:stCondLst>
                                        </p:cTn>
                                        <p:tgtEl>
                                          <p:spTgt spid="72"/>
                                        </p:tgtEl>
                                        <p:attrNameLst>
                                          <p:attrName>style.visibility</p:attrName>
                                        </p:attrNameLst>
                                      </p:cBhvr>
                                      <p:to>
                                        <p:strVal val="visible"/>
                                      </p:to>
                                    </p:set>
                                    <p:anim calcmode="lin" valueType="num">
                                      <p:cBhvr>
                                        <p:cTn id="44" dur="500" fill="hold"/>
                                        <p:tgtEl>
                                          <p:spTgt spid="72"/>
                                        </p:tgtEl>
                                        <p:attrNameLst>
                                          <p:attrName>ppt_w</p:attrName>
                                        </p:attrNameLst>
                                      </p:cBhvr>
                                      <p:tavLst>
                                        <p:tav tm="0">
                                          <p:val>
                                            <p:fltVal val="0"/>
                                          </p:val>
                                        </p:tav>
                                        <p:tav tm="100000">
                                          <p:val>
                                            <p:strVal val="#ppt_w"/>
                                          </p:val>
                                        </p:tav>
                                      </p:tavLst>
                                    </p:anim>
                                    <p:anim calcmode="lin" valueType="num">
                                      <p:cBhvr>
                                        <p:cTn id="45" dur="500" fill="hold"/>
                                        <p:tgtEl>
                                          <p:spTgt spid="72"/>
                                        </p:tgtEl>
                                        <p:attrNameLst>
                                          <p:attrName>ppt_h</p:attrName>
                                        </p:attrNameLst>
                                      </p:cBhvr>
                                      <p:tavLst>
                                        <p:tav tm="0">
                                          <p:val>
                                            <p:fltVal val="0"/>
                                          </p:val>
                                        </p:tav>
                                        <p:tav tm="100000">
                                          <p:val>
                                            <p:strVal val="#ppt_h"/>
                                          </p:val>
                                        </p:tav>
                                      </p:tavLst>
                                    </p:anim>
                                    <p:animEffect transition="in" filter="fade">
                                      <p:cBhvr>
                                        <p:cTn id="46" dur="500"/>
                                        <p:tgtEl>
                                          <p:spTgt spid="72"/>
                                        </p:tgtEl>
                                      </p:cBhvr>
                                    </p:animEffect>
                                  </p:childTnLst>
                                </p:cTn>
                              </p:par>
                            </p:childTnLst>
                          </p:cTn>
                        </p:par>
                        <p:par>
                          <p:cTn id="47" fill="hold">
                            <p:stCondLst>
                              <p:cond delay="2500"/>
                            </p:stCondLst>
                            <p:childTnLst>
                              <p:par>
                                <p:cTn id="48" presetID="22" presetClass="entr" presetSubtype="1"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wipe(up)">
                                      <p:cBhvr>
                                        <p:cTn id="50" dur="500"/>
                                        <p:tgtEl>
                                          <p:spTgt spid="38"/>
                                        </p:tgtEl>
                                      </p:cBhvr>
                                    </p:animEffect>
                                  </p:childTnLst>
                                </p:cTn>
                              </p:par>
                            </p:childTnLst>
                          </p:cTn>
                        </p:par>
                        <p:par>
                          <p:cTn id="51" fill="hold">
                            <p:stCondLst>
                              <p:cond delay="3000"/>
                            </p:stCondLst>
                            <p:childTnLst>
                              <p:par>
                                <p:cTn id="52" presetID="53" presetClass="entr" presetSubtype="528" fill="hold" nodeType="afterEffect">
                                  <p:stCondLst>
                                    <p:cond delay="0"/>
                                  </p:stCondLst>
                                  <p:childTnLst>
                                    <p:set>
                                      <p:cBhvr>
                                        <p:cTn id="53" dur="1" fill="hold">
                                          <p:stCondLst>
                                            <p:cond delay="0"/>
                                          </p:stCondLst>
                                        </p:cTn>
                                        <p:tgtEl>
                                          <p:spTgt spid="92"/>
                                        </p:tgtEl>
                                        <p:attrNameLst>
                                          <p:attrName>style.visibility</p:attrName>
                                        </p:attrNameLst>
                                      </p:cBhvr>
                                      <p:to>
                                        <p:strVal val="visible"/>
                                      </p:to>
                                    </p:set>
                                    <p:anim calcmode="lin" valueType="num">
                                      <p:cBhvr>
                                        <p:cTn id="54" dur="500" fill="hold"/>
                                        <p:tgtEl>
                                          <p:spTgt spid="92"/>
                                        </p:tgtEl>
                                        <p:attrNameLst>
                                          <p:attrName>ppt_w</p:attrName>
                                        </p:attrNameLst>
                                      </p:cBhvr>
                                      <p:tavLst>
                                        <p:tav tm="0">
                                          <p:val>
                                            <p:fltVal val="0"/>
                                          </p:val>
                                        </p:tav>
                                        <p:tav tm="100000">
                                          <p:val>
                                            <p:strVal val="#ppt_w"/>
                                          </p:val>
                                        </p:tav>
                                      </p:tavLst>
                                    </p:anim>
                                    <p:anim calcmode="lin" valueType="num">
                                      <p:cBhvr>
                                        <p:cTn id="55" dur="500" fill="hold"/>
                                        <p:tgtEl>
                                          <p:spTgt spid="92"/>
                                        </p:tgtEl>
                                        <p:attrNameLst>
                                          <p:attrName>ppt_h</p:attrName>
                                        </p:attrNameLst>
                                      </p:cBhvr>
                                      <p:tavLst>
                                        <p:tav tm="0">
                                          <p:val>
                                            <p:fltVal val="0"/>
                                          </p:val>
                                        </p:tav>
                                        <p:tav tm="100000">
                                          <p:val>
                                            <p:strVal val="#ppt_h"/>
                                          </p:val>
                                        </p:tav>
                                      </p:tavLst>
                                    </p:anim>
                                    <p:animEffect transition="in" filter="fade">
                                      <p:cBhvr>
                                        <p:cTn id="56" dur="500"/>
                                        <p:tgtEl>
                                          <p:spTgt spid="92"/>
                                        </p:tgtEl>
                                      </p:cBhvr>
                                    </p:animEffect>
                                    <p:anim calcmode="lin" valueType="num">
                                      <p:cBhvr>
                                        <p:cTn id="57" dur="500" fill="hold"/>
                                        <p:tgtEl>
                                          <p:spTgt spid="92"/>
                                        </p:tgtEl>
                                        <p:attrNameLst>
                                          <p:attrName>ppt_x</p:attrName>
                                        </p:attrNameLst>
                                      </p:cBhvr>
                                      <p:tavLst>
                                        <p:tav tm="0">
                                          <p:val>
                                            <p:fltVal val="0.5"/>
                                          </p:val>
                                        </p:tav>
                                        <p:tav tm="100000">
                                          <p:val>
                                            <p:strVal val="#ppt_x"/>
                                          </p:val>
                                        </p:tav>
                                      </p:tavLst>
                                    </p:anim>
                                    <p:anim calcmode="lin" valueType="num">
                                      <p:cBhvr>
                                        <p:cTn id="58" dur="500" fill="hold"/>
                                        <p:tgtEl>
                                          <p:spTgt spid="92"/>
                                        </p:tgtEl>
                                        <p:attrNameLst>
                                          <p:attrName>ppt_y</p:attrName>
                                        </p:attrNameLst>
                                      </p:cBhvr>
                                      <p:tavLst>
                                        <p:tav tm="0">
                                          <p:val>
                                            <p:fltVal val="0.5"/>
                                          </p:val>
                                        </p:tav>
                                        <p:tav tm="100000">
                                          <p:val>
                                            <p:strVal val="#ppt_y"/>
                                          </p:val>
                                        </p:tav>
                                      </p:tavLst>
                                    </p:anim>
                                  </p:childTnLst>
                                </p:cTn>
                              </p:par>
                            </p:childTnLst>
                          </p:cTn>
                        </p:par>
                        <p:par>
                          <p:cTn id="59" fill="hold">
                            <p:stCondLst>
                              <p:cond delay="3500"/>
                            </p:stCondLst>
                            <p:childTnLst>
                              <p:par>
                                <p:cTn id="60" presetID="53" presetClass="entr" presetSubtype="16" fill="hold" grpId="0" nodeType="afterEffect">
                                  <p:stCondLst>
                                    <p:cond delay="0"/>
                                  </p:stCondLst>
                                  <p:childTnLst>
                                    <p:set>
                                      <p:cBhvr>
                                        <p:cTn id="61" dur="1" fill="hold">
                                          <p:stCondLst>
                                            <p:cond delay="0"/>
                                          </p:stCondLst>
                                        </p:cTn>
                                        <p:tgtEl>
                                          <p:spTgt spid="67"/>
                                        </p:tgtEl>
                                        <p:attrNameLst>
                                          <p:attrName>style.visibility</p:attrName>
                                        </p:attrNameLst>
                                      </p:cBhvr>
                                      <p:to>
                                        <p:strVal val="visible"/>
                                      </p:to>
                                    </p:set>
                                    <p:anim calcmode="lin" valueType="num">
                                      <p:cBhvr>
                                        <p:cTn id="62" dur="500" fill="hold"/>
                                        <p:tgtEl>
                                          <p:spTgt spid="67"/>
                                        </p:tgtEl>
                                        <p:attrNameLst>
                                          <p:attrName>ppt_w</p:attrName>
                                        </p:attrNameLst>
                                      </p:cBhvr>
                                      <p:tavLst>
                                        <p:tav tm="0">
                                          <p:val>
                                            <p:fltVal val="0"/>
                                          </p:val>
                                        </p:tav>
                                        <p:tav tm="100000">
                                          <p:val>
                                            <p:strVal val="#ppt_w"/>
                                          </p:val>
                                        </p:tav>
                                      </p:tavLst>
                                    </p:anim>
                                    <p:anim calcmode="lin" valueType="num">
                                      <p:cBhvr>
                                        <p:cTn id="63" dur="500" fill="hold"/>
                                        <p:tgtEl>
                                          <p:spTgt spid="67"/>
                                        </p:tgtEl>
                                        <p:attrNameLst>
                                          <p:attrName>ppt_h</p:attrName>
                                        </p:attrNameLst>
                                      </p:cBhvr>
                                      <p:tavLst>
                                        <p:tav tm="0">
                                          <p:val>
                                            <p:fltVal val="0"/>
                                          </p:val>
                                        </p:tav>
                                        <p:tav tm="100000">
                                          <p:val>
                                            <p:strVal val="#ppt_h"/>
                                          </p:val>
                                        </p:tav>
                                      </p:tavLst>
                                    </p:anim>
                                    <p:animEffect transition="in" filter="fade">
                                      <p:cBhvr>
                                        <p:cTn id="64" dur="500"/>
                                        <p:tgtEl>
                                          <p:spTgt spid="67"/>
                                        </p:tgtEl>
                                      </p:cBhvr>
                                    </p:animEffect>
                                  </p:childTnLst>
                                </p:cTn>
                              </p:par>
                            </p:childTnLst>
                          </p:cTn>
                        </p:par>
                        <p:par>
                          <p:cTn id="65" fill="hold">
                            <p:stCondLst>
                              <p:cond delay="4000"/>
                            </p:stCondLst>
                            <p:childTnLst>
                              <p:par>
                                <p:cTn id="66" presetID="22" presetClass="entr" presetSubtype="1"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wipe(up)">
                                      <p:cBhvr>
                                        <p:cTn id="68" dur="500"/>
                                        <p:tgtEl>
                                          <p:spTgt spid="43"/>
                                        </p:tgtEl>
                                      </p:cBhvr>
                                    </p:animEffect>
                                  </p:childTnLst>
                                </p:cTn>
                              </p:par>
                            </p:childTnLst>
                          </p:cTn>
                        </p:par>
                        <p:par>
                          <p:cTn id="69" fill="hold">
                            <p:stCondLst>
                              <p:cond delay="4500"/>
                            </p:stCondLst>
                            <p:childTnLst>
                              <p:par>
                                <p:cTn id="70" presetID="53" presetClass="entr" presetSubtype="528" fill="hold" nodeType="after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anim calcmode="lin" valueType="num">
                                      <p:cBhvr>
                                        <p:cTn id="75" dur="500" fill="hold"/>
                                        <p:tgtEl>
                                          <p:spTgt spid="95"/>
                                        </p:tgtEl>
                                        <p:attrNameLst>
                                          <p:attrName>ppt_x</p:attrName>
                                        </p:attrNameLst>
                                      </p:cBhvr>
                                      <p:tavLst>
                                        <p:tav tm="0">
                                          <p:val>
                                            <p:fltVal val="0.5"/>
                                          </p:val>
                                        </p:tav>
                                        <p:tav tm="100000">
                                          <p:val>
                                            <p:strVal val="#ppt_x"/>
                                          </p:val>
                                        </p:tav>
                                      </p:tavLst>
                                    </p:anim>
                                    <p:anim calcmode="lin" valueType="num">
                                      <p:cBhvr>
                                        <p:cTn id="76" dur="500" fill="hold"/>
                                        <p:tgtEl>
                                          <p:spTgt spid="95"/>
                                        </p:tgtEl>
                                        <p:attrNameLst>
                                          <p:attrName>ppt_y</p:attrName>
                                        </p:attrNameLst>
                                      </p:cBhvr>
                                      <p:tavLst>
                                        <p:tav tm="0">
                                          <p:val>
                                            <p:fltVal val="0.5"/>
                                          </p:val>
                                        </p:tav>
                                        <p:tav tm="100000">
                                          <p:val>
                                            <p:strVal val="#ppt_y"/>
                                          </p:val>
                                        </p:tav>
                                      </p:tavLst>
                                    </p:anim>
                                  </p:childTnLst>
                                </p:cTn>
                              </p:par>
                            </p:childTnLst>
                          </p:cTn>
                        </p:par>
                        <p:par>
                          <p:cTn id="77" fill="hold">
                            <p:stCondLst>
                              <p:cond delay="5000"/>
                            </p:stCondLst>
                            <p:childTnLst>
                              <p:par>
                                <p:cTn id="78" presetID="53" presetClass="entr" presetSubtype="16" fill="hold" grpId="0" nodeType="afterEffect">
                                  <p:stCondLst>
                                    <p:cond delay="0"/>
                                  </p:stCondLst>
                                  <p:childTnLst>
                                    <p:set>
                                      <p:cBhvr>
                                        <p:cTn id="79" dur="1" fill="hold">
                                          <p:stCondLst>
                                            <p:cond delay="0"/>
                                          </p:stCondLst>
                                        </p:cTn>
                                        <p:tgtEl>
                                          <p:spTgt spid="68"/>
                                        </p:tgtEl>
                                        <p:attrNameLst>
                                          <p:attrName>style.visibility</p:attrName>
                                        </p:attrNameLst>
                                      </p:cBhvr>
                                      <p:to>
                                        <p:strVal val="visible"/>
                                      </p:to>
                                    </p:set>
                                    <p:anim calcmode="lin" valueType="num">
                                      <p:cBhvr>
                                        <p:cTn id="80" dur="500" fill="hold"/>
                                        <p:tgtEl>
                                          <p:spTgt spid="68"/>
                                        </p:tgtEl>
                                        <p:attrNameLst>
                                          <p:attrName>ppt_w</p:attrName>
                                        </p:attrNameLst>
                                      </p:cBhvr>
                                      <p:tavLst>
                                        <p:tav tm="0">
                                          <p:val>
                                            <p:fltVal val="0"/>
                                          </p:val>
                                        </p:tav>
                                        <p:tav tm="100000">
                                          <p:val>
                                            <p:strVal val="#ppt_w"/>
                                          </p:val>
                                        </p:tav>
                                      </p:tavLst>
                                    </p:anim>
                                    <p:anim calcmode="lin" valueType="num">
                                      <p:cBhvr>
                                        <p:cTn id="81" dur="500" fill="hold"/>
                                        <p:tgtEl>
                                          <p:spTgt spid="68"/>
                                        </p:tgtEl>
                                        <p:attrNameLst>
                                          <p:attrName>ppt_h</p:attrName>
                                        </p:attrNameLst>
                                      </p:cBhvr>
                                      <p:tavLst>
                                        <p:tav tm="0">
                                          <p:val>
                                            <p:fltVal val="0"/>
                                          </p:val>
                                        </p:tav>
                                        <p:tav tm="100000">
                                          <p:val>
                                            <p:strVal val="#ppt_h"/>
                                          </p:val>
                                        </p:tav>
                                      </p:tavLst>
                                    </p:anim>
                                    <p:animEffect transition="in" filter="fade">
                                      <p:cBhvr>
                                        <p:cTn id="82" dur="500"/>
                                        <p:tgtEl>
                                          <p:spTgt spid="68"/>
                                        </p:tgtEl>
                                      </p:cBhvr>
                                    </p:animEffect>
                                  </p:childTnLst>
                                </p:cTn>
                              </p:par>
                            </p:childTnLst>
                          </p:cTn>
                        </p:par>
                        <p:par>
                          <p:cTn id="83" fill="hold">
                            <p:stCondLst>
                              <p:cond delay="5500"/>
                            </p:stCondLst>
                            <p:childTnLst>
                              <p:par>
                                <p:cTn id="84" presetID="22" presetClass="entr" presetSubtype="1"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Effect transition="in" filter="wipe(up)">
                                      <p:cBhvr>
                                        <p:cTn id="86" dur="500"/>
                                        <p:tgtEl>
                                          <p:spTgt spid="50"/>
                                        </p:tgtEl>
                                      </p:cBhvr>
                                    </p:animEffect>
                                  </p:childTnLst>
                                </p:cTn>
                              </p:par>
                            </p:childTnLst>
                          </p:cTn>
                        </p:par>
                        <p:par>
                          <p:cTn id="87" fill="hold">
                            <p:stCondLst>
                              <p:cond delay="6000"/>
                            </p:stCondLst>
                            <p:childTnLst>
                              <p:par>
                                <p:cTn id="88" presetID="53" presetClass="entr" presetSubtype="528" fill="hold" nodeType="afterEffect">
                                  <p:stCondLst>
                                    <p:cond delay="0"/>
                                  </p:stCondLst>
                                  <p:childTnLst>
                                    <p:set>
                                      <p:cBhvr>
                                        <p:cTn id="89" dur="1" fill="hold">
                                          <p:stCondLst>
                                            <p:cond delay="0"/>
                                          </p:stCondLst>
                                        </p:cTn>
                                        <p:tgtEl>
                                          <p:spTgt spid="101"/>
                                        </p:tgtEl>
                                        <p:attrNameLst>
                                          <p:attrName>style.visibility</p:attrName>
                                        </p:attrNameLst>
                                      </p:cBhvr>
                                      <p:to>
                                        <p:strVal val="visible"/>
                                      </p:to>
                                    </p:set>
                                    <p:anim calcmode="lin" valueType="num">
                                      <p:cBhvr>
                                        <p:cTn id="90" dur="500" fill="hold"/>
                                        <p:tgtEl>
                                          <p:spTgt spid="101"/>
                                        </p:tgtEl>
                                        <p:attrNameLst>
                                          <p:attrName>ppt_w</p:attrName>
                                        </p:attrNameLst>
                                      </p:cBhvr>
                                      <p:tavLst>
                                        <p:tav tm="0">
                                          <p:val>
                                            <p:fltVal val="0"/>
                                          </p:val>
                                        </p:tav>
                                        <p:tav tm="100000">
                                          <p:val>
                                            <p:strVal val="#ppt_w"/>
                                          </p:val>
                                        </p:tav>
                                      </p:tavLst>
                                    </p:anim>
                                    <p:anim calcmode="lin" valueType="num">
                                      <p:cBhvr>
                                        <p:cTn id="91" dur="500" fill="hold"/>
                                        <p:tgtEl>
                                          <p:spTgt spid="101"/>
                                        </p:tgtEl>
                                        <p:attrNameLst>
                                          <p:attrName>ppt_h</p:attrName>
                                        </p:attrNameLst>
                                      </p:cBhvr>
                                      <p:tavLst>
                                        <p:tav tm="0">
                                          <p:val>
                                            <p:fltVal val="0"/>
                                          </p:val>
                                        </p:tav>
                                        <p:tav tm="100000">
                                          <p:val>
                                            <p:strVal val="#ppt_h"/>
                                          </p:val>
                                        </p:tav>
                                      </p:tavLst>
                                    </p:anim>
                                    <p:animEffect transition="in" filter="fade">
                                      <p:cBhvr>
                                        <p:cTn id="92" dur="500"/>
                                        <p:tgtEl>
                                          <p:spTgt spid="101"/>
                                        </p:tgtEl>
                                      </p:cBhvr>
                                    </p:animEffect>
                                    <p:anim calcmode="lin" valueType="num">
                                      <p:cBhvr>
                                        <p:cTn id="93" dur="500" fill="hold"/>
                                        <p:tgtEl>
                                          <p:spTgt spid="101"/>
                                        </p:tgtEl>
                                        <p:attrNameLst>
                                          <p:attrName>ppt_x</p:attrName>
                                        </p:attrNameLst>
                                      </p:cBhvr>
                                      <p:tavLst>
                                        <p:tav tm="0">
                                          <p:val>
                                            <p:fltVal val="0.5"/>
                                          </p:val>
                                        </p:tav>
                                        <p:tav tm="100000">
                                          <p:val>
                                            <p:strVal val="#ppt_x"/>
                                          </p:val>
                                        </p:tav>
                                      </p:tavLst>
                                    </p:anim>
                                    <p:anim calcmode="lin" valueType="num">
                                      <p:cBhvr>
                                        <p:cTn id="94" dur="500" fill="hold"/>
                                        <p:tgtEl>
                                          <p:spTgt spid="101"/>
                                        </p:tgtEl>
                                        <p:attrNameLst>
                                          <p:attrName>ppt_y</p:attrName>
                                        </p:attrNameLst>
                                      </p:cBhvr>
                                      <p:tavLst>
                                        <p:tav tm="0">
                                          <p:val>
                                            <p:fltVal val="0.5"/>
                                          </p:val>
                                        </p:tav>
                                        <p:tav tm="100000">
                                          <p:val>
                                            <p:strVal val="#ppt_y"/>
                                          </p:val>
                                        </p:tav>
                                      </p:tavLst>
                                    </p:anim>
                                  </p:childTnLst>
                                </p:cTn>
                              </p:par>
                            </p:childTnLst>
                          </p:cTn>
                        </p:par>
                        <p:par>
                          <p:cTn id="95" fill="hold">
                            <p:stCondLst>
                              <p:cond delay="6500"/>
                            </p:stCondLst>
                            <p:childTnLst>
                              <p:par>
                                <p:cTn id="96" presetID="53" presetClass="entr" presetSubtype="16" fill="hold" grpId="0" nodeType="afterEffect">
                                  <p:stCondLst>
                                    <p:cond delay="0"/>
                                  </p:stCondLst>
                                  <p:childTnLst>
                                    <p:set>
                                      <p:cBhvr>
                                        <p:cTn id="97" dur="1" fill="hold">
                                          <p:stCondLst>
                                            <p:cond delay="0"/>
                                          </p:stCondLst>
                                        </p:cTn>
                                        <p:tgtEl>
                                          <p:spTgt spid="69"/>
                                        </p:tgtEl>
                                        <p:attrNameLst>
                                          <p:attrName>style.visibility</p:attrName>
                                        </p:attrNameLst>
                                      </p:cBhvr>
                                      <p:to>
                                        <p:strVal val="visible"/>
                                      </p:to>
                                    </p:set>
                                    <p:anim calcmode="lin" valueType="num">
                                      <p:cBhvr>
                                        <p:cTn id="98" dur="500" fill="hold"/>
                                        <p:tgtEl>
                                          <p:spTgt spid="69"/>
                                        </p:tgtEl>
                                        <p:attrNameLst>
                                          <p:attrName>ppt_w</p:attrName>
                                        </p:attrNameLst>
                                      </p:cBhvr>
                                      <p:tavLst>
                                        <p:tav tm="0">
                                          <p:val>
                                            <p:fltVal val="0"/>
                                          </p:val>
                                        </p:tav>
                                        <p:tav tm="100000">
                                          <p:val>
                                            <p:strVal val="#ppt_w"/>
                                          </p:val>
                                        </p:tav>
                                      </p:tavLst>
                                    </p:anim>
                                    <p:anim calcmode="lin" valueType="num">
                                      <p:cBhvr>
                                        <p:cTn id="99" dur="500" fill="hold"/>
                                        <p:tgtEl>
                                          <p:spTgt spid="69"/>
                                        </p:tgtEl>
                                        <p:attrNameLst>
                                          <p:attrName>ppt_h</p:attrName>
                                        </p:attrNameLst>
                                      </p:cBhvr>
                                      <p:tavLst>
                                        <p:tav tm="0">
                                          <p:val>
                                            <p:fltVal val="0"/>
                                          </p:val>
                                        </p:tav>
                                        <p:tav tm="100000">
                                          <p:val>
                                            <p:strVal val="#ppt_h"/>
                                          </p:val>
                                        </p:tav>
                                      </p:tavLst>
                                    </p:anim>
                                    <p:animEffect transition="in" filter="fade">
                                      <p:cBhvr>
                                        <p:cTn id="100" dur="500"/>
                                        <p:tgtEl>
                                          <p:spTgt spid="69"/>
                                        </p:tgtEl>
                                      </p:cBhvr>
                                    </p:animEffect>
                                  </p:childTnLst>
                                </p:cTn>
                              </p:par>
                            </p:childTnLst>
                          </p:cTn>
                        </p:par>
                        <p:par>
                          <p:cTn id="101" fill="hold">
                            <p:stCondLst>
                              <p:cond delay="7000"/>
                            </p:stCondLst>
                            <p:childTnLst>
                              <p:par>
                                <p:cTn id="102" presetID="22" presetClass="entr" presetSubtype="1" fill="hold" grpId="0" nodeType="afterEffect">
                                  <p:stCondLst>
                                    <p:cond delay="0"/>
                                  </p:stCondLst>
                                  <p:childTnLst>
                                    <p:set>
                                      <p:cBhvr>
                                        <p:cTn id="103" dur="1" fill="hold">
                                          <p:stCondLst>
                                            <p:cond delay="0"/>
                                          </p:stCondLst>
                                        </p:cTn>
                                        <p:tgtEl>
                                          <p:spTgt spid="56"/>
                                        </p:tgtEl>
                                        <p:attrNameLst>
                                          <p:attrName>style.visibility</p:attrName>
                                        </p:attrNameLst>
                                      </p:cBhvr>
                                      <p:to>
                                        <p:strVal val="visible"/>
                                      </p:to>
                                    </p:set>
                                    <p:animEffect transition="in" filter="wipe(up)">
                                      <p:cBhvr>
                                        <p:cTn id="104" dur="500"/>
                                        <p:tgtEl>
                                          <p:spTgt spid="56"/>
                                        </p:tgtEl>
                                      </p:cBhvr>
                                    </p:animEffect>
                                  </p:childTnLst>
                                </p:cTn>
                              </p:par>
                            </p:childTnLst>
                          </p:cTn>
                        </p:par>
                        <p:par>
                          <p:cTn id="105" fill="hold">
                            <p:stCondLst>
                              <p:cond delay="7500"/>
                            </p:stCondLst>
                            <p:childTnLst>
                              <p:par>
                                <p:cTn id="106" presetID="53" presetClass="entr" presetSubtype="528" fill="hold" nodeType="afterEffect">
                                  <p:stCondLst>
                                    <p:cond delay="0"/>
                                  </p:stCondLst>
                                  <p:childTnLst>
                                    <p:set>
                                      <p:cBhvr>
                                        <p:cTn id="107" dur="1" fill="hold">
                                          <p:stCondLst>
                                            <p:cond delay="0"/>
                                          </p:stCondLst>
                                        </p:cTn>
                                        <p:tgtEl>
                                          <p:spTgt spid="98"/>
                                        </p:tgtEl>
                                        <p:attrNameLst>
                                          <p:attrName>style.visibility</p:attrName>
                                        </p:attrNameLst>
                                      </p:cBhvr>
                                      <p:to>
                                        <p:strVal val="visible"/>
                                      </p:to>
                                    </p:set>
                                    <p:anim calcmode="lin" valueType="num">
                                      <p:cBhvr>
                                        <p:cTn id="108" dur="500" fill="hold"/>
                                        <p:tgtEl>
                                          <p:spTgt spid="98"/>
                                        </p:tgtEl>
                                        <p:attrNameLst>
                                          <p:attrName>ppt_w</p:attrName>
                                        </p:attrNameLst>
                                      </p:cBhvr>
                                      <p:tavLst>
                                        <p:tav tm="0">
                                          <p:val>
                                            <p:fltVal val="0"/>
                                          </p:val>
                                        </p:tav>
                                        <p:tav tm="100000">
                                          <p:val>
                                            <p:strVal val="#ppt_w"/>
                                          </p:val>
                                        </p:tav>
                                      </p:tavLst>
                                    </p:anim>
                                    <p:anim calcmode="lin" valueType="num">
                                      <p:cBhvr>
                                        <p:cTn id="109" dur="500" fill="hold"/>
                                        <p:tgtEl>
                                          <p:spTgt spid="98"/>
                                        </p:tgtEl>
                                        <p:attrNameLst>
                                          <p:attrName>ppt_h</p:attrName>
                                        </p:attrNameLst>
                                      </p:cBhvr>
                                      <p:tavLst>
                                        <p:tav tm="0">
                                          <p:val>
                                            <p:fltVal val="0"/>
                                          </p:val>
                                        </p:tav>
                                        <p:tav tm="100000">
                                          <p:val>
                                            <p:strVal val="#ppt_h"/>
                                          </p:val>
                                        </p:tav>
                                      </p:tavLst>
                                    </p:anim>
                                    <p:animEffect transition="in" filter="fade">
                                      <p:cBhvr>
                                        <p:cTn id="110" dur="500"/>
                                        <p:tgtEl>
                                          <p:spTgt spid="98"/>
                                        </p:tgtEl>
                                      </p:cBhvr>
                                    </p:animEffect>
                                    <p:anim calcmode="lin" valueType="num">
                                      <p:cBhvr>
                                        <p:cTn id="111" dur="500" fill="hold"/>
                                        <p:tgtEl>
                                          <p:spTgt spid="98"/>
                                        </p:tgtEl>
                                        <p:attrNameLst>
                                          <p:attrName>ppt_x</p:attrName>
                                        </p:attrNameLst>
                                      </p:cBhvr>
                                      <p:tavLst>
                                        <p:tav tm="0">
                                          <p:val>
                                            <p:fltVal val="0.5"/>
                                          </p:val>
                                        </p:tav>
                                        <p:tav tm="100000">
                                          <p:val>
                                            <p:strVal val="#ppt_x"/>
                                          </p:val>
                                        </p:tav>
                                      </p:tavLst>
                                    </p:anim>
                                    <p:anim calcmode="lin" valueType="num">
                                      <p:cBhvr>
                                        <p:cTn id="112" dur="500" fill="hold"/>
                                        <p:tgtEl>
                                          <p:spTgt spid="98"/>
                                        </p:tgtEl>
                                        <p:attrNameLst>
                                          <p:attrName>ppt_y</p:attrName>
                                        </p:attrNameLst>
                                      </p:cBhvr>
                                      <p:tavLst>
                                        <p:tav tm="0">
                                          <p:val>
                                            <p:fltVal val="0.5"/>
                                          </p:val>
                                        </p:tav>
                                        <p:tav tm="100000">
                                          <p:val>
                                            <p:strVal val="#ppt_y"/>
                                          </p:val>
                                        </p:tav>
                                      </p:tavLst>
                                    </p:anim>
                                  </p:childTnLst>
                                </p:cTn>
                              </p:par>
                            </p:childTnLst>
                          </p:cTn>
                        </p:par>
                        <p:par>
                          <p:cTn id="113" fill="hold">
                            <p:stCondLst>
                              <p:cond delay="8000"/>
                            </p:stCondLst>
                            <p:childTnLst>
                              <p:par>
                                <p:cTn id="114" presetID="53" presetClass="entr" presetSubtype="16" fill="hold" grpId="0" nodeType="afterEffect">
                                  <p:stCondLst>
                                    <p:cond delay="0"/>
                                  </p:stCondLst>
                                  <p:childTnLst>
                                    <p:set>
                                      <p:cBhvr>
                                        <p:cTn id="115" dur="1" fill="hold">
                                          <p:stCondLst>
                                            <p:cond delay="0"/>
                                          </p:stCondLst>
                                        </p:cTn>
                                        <p:tgtEl>
                                          <p:spTgt spid="70"/>
                                        </p:tgtEl>
                                        <p:attrNameLst>
                                          <p:attrName>style.visibility</p:attrName>
                                        </p:attrNameLst>
                                      </p:cBhvr>
                                      <p:to>
                                        <p:strVal val="visible"/>
                                      </p:to>
                                    </p:set>
                                    <p:anim calcmode="lin" valueType="num">
                                      <p:cBhvr>
                                        <p:cTn id="116" dur="500" fill="hold"/>
                                        <p:tgtEl>
                                          <p:spTgt spid="70"/>
                                        </p:tgtEl>
                                        <p:attrNameLst>
                                          <p:attrName>ppt_w</p:attrName>
                                        </p:attrNameLst>
                                      </p:cBhvr>
                                      <p:tavLst>
                                        <p:tav tm="0">
                                          <p:val>
                                            <p:fltVal val="0"/>
                                          </p:val>
                                        </p:tav>
                                        <p:tav tm="100000">
                                          <p:val>
                                            <p:strVal val="#ppt_w"/>
                                          </p:val>
                                        </p:tav>
                                      </p:tavLst>
                                    </p:anim>
                                    <p:anim calcmode="lin" valueType="num">
                                      <p:cBhvr>
                                        <p:cTn id="117" dur="500" fill="hold"/>
                                        <p:tgtEl>
                                          <p:spTgt spid="70"/>
                                        </p:tgtEl>
                                        <p:attrNameLst>
                                          <p:attrName>ppt_h</p:attrName>
                                        </p:attrNameLst>
                                      </p:cBhvr>
                                      <p:tavLst>
                                        <p:tav tm="0">
                                          <p:val>
                                            <p:fltVal val="0"/>
                                          </p:val>
                                        </p:tav>
                                        <p:tav tm="100000">
                                          <p:val>
                                            <p:strVal val="#ppt_h"/>
                                          </p:val>
                                        </p:tav>
                                      </p:tavLst>
                                    </p:anim>
                                    <p:animEffect transition="in" filter="fade">
                                      <p:cBhvr>
                                        <p:cTn id="118" dur="500"/>
                                        <p:tgtEl>
                                          <p:spTgt spid="70"/>
                                        </p:tgtEl>
                                      </p:cBhvr>
                                    </p:animEffect>
                                  </p:childTnLst>
                                </p:cTn>
                              </p:par>
                            </p:childTnLst>
                          </p:cTn>
                        </p:par>
                        <p:par>
                          <p:cTn id="119" fill="hold">
                            <p:stCondLst>
                              <p:cond delay="8500"/>
                            </p:stCondLst>
                            <p:childTnLst>
                              <p:par>
                                <p:cTn id="120" presetID="22" presetClass="entr" presetSubtype="1" fill="hold" grpId="0" nodeType="afterEffect">
                                  <p:stCondLst>
                                    <p:cond delay="0"/>
                                  </p:stCondLst>
                                  <p:childTnLst>
                                    <p:set>
                                      <p:cBhvr>
                                        <p:cTn id="121" dur="1" fill="hold">
                                          <p:stCondLst>
                                            <p:cond delay="0"/>
                                          </p:stCondLst>
                                        </p:cTn>
                                        <p:tgtEl>
                                          <p:spTgt spid="64"/>
                                        </p:tgtEl>
                                        <p:attrNameLst>
                                          <p:attrName>style.visibility</p:attrName>
                                        </p:attrNameLst>
                                      </p:cBhvr>
                                      <p:to>
                                        <p:strVal val="visible"/>
                                      </p:to>
                                    </p:set>
                                    <p:animEffect transition="in" filter="wipe(up)">
                                      <p:cBhvr>
                                        <p:cTn id="1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43" grpId="0"/>
      <p:bldP spid="50" grpId="0"/>
      <p:bldP spid="56" grpId="0"/>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1306</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2017-10-05T00:26:00Z</dcterms:modified>
</cp:coreProperties>
</file>