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2" y="1"/>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0" name="Rectangle 9"/>
          <p:cNvSpPr/>
          <p:nvPr/>
        </p:nvSpPr>
        <p:spPr>
          <a:xfrm rot="2669719">
            <a:off x="6693352" y="1668086"/>
            <a:ext cx="526258" cy="519289"/>
          </a:xfrm>
          <a:prstGeom prst="rect">
            <a:avLst/>
          </a:prstGeom>
          <a:solidFill>
            <a:srgbClr val="3473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1" name="Rectangle 10"/>
          <p:cNvSpPr/>
          <p:nvPr/>
        </p:nvSpPr>
        <p:spPr>
          <a:xfrm rot="2669719">
            <a:off x="5197574" y="3169355"/>
            <a:ext cx="526258" cy="519289"/>
          </a:xfrm>
          <a:prstGeom prst="rect">
            <a:avLst/>
          </a:prstGeom>
          <a:solidFill>
            <a:srgbClr val="189A80"/>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2" name="Rectangle 11"/>
          <p:cNvSpPr/>
          <p:nvPr/>
        </p:nvSpPr>
        <p:spPr>
          <a:xfrm rot="2669719">
            <a:off x="3605841" y="4744308"/>
            <a:ext cx="526258" cy="519289"/>
          </a:xfrm>
          <a:prstGeom prst="rect">
            <a:avLst/>
          </a:prstGeom>
          <a:solidFill>
            <a:srgbClr val="EF9D2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3" name="Freeform 6"/>
          <p:cNvSpPr>
            <a:spLocks noChangeArrowheads="1"/>
          </p:cNvSpPr>
          <p:nvPr/>
        </p:nvSpPr>
        <p:spPr bwMode="auto">
          <a:xfrm>
            <a:off x="6819592" y="1811900"/>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solidFill>
                <a:schemeClr val="bg2">
                  <a:lumMod val="10000"/>
                </a:schemeClr>
              </a:solidFill>
            </a:endParaRPr>
          </a:p>
        </p:txBody>
      </p:sp>
      <p:sp>
        <p:nvSpPr>
          <p:cNvPr id="14" name="Freeform 15"/>
          <p:cNvSpPr>
            <a:spLocks noChangeArrowheads="1"/>
          </p:cNvSpPr>
          <p:nvPr/>
        </p:nvSpPr>
        <p:spPr bwMode="auto">
          <a:xfrm>
            <a:off x="5323813"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solidFill>
                <a:schemeClr val="bg2">
                  <a:lumMod val="10000"/>
                </a:schemeClr>
              </a:solidFill>
            </a:endParaRPr>
          </a:p>
        </p:txBody>
      </p:sp>
      <p:sp>
        <p:nvSpPr>
          <p:cNvPr id="15" name="Freeform 5"/>
          <p:cNvSpPr>
            <a:spLocks noChangeArrowheads="1"/>
          </p:cNvSpPr>
          <p:nvPr/>
        </p:nvSpPr>
        <p:spPr bwMode="auto">
          <a:xfrm>
            <a:off x="3732080" y="4874083"/>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solidFill>
                <a:schemeClr val="bg2">
                  <a:lumMod val="10000"/>
                </a:schemeClr>
              </a:solidFill>
            </a:endParaRPr>
          </a:p>
        </p:txBody>
      </p:sp>
      <p:sp>
        <p:nvSpPr>
          <p:cNvPr id="16" name="Text Box 10"/>
          <p:cNvSpPr txBox="1">
            <a:spLocks noChangeArrowheads="1"/>
          </p:cNvSpPr>
          <p:nvPr/>
        </p:nvSpPr>
        <p:spPr bwMode="auto">
          <a:xfrm>
            <a:off x="7558922" y="1671568"/>
            <a:ext cx="3752545" cy="7540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5927678" y="3247042"/>
            <a:ext cx="3752545" cy="7540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4431900" y="4782337"/>
            <a:ext cx="3752545" cy="7540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a:t>
            </a:r>
          </a:p>
        </p:txBody>
      </p:sp>
      <p:pic>
        <p:nvPicPr>
          <p:cNvPr id="19" name="Picture 18">
            <a:hlinkClick r:id="rId3"/>
            <a:extLst>
              <a:ext uri="{FF2B5EF4-FFF2-40B4-BE49-F238E27FC236}">
                <a16:creationId xmlns:a16="http://schemas.microsoft.com/office/drawing/2014/main" id="{D7792D8B-DE57-4E5A-8B38-811F9F8543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072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par>
                          <p:cTn id="49" fill="hold">
                            <p:stCondLst>
                              <p:cond delay="3500"/>
                            </p:stCondLst>
                            <p:childTnLst>
                              <p:par>
                                <p:cTn id="50" presetID="22" presetClass="entr" presetSubtype="8"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1229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2017-09-28T17:58:04Z</dcterms:modified>
</cp:coreProperties>
</file>