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1820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588799"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8" name="Oval 6"/>
          <p:cNvSpPr>
            <a:spLocks noChangeArrowheads="1"/>
          </p:cNvSpPr>
          <p:nvPr/>
        </p:nvSpPr>
        <p:spPr bwMode="auto">
          <a:xfrm>
            <a:off x="1298229"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3" name="Freeform 5"/>
          <p:cNvSpPr>
            <a:spLocks/>
          </p:cNvSpPr>
          <p:nvPr/>
        </p:nvSpPr>
        <p:spPr bwMode="auto">
          <a:xfrm>
            <a:off x="2762583" y="1735110"/>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4" name="Oval 6"/>
          <p:cNvSpPr>
            <a:spLocks noChangeArrowheads="1"/>
          </p:cNvSpPr>
          <p:nvPr/>
        </p:nvSpPr>
        <p:spPr bwMode="auto">
          <a:xfrm>
            <a:off x="2472013"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7" name="Freeform 5"/>
          <p:cNvSpPr>
            <a:spLocks/>
          </p:cNvSpPr>
          <p:nvPr/>
        </p:nvSpPr>
        <p:spPr bwMode="auto">
          <a:xfrm>
            <a:off x="3989428" y="1735111"/>
            <a:ext cx="402326" cy="3874248"/>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8" name="Oval 6"/>
          <p:cNvSpPr>
            <a:spLocks noChangeArrowheads="1"/>
          </p:cNvSpPr>
          <p:nvPr/>
        </p:nvSpPr>
        <p:spPr bwMode="auto">
          <a:xfrm>
            <a:off x="3698858" y="5269122"/>
            <a:ext cx="983463" cy="973529"/>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1" name="Freeform 5"/>
          <p:cNvSpPr>
            <a:spLocks/>
          </p:cNvSpPr>
          <p:nvPr/>
        </p:nvSpPr>
        <p:spPr bwMode="auto">
          <a:xfrm>
            <a:off x="5146737"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2" name="Oval 6"/>
          <p:cNvSpPr>
            <a:spLocks noChangeArrowheads="1"/>
          </p:cNvSpPr>
          <p:nvPr/>
        </p:nvSpPr>
        <p:spPr bwMode="auto">
          <a:xfrm>
            <a:off x="4856167" y="5269123"/>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9" name="Rectangle 7"/>
          <p:cNvSpPr>
            <a:spLocks noChangeArrowheads="1"/>
          </p:cNvSpPr>
          <p:nvPr/>
        </p:nvSpPr>
        <p:spPr bwMode="auto">
          <a:xfrm>
            <a:off x="1588799" y="1918890"/>
            <a:ext cx="402326" cy="3690471"/>
          </a:xfrm>
          <a:prstGeom prst="rect">
            <a:avLst/>
          </a:prstGeom>
          <a:solidFill>
            <a:srgbClr val="FF2B2A"/>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5" name="Rectangle 7"/>
          <p:cNvSpPr>
            <a:spLocks noChangeArrowheads="1"/>
          </p:cNvSpPr>
          <p:nvPr/>
        </p:nvSpPr>
        <p:spPr bwMode="auto">
          <a:xfrm>
            <a:off x="2762583" y="3404018"/>
            <a:ext cx="402326" cy="2205342"/>
          </a:xfrm>
          <a:prstGeom prst="rect">
            <a:avLst/>
          </a:prstGeom>
          <a:solidFill>
            <a:srgbClr val="85C401"/>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9" name="Rectangle 7"/>
          <p:cNvSpPr>
            <a:spLocks noChangeArrowheads="1"/>
          </p:cNvSpPr>
          <p:nvPr/>
        </p:nvSpPr>
        <p:spPr bwMode="auto">
          <a:xfrm>
            <a:off x="3989428" y="2653336"/>
            <a:ext cx="402326" cy="2956023"/>
          </a:xfrm>
          <a:prstGeom prst="rect">
            <a:avLst/>
          </a:prstGeom>
          <a:solidFill>
            <a:srgbClr val="3EB8CD"/>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3" name="Rectangle 7"/>
          <p:cNvSpPr>
            <a:spLocks noChangeArrowheads="1"/>
          </p:cNvSpPr>
          <p:nvPr/>
        </p:nvSpPr>
        <p:spPr bwMode="auto">
          <a:xfrm>
            <a:off x="5146737" y="4005108"/>
            <a:ext cx="402326" cy="1604254"/>
          </a:xfrm>
          <a:prstGeom prst="rect">
            <a:avLst/>
          </a:prstGeom>
          <a:solidFill>
            <a:srgbClr val="01AA8D"/>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6" name="Oval 8"/>
          <p:cNvSpPr>
            <a:spLocks noChangeArrowheads="1"/>
          </p:cNvSpPr>
          <p:nvPr/>
        </p:nvSpPr>
        <p:spPr bwMode="auto">
          <a:xfrm>
            <a:off x="2472013" y="5269119"/>
            <a:ext cx="983463" cy="973528"/>
          </a:xfrm>
          <a:prstGeom prst="ellipse">
            <a:avLst/>
          </a:prstGeom>
          <a:solidFill>
            <a:srgbClr val="85C401"/>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0" name="Oval 8"/>
          <p:cNvSpPr>
            <a:spLocks noChangeArrowheads="1"/>
          </p:cNvSpPr>
          <p:nvPr/>
        </p:nvSpPr>
        <p:spPr bwMode="auto">
          <a:xfrm>
            <a:off x="3698858" y="5269120"/>
            <a:ext cx="983463" cy="973528"/>
          </a:xfrm>
          <a:prstGeom prst="ellipse">
            <a:avLst/>
          </a:prstGeom>
          <a:solidFill>
            <a:srgbClr val="3EB8CD"/>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4" name="Oval 8"/>
          <p:cNvSpPr>
            <a:spLocks noChangeArrowheads="1"/>
          </p:cNvSpPr>
          <p:nvPr/>
        </p:nvSpPr>
        <p:spPr bwMode="auto">
          <a:xfrm>
            <a:off x="4856167" y="5269120"/>
            <a:ext cx="983463" cy="973528"/>
          </a:xfrm>
          <a:prstGeom prst="ellipse">
            <a:avLst/>
          </a:prstGeom>
          <a:solidFill>
            <a:srgbClr val="01AA8D"/>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2" name="Oval 8"/>
          <p:cNvSpPr>
            <a:spLocks noChangeArrowheads="1"/>
          </p:cNvSpPr>
          <p:nvPr/>
        </p:nvSpPr>
        <p:spPr bwMode="auto">
          <a:xfrm>
            <a:off x="1298229" y="5269121"/>
            <a:ext cx="983463" cy="973528"/>
          </a:xfrm>
          <a:prstGeom prst="ellipse">
            <a:avLst/>
          </a:prstGeom>
          <a:solidFill>
            <a:srgbClr val="FF2B2A"/>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39" name="Rectangle 38"/>
          <p:cNvSpPr/>
          <p:nvPr/>
        </p:nvSpPr>
        <p:spPr>
          <a:xfrm>
            <a:off x="1253525" y="5400692"/>
            <a:ext cx="1072870" cy="49321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97%</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0" name="Rectangle 39"/>
          <p:cNvSpPr/>
          <p:nvPr/>
        </p:nvSpPr>
        <p:spPr>
          <a:xfrm>
            <a:off x="2427309"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58%</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1" name="Rectangle 40"/>
          <p:cNvSpPr/>
          <p:nvPr/>
        </p:nvSpPr>
        <p:spPr>
          <a:xfrm>
            <a:off x="3614418"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85%</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2" name="Rectangle 41"/>
          <p:cNvSpPr/>
          <p:nvPr/>
        </p:nvSpPr>
        <p:spPr>
          <a:xfrm>
            <a:off x="4811463" y="5400692"/>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44%</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7" name="TextBox 46"/>
          <p:cNvSpPr txBox="1"/>
          <p:nvPr/>
        </p:nvSpPr>
        <p:spPr>
          <a:xfrm>
            <a:off x="7856772" y="1929669"/>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7856772" y="3068651"/>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7856772" y="4207794"/>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7869324" y="5310969"/>
            <a:ext cx="3657600"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10"/>
          <p:cNvSpPr>
            <a:spLocks noChangeAspect="1" noChangeArrowheads="1"/>
          </p:cNvSpPr>
          <p:nvPr/>
        </p:nvSpPr>
        <p:spPr bwMode="auto">
          <a:xfrm rot="16200000" flipH="1">
            <a:off x="6708835" y="1970497"/>
            <a:ext cx="888742" cy="914400"/>
          </a:xfrm>
          <a:prstGeom prst="ellipse">
            <a:avLst/>
          </a:prstGeom>
          <a:solidFill>
            <a:srgbClr val="FF2B2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Oval 10"/>
          <p:cNvSpPr>
            <a:spLocks noChangeAspect="1" noChangeArrowheads="1"/>
          </p:cNvSpPr>
          <p:nvPr/>
        </p:nvSpPr>
        <p:spPr bwMode="auto">
          <a:xfrm rot="5400000">
            <a:off x="6691445" y="3103536"/>
            <a:ext cx="888742" cy="914400"/>
          </a:xfrm>
          <a:prstGeom prst="ellipse">
            <a:avLst/>
          </a:prstGeom>
          <a:solidFill>
            <a:srgbClr val="85C401"/>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Oval 10"/>
          <p:cNvSpPr>
            <a:spLocks noChangeAspect="1" noChangeArrowheads="1"/>
          </p:cNvSpPr>
          <p:nvPr/>
        </p:nvSpPr>
        <p:spPr bwMode="auto">
          <a:xfrm rot="5400000" flipH="1" flipV="1">
            <a:off x="6708835" y="4242043"/>
            <a:ext cx="888742" cy="914400"/>
          </a:xfrm>
          <a:prstGeom prst="ellipse">
            <a:avLst/>
          </a:prstGeom>
          <a:solidFill>
            <a:srgbClr val="3EB8C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0"/>
          <p:cNvSpPr>
            <a:spLocks noChangeAspect="1" noChangeArrowheads="1"/>
          </p:cNvSpPr>
          <p:nvPr/>
        </p:nvSpPr>
        <p:spPr bwMode="auto">
          <a:xfrm rot="16200000" flipV="1">
            <a:off x="6691445" y="5380551"/>
            <a:ext cx="888742" cy="914400"/>
          </a:xfrm>
          <a:prstGeom prst="ellipse">
            <a:avLst/>
          </a:prstGeom>
          <a:solidFill>
            <a:srgbClr val="01AA8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noChangeAspect="1" noEditPoints="1"/>
          </p:cNvSpPr>
          <p:nvPr/>
        </p:nvSpPr>
        <p:spPr bwMode="auto">
          <a:xfrm>
            <a:off x="6941327" y="2196136"/>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172"/>
          <p:cNvSpPr>
            <a:spLocks noChangeAspect="1" noEditPoints="1"/>
          </p:cNvSpPr>
          <p:nvPr/>
        </p:nvSpPr>
        <p:spPr bwMode="auto">
          <a:xfrm>
            <a:off x="6982558" y="5592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a:grpSpLocks noChangeAspect="1"/>
          </p:cNvGrpSpPr>
          <p:nvPr/>
        </p:nvGrpSpPr>
        <p:grpSpPr>
          <a:xfrm>
            <a:off x="6928068" y="4470139"/>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6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6961042" y="3340824"/>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6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1" name="Picture 50">
            <a:hlinkClick r:id="rId2"/>
            <a:extLst>
              <a:ext uri="{FF2B5EF4-FFF2-40B4-BE49-F238E27FC236}">
                <a16:creationId xmlns:a16="http://schemas.microsoft.com/office/drawing/2014/main" id="{0E718708-FEB4-4934-B590-7AC8C46808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2349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7"/>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3"/>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8"/>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anim calcmode="lin" valueType="num">
                                      <p:cBhvr>
                                        <p:cTn id="4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7"/>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1000" fill="hold"/>
                                        <p:tgtEl>
                                          <p:spTgt spid="22"/>
                                        </p:tgtEl>
                                        <p:attrNameLst>
                                          <p:attrName>ppt_w</p:attrName>
                                        </p:attrNameLst>
                                      </p:cBhvr>
                                      <p:tavLst>
                                        <p:tav tm="0">
                                          <p:val>
                                            <p:fltVal val="0"/>
                                          </p:val>
                                        </p:tav>
                                        <p:tav tm="100000">
                                          <p:val>
                                            <p:strVal val="#ppt_w"/>
                                          </p:val>
                                        </p:tav>
                                      </p:tavLst>
                                    </p:anim>
                                    <p:anim calcmode="lin" valueType="num">
                                      <p:cBhvr>
                                        <p:cTn id="48" dur="1000" fill="hold"/>
                                        <p:tgtEl>
                                          <p:spTgt spid="22"/>
                                        </p:tgtEl>
                                        <p:attrNameLst>
                                          <p:attrName>ppt_h</p:attrName>
                                        </p:attrNameLst>
                                      </p:cBhvr>
                                      <p:tavLst>
                                        <p:tav tm="0">
                                          <p:val>
                                            <p:fltVal val="0"/>
                                          </p:val>
                                        </p:tav>
                                        <p:tav tm="100000">
                                          <p:val>
                                            <p:strVal val="#ppt_h"/>
                                          </p:val>
                                        </p:tav>
                                      </p:tavLst>
                                    </p:anim>
                                    <p:anim calcmode="lin" valueType="num">
                                      <p:cBhvr>
                                        <p:cTn id="49"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2"/>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fltVal val="0"/>
                                          </p:val>
                                        </p:tav>
                                        <p:tav tm="100000">
                                          <p:val>
                                            <p:strVal val="#ppt_w"/>
                                          </p:val>
                                        </p:tav>
                                      </p:tavLst>
                                    </p:anim>
                                    <p:anim calcmode="lin" valueType="num">
                                      <p:cBhvr>
                                        <p:cTn id="54" dur="1000" fill="hold"/>
                                        <p:tgtEl>
                                          <p:spTgt spid="21"/>
                                        </p:tgtEl>
                                        <p:attrNameLst>
                                          <p:attrName>ppt_h</p:attrName>
                                        </p:attrNameLst>
                                      </p:cBhvr>
                                      <p:tavLst>
                                        <p:tav tm="0">
                                          <p:val>
                                            <p:fltVal val="0"/>
                                          </p:val>
                                        </p:tav>
                                        <p:tav tm="100000">
                                          <p:val>
                                            <p:strVal val="#ppt_h"/>
                                          </p:val>
                                        </p:tav>
                                      </p:tavLst>
                                    </p:anim>
                                    <p:anim calcmode="lin" valueType="num">
                                      <p:cBhvr>
                                        <p:cTn id="5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500"/>
                            </p:stCondLst>
                            <p:childTnLst>
                              <p:par>
                                <p:cTn id="58" presetID="53" presetClass="entr" presetSubtype="16"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par>
                          <p:cTn id="63" fill="hold">
                            <p:stCondLst>
                              <p:cond delay="20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par>
                          <p:cTn id="73" fill="hold">
                            <p:stCondLst>
                              <p:cond delay="30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37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4250"/>
                            </p:stCondLst>
                            <p:childTnLst>
                              <p:par>
                                <p:cTn id="93" presetID="53" presetClass="entr" presetSubtype="16"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childTnLst>
                                </p:cTn>
                              </p:par>
                            </p:childTnLst>
                          </p:cTn>
                        </p:par>
                        <p:par>
                          <p:cTn id="98" fill="hold">
                            <p:stCondLst>
                              <p:cond delay="4750"/>
                            </p:stCondLst>
                            <p:childTnLst>
                              <p:par>
                                <p:cTn id="99" presetID="53" presetClass="entr" presetSubtype="16" fill="hold" grpId="0" nodeType="afterEffect">
                                  <p:stCondLst>
                                    <p:cond delay="0"/>
                                  </p:stCondLst>
                                  <p:childTnLst>
                                    <p:set>
                                      <p:cBhvr>
                                        <p:cTn id="100" dur="1" fill="hold">
                                          <p:stCondLst>
                                            <p:cond delay="0"/>
                                          </p:stCondLst>
                                        </p:cTn>
                                        <p:tgtEl>
                                          <p:spTgt spid="40"/>
                                        </p:tgtEl>
                                        <p:attrNameLst>
                                          <p:attrName>style.visibility</p:attrName>
                                        </p:attrNameLst>
                                      </p:cBhvr>
                                      <p:to>
                                        <p:strVal val="visible"/>
                                      </p:to>
                                    </p:set>
                                    <p:anim calcmode="lin" valueType="num">
                                      <p:cBhvr>
                                        <p:cTn id="101" dur="500" fill="hold"/>
                                        <p:tgtEl>
                                          <p:spTgt spid="40"/>
                                        </p:tgtEl>
                                        <p:attrNameLst>
                                          <p:attrName>ppt_w</p:attrName>
                                        </p:attrNameLst>
                                      </p:cBhvr>
                                      <p:tavLst>
                                        <p:tav tm="0">
                                          <p:val>
                                            <p:fltVal val="0"/>
                                          </p:val>
                                        </p:tav>
                                        <p:tav tm="100000">
                                          <p:val>
                                            <p:strVal val="#ppt_w"/>
                                          </p:val>
                                        </p:tav>
                                      </p:tavLst>
                                    </p:anim>
                                    <p:anim calcmode="lin" valueType="num">
                                      <p:cBhvr>
                                        <p:cTn id="102" dur="500" fill="hold"/>
                                        <p:tgtEl>
                                          <p:spTgt spid="40"/>
                                        </p:tgtEl>
                                        <p:attrNameLst>
                                          <p:attrName>ppt_h</p:attrName>
                                        </p:attrNameLst>
                                      </p:cBhvr>
                                      <p:tavLst>
                                        <p:tav tm="0">
                                          <p:val>
                                            <p:fltVal val="0"/>
                                          </p:val>
                                        </p:tav>
                                        <p:tav tm="100000">
                                          <p:val>
                                            <p:strVal val="#ppt_h"/>
                                          </p:val>
                                        </p:tav>
                                      </p:tavLst>
                                    </p:anim>
                                    <p:animEffect transition="in" filter="fade">
                                      <p:cBhvr>
                                        <p:cTn id="103" dur="500"/>
                                        <p:tgtEl>
                                          <p:spTgt spid="40"/>
                                        </p:tgtEl>
                                      </p:cBhvr>
                                    </p:animEffect>
                                  </p:childTnLst>
                                </p:cTn>
                              </p:par>
                            </p:childTnLst>
                          </p:cTn>
                        </p:par>
                        <p:par>
                          <p:cTn id="104" fill="hold">
                            <p:stCondLst>
                              <p:cond delay="5250"/>
                            </p:stCondLst>
                            <p:childTnLst>
                              <p:par>
                                <p:cTn id="105" presetID="22" presetClass="entr" presetSubtype="4" fill="hold" grpId="0" nodeType="after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wipe(down)">
                                      <p:cBhvr>
                                        <p:cTn id="107" dur="500"/>
                                        <p:tgtEl>
                                          <p:spTgt spid="15"/>
                                        </p:tgtEl>
                                      </p:cBhvr>
                                    </p:animEffect>
                                  </p:childTnLst>
                                </p:cTn>
                              </p:par>
                            </p:childTnLst>
                          </p:cTn>
                        </p:par>
                        <p:par>
                          <p:cTn id="108" fill="hold">
                            <p:stCondLst>
                              <p:cond delay="5750"/>
                            </p:stCondLst>
                            <p:childTnLst>
                              <p:par>
                                <p:cTn id="109" presetID="53" presetClass="entr" presetSubtype="528"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p:cTn id="111" dur="500" fill="hold"/>
                                        <p:tgtEl>
                                          <p:spTgt spid="54"/>
                                        </p:tgtEl>
                                        <p:attrNameLst>
                                          <p:attrName>ppt_w</p:attrName>
                                        </p:attrNameLst>
                                      </p:cBhvr>
                                      <p:tavLst>
                                        <p:tav tm="0">
                                          <p:val>
                                            <p:fltVal val="0"/>
                                          </p:val>
                                        </p:tav>
                                        <p:tav tm="100000">
                                          <p:val>
                                            <p:strVal val="#ppt_w"/>
                                          </p:val>
                                        </p:tav>
                                      </p:tavLst>
                                    </p:anim>
                                    <p:anim calcmode="lin" valueType="num">
                                      <p:cBhvr>
                                        <p:cTn id="112" dur="500" fill="hold"/>
                                        <p:tgtEl>
                                          <p:spTgt spid="54"/>
                                        </p:tgtEl>
                                        <p:attrNameLst>
                                          <p:attrName>ppt_h</p:attrName>
                                        </p:attrNameLst>
                                      </p:cBhvr>
                                      <p:tavLst>
                                        <p:tav tm="0">
                                          <p:val>
                                            <p:fltVal val="0"/>
                                          </p:val>
                                        </p:tav>
                                        <p:tav tm="100000">
                                          <p:val>
                                            <p:strVal val="#ppt_h"/>
                                          </p:val>
                                        </p:tav>
                                      </p:tavLst>
                                    </p:anim>
                                    <p:animEffect transition="in" filter="fade">
                                      <p:cBhvr>
                                        <p:cTn id="113" dur="500"/>
                                        <p:tgtEl>
                                          <p:spTgt spid="54"/>
                                        </p:tgtEl>
                                      </p:cBhvr>
                                    </p:animEffect>
                                    <p:anim calcmode="lin" valueType="num">
                                      <p:cBhvr>
                                        <p:cTn id="114" dur="500" fill="hold"/>
                                        <p:tgtEl>
                                          <p:spTgt spid="54"/>
                                        </p:tgtEl>
                                        <p:attrNameLst>
                                          <p:attrName>ppt_x</p:attrName>
                                        </p:attrNameLst>
                                      </p:cBhvr>
                                      <p:tavLst>
                                        <p:tav tm="0">
                                          <p:val>
                                            <p:fltVal val="0.5"/>
                                          </p:val>
                                        </p:tav>
                                        <p:tav tm="100000">
                                          <p:val>
                                            <p:strVal val="#ppt_x"/>
                                          </p:val>
                                        </p:tav>
                                      </p:tavLst>
                                    </p:anim>
                                    <p:anim calcmode="lin" valueType="num">
                                      <p:cBhvr>
                                        <p:cTn id="115" dur="500" fill="hold"/>
                                        <p:tgtEl>
                                          <p:spTgt spid="54"/>
                                        </p:tgtEl>
                                        <p:attrNameLst>
                                          <p:attrName>ppt_y</p:attrName>
                                        </p:attrNameLst>
                                      </p:cBhvr>
                                      <p:tavLst>
                                        <p:tav tm="0">
                                          <p:val>
                                            <p:fltVal val="0.5"/>
                                          </p:val>
                                        </p:tav>
                                        <p:tav tm="100000">
                                          <p:val>
                                            <p:strVal val="#ppt_y"/>
                                          </p:val>
                                        </p:tav>
                                      </p:tavLst>
                                    </p:anim>
                                  </p:childTnLst>
                                </p:cTn>
                              </p:par>
                              <p:par>
                                <p:cTn id="116" presetID="53" presetClass="entr" presetSubtype="528" fill="hold" nodeType="withEffect">
                                  <p:stCondLst>
                                    <p:cond delay="250"/>
                                  </p:stCondLst>
                                  <p:childTnLst>
                                    <p:set>
                                      <p:cBhvr>
                                        <p:cTn id="117" dur="1" fill="hold">
                                          <p:stCondLst>
                                            <p:cond delay="0"/>
                                          </p:stCondLst>
                                        </p:cTn>
                                        <p:tgtEl>
                                          <p:spTgt spid="68"/>
                                        </p:tgtEl>
                                        <p:attrNameLst>
                                          <p:attrName>style.visibility</p:attrName>
                                        </p:attrNameLst>
                                      </p:cBhvr>
                                      <p:to>
                                        <p:strVal val="visible"/>
                                      </p:to>
                                    </p:set>
                                    <p:anim calcmode="lin" valueType="num">
                                      <p:cBhvr>
                                        <p:cTn id="118" dur="500" fill="hold"/>
                                        <p:tgtEl>
                                          <p:spTgt spid="68"/>
                                        </p:tgtEl>
                                        <p:attrNameLst>
                                          <p:attrName>ppt_w</p:attrName>
                                        </p:attrNameLst>
                                      </p:cBhvr>
                                      <p:tavLst>
                                        <p:tav tm="0">
                                          <p:val>
                                            <p:fltVal val="0"/>
                                          </p:val>
                                        </p:tav>
                                        <p:tav tm="100000">
                                          <p:val>
                                            <p:strVal val="#ppt_w"/>
                                          </p:val>
                                        </p:tav>
                                      </p:tavLst>
                                    </p:anim>
                                    <p:anim calcmode="lin" valueType="num">
                                      <p:cBhvr>
                                        <p:cTn id="119" dur="500" fill="hold"/>
                                        <p:tgtEl>
                                          <p:spTgt spid="68"/>
                                        </p:tgtEl>
                                        <p:attrNameLst>
                                          <p:attrName>ppt_h</p:attrName>
                                        </p:attrNameLst>
                                      </p:cBhvr>
                                      <p:tavLst>
                                        <p:tav tm="0">
                                          <p:val>
                                            <p:fltVal val="0"/>
                                          </p:val>
                                        </p:tav>
                                        <p:tav tm="100000">
                                          <p:val>
                                            <p:strVal val="#ppt_h"/>
                                          </p:val>
                                        </p:tav>
                                      </p:tavLst>
                                    </p:anim>
                                    <p:animEffect transition="in" filter="fade">
                                      <p:cBhvr>
                                        <p:cTn id="120" dur="500"/>
                                        <p:tgtEl>
                                          <p:spTgt spid="68"/>
                                        </p:tgtEl>
                                      </p:cBhvr>
                                    </p:animEffect>
                                    <p:anim calcmode="lin" valueType="num">
                                      <p:cBhvr>
                                        <p:cTn id="121" dur="500" fill="hold"/>
                                        <p:tgtEl>
                                          <p:spTgt spid="68"/>
                                        </p:tgtEl>
                                        <p:attrNameLst>
                                          <p:attrName>ppt_x</p:attrName>
                                        </p:attrNameLst>
                                      </p:cBhvr>
                                      <p:tavLst>
                                        <p:tav tm="0">
                                          <p:val>
                                            <p:fltVal val="0.5"/>
                                          </p:val>
                                        </p:tav>
                                        <p:tav tm="100000">
                                          <p:val>
                                            <p:strVal val="#ppt_x"/>
                                          </p:val>
                                        </p:tav>
                                      </p:tavLst>
                                    </p:anim>
                                    <p:anim calcmode="lin" valueType="num">
                                      <p:cBhvr>
                                        <p:cTn id="122" dur="500" fill="hold"/>
                                        <p:tgtEl>
                                          <p:spTgt spid="68"/>
                                        </p:tgtEl>
                                        <p:attrNameLst>
                                          <p:attrName>ppt_y</p:attrName>
                                        </p:attrNameLst>
                                      </p:cBhvr>
                                      <p:tavLst>
                                        <p:tav tm="0">
                                          <p:val>
                                            <p:fltVal val="0.5"/>
                                          </p:val>
                                        </p:tav>
                                        <p:tav tm="100000">
                                          <p:val>
                                            <p:strVal val="#ppt_y"/>
                                          </p:val>
                                        </p:tav>
                                      </p:tavLst>
                                    </p:anim>
                                  </p:childTnLst>
                                </p:cTn>
                              </p:par>
                            </p:childTnLst>
                          </p:cTn>
                        </p:par>
                        <p:par>
                          <p:cTn id="123" fill="hold">
                            <p:stCondLst>
                              <p:cond delay="6500"/>
                            </p:stCondLst>
                            <p:childTnLst>
                              <p:par>
                                <p:cTn id="124" presetID="22" presetClass="entr" presetSubtype="8" fill="hold" grpId="0" nodeType="after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wipe(left)">
                                      <p:cBhvr>
                                        <p:cTn id="126" dur="500"/>
                                        <p:tgtEl>
                                          <p:spTgt spid="48"/>
                                        </p:tgtEl>
                                      </p:cBhvr>
                                    </p:animEffect>
                                  </p:childTnLst>
                                </p:cTn>
                              </p:par>
                            </p:childTnLst>
                          </p:cTn>
                        </p:par>
                        <p:par>
                          <p:cTn id="127" fill="hold">
                            <p:stCondLst>
                              <p:cond delay="7000"/>
                            </p:stCondLst>
                            <p:childTnLst>
                              <p:par>
                                <p:cTn id="128" presetID="53" presetClass="entr" presetSubtype="16" fill="hold" grpId="0" nodeType="afterEffect">
                                  <p:stCondLst>
                                    <p:cond delay="0"/>
                                  </p:stCondLst>
                                  <p:childTnLst>
                                    <p:set>
                                      <p:cBhvr>
                                        <p:cTn id="129" dur="1" fill="hold">
                                          <p:stCondLst>
                                            <p:cond delay="0"/>
                                          </p:stCondLst>
                                        </p:cTn>
                                        <p:tgtEl>
                                          <p:spTgt spid="20"/>
                                        </p:tgtEl>
                                        <p:attrNameLst>
                                          <p:attrName>style.visibility</p:attrName>
                                        </p:attrNameLst>
                                      </p:cBhvr>
                                      <p:to>
                                        <p:strVal val="visible"/>
                                      </p:to>
                                    </p:set>
                                    <p:anim calcmode="lin" valueType="num">
                                      <p:cBhvr>
                                        <p:cTn id="130" dur="500" fill="hold"/>
                                        <p:tgtEl>
                                          <p:spTgt spid="20"/>
                                        </p:tgtEl>
                                        <p:attrNameLst>
                                          <p:attrName>ppt_w</p:attrName>
                                        </p:attrNameLst>
                                      </p:cBhvr>
                                      <p:tavLst>
                                        <p:tav tm="0">
                                          <p:val>
                                            <p:fltVal val="0"/>
                                          </p:val>
                                        </p:tav>
                                        <p:tav tm="100000">
                                          <p:val>
                                            <p:strVal val="#ppt_w"/>
                                          </p:val>
                                        </p:tav>
                                      </p:tavLst>
                                    </p:anim>
                                    <p:anim calcmode="lin" valueType="num">
                                      <p:cBhvr>
                                        <p:cTn id="131" dur="500" fill="hold"/>
                                        <p:tgtEl>
                                          <p:spTgt spid="20"/>
                                        </p:tgtEl>
                                        <p:attrNameLst>
                                          <p:attrName>ppt_h</p:attrName>
                                        </p:attrNameLst>
                                      </p:cBhvr>
                                      <p:tavLst>
                                        <p:tav tm="0">
                                          <p:val>
                                            <p:fltVal val="0"/>
                                          </p:val>
                                        </p:tav>
                                        <p:tav tm="100000">
                                          <p:val>
                                            <p:strVal val="#ppt_h"/>
                                          </p:val>
                                        </p:tav>
                                      </p:tavLst>
                                    </p:anim>
                                    <p:animEffect transition="in" filter="fade">
                                      <p:cBhvr>
                                        <p:cTn id="132" dur="500"/>
                                        <p:tgtEl>
                                          <p:spTgt spid="20"/>
                                        </p:tgtEl>
                                      </p:cBhvr>
                                    </p:animEffect>
                                  </p:childTnLst>
                                </p:cTn>
                              </p:par>
                            </p:childTnLst>
                          </p:cTn>
                        </p:par>
                        <p:par>
                          <p:cTn id="133" fill="hold">
                            <p:stCondLst>
                              <p:cond delay="7500"/>
                            </p:stCondLst>
                            <p:childTnLst>
                              <p:par>
                                <p:cTn id="134" presetID="53" presetClass="entr" presetSubtype="16" fill="hold" grpId="0" nodeType="afterEffect">
                                  <p:stCondLst>
                                    <p:cond delay="0"/>
                                  </p:stCondLst>
                                  <p:childTnLst>
                                    <p:set>
                                      <p:cBhvr>
                                        <p:cTn id="135" dur="1" fill="hold">
                                          <p:stCondLst>
                                            <p:cond delay="0"/>
                                          </p:stCondLst>
                                        </p:cTn>
                                        <p:tgtEl>
                                          <p:spTgt spid="41"/>
                                        </p:tgtEl>
                                        <p:attrNameLst>
                                          <p:attrName>style.visibility</p:attrName>
                                        </p:attrNameLst>
                                      </p:cBhvr>
                                      <p:to>
                                        <p:strVal val="visible"/>
                                      </p:to>
                                    </p:set>
                                    <p:anim calcmode="lin" valueType="num">
                                      <p:cBhvr>
                                        <p:cTn id="136" dur="500" fill="hold"/>
                                        <p:tgtEl>
                                          <p:spTgt spid="41"/>
                                        </p:tgtEl>
                                        <p:attrNameLst>
                                          <p:attrName>ppt_w</p:attrName>
                                        </p:attrNameLst>
                                      </p:cBhvr>
                                      <p:tavLst>
                                        <p:tav tm="0">
                                          <p:val>
                                            <p:fltVal val="0"/>
                                          </p:val>
                                        </p:tav>
                                        <p:tav tm="100000">
                                          <p:val>
                                            <p:strVal val="#ppt_w"/>
                                          </p:val>
                                        </p:tav>
                                      </p:tavLst>
                                    </p:anim>
                                    <p:anim calcmode="lin" valueType="num">
                                      <p:cBhvr>
                                        <p:cTn id="137" dur="500" fill="hold"/>
                                        <p:tgtEl>
                                          <p:spTgt spid="41"/>
                                        </p:tgtEl>
                                        <p:attrNameLst>
                                          <p:attrName>ppt_h</p:attrName>
                                        </p:attrNameLst>
                                      </p:cBhvr>
                                      <p:tavLst>
                                        <p:tav tm="0">
                                          <p:val>
                                            <p:fltVal val="0"/>
                                          </p:val>
                                        </p:tav>
                                        <p:tav tm="100000">
                                          <p:val>
                                            <p:strVal val="#ppt_h"/>
                                          </p:val>
                                        </p:tav>
                                      </p:tavLst>
                                    </p:anim>
                                    <p:animEffect transition="in" filter="fade">
                                      <p:cBhvr>
                                        <p:cTn id="138" dur="500"/>
                                        <p:tgtEl>
                                          <p:spTgt spid="41"/>
                                        </p:tgtEl>
                                      </p:cBhvr>
                                    </p:animEffect>
                                  </p:childTnLst>
                                </p:cTn>
                              </p:par>
                            </p:childTnLst>
                          </p:cTn>
                        </p:par>
                        <p:par>
                          <p:cTn id="139" fill="hold">
                            <p:stCondLst>
                              <p:cond delay="8000"/>
                            </p:stCondLst>
                            <p:childTnLst>
                              <p:par>
                                <p:cTn id="140" presetID="22" presetClass="entr" presetSubtype="4" fill="hold" grpId="0" nodeType="after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down)">
                                      <p:cBhvr>
                                        <p:cTn id="142" dur="500"/>
                                        <p:tgtEl>
                                          <p:spTgt spid="19"/>
                                        </p:tgtEl>
                                      </p:cBhvr>
                                    </p:animEffect>
                                  </p:childTnLst>
                                </p:cTn>
                              </p:par>
                            </p:childTnLst>
                          </p:cTn>
                        </p:par>
                        <p:par>
                          <p:cTn id="143" fill="hold">
                            <p:stCondLst>
                              <p:cond delay="8500"/>
                            </p:stCondLst>
                            <p:childTnLst>
                              <p:par>
                                <p:cTn id="144" presetID="53" presetClass="entr" presetSubtype="528" fill="hold" grpId="0" nodeType="afterEffect">
                                  <p:stCondLst>
                                    <p:cond delay="0"/>
                                  </p:stCondLst>
                                  <p:childTnLst>
                                    <p:set>
                                      <p:cBhvr>
                                        <p:cTn id="145" dur="1" fill="hold">
                                          <p:stCondLst>
                                            <p:cond delay="0"/>
                                          </p:stCondLst>
                                        </p:cTn>
                                        <p:tgtEl>
                                          <p:spTgt spid="55"/>
                                        </p:tgtEl>
                                        <p:attrNameLst>
                                          <p:attrName>style.visibility</p:attrName>
                                        </p:attrNameLst>
                                      </p:cBhvr>
                                      <p:to>
                                        <p:strVal val="visible"/>
                                      </p:to>
                                    </p:set>
                                    <p:anim calcmode="lin" valueType="num">
                                      <p:cBhvr>
                                        <p:cTn id="146" dur="500" fill="hold"/>
                                        <p:tgtEl>
                                          <p:spTgt spid="55"/>
                                        </p:tgtEl>
                                        <p:attrNameLst>
                                          <p:attrName>ppt_w</p:attrName>
                                        </p:attrNameLst>
                                      </p:cBhvr>
                                      <p:tavLst>
                                        <p:tav tm="0">
                                          <p:val>
                                            <p:fltVal val="0"/>
                                          </p:val>
                                        </p:tav>
                                        <p:tav tm="100000">
                                          <p:val>
                                            <p:strVal val="#ppt_w"/>
                                          </p:val>
                                        </p:tav>
                                      </p:tavLst>
                                    </p:anim>
                                    <p:anim calcmode="lin" valueType="num">
                                      <p:cBhvr>
                                        <p:cTn id="147" dur="500" fill="hold"/>
                                        <p:tgtEl>
                                          <p:spTgt spid="55"/>
                                        </p:tgtEl>
                                        <p:attrNameLst>
                                          <p:attrName>ppt_h</p:attrName>
                                        </p:attrNameLst>
                                      </p:cBhvr>
                                      <p:tavLst>
                                        <p:tav tm="0">
                                          <p:val>
                                            <p:fltVal val="0"/>
                                          </p:val>
                                        </p:tav>
                                        <p:tav tm="100000">
                                          <p:val>
                                            <p:strVal val="#ppt_h"/>
                                          </p:val>
                                        </p:tav>
                                      </p:tavLst>
                                    </p:anim>
                                    <p:animEffect transition="in" filter="fade">
                                      <p:cBhvr>
                                        <p:cTn id="148" dur="500"/>
                                        <p:tgtEl>
                                          <p:spTgt spid="55"/>
                                        </p:tgtEl>
                                      </p:cBhvr>
                                    </p:animEffect>
                                    <p:anim calcmode="lin" valueType="num">
                                      <p:cBhvr>
                                        <p:cTn id="149" dur="500" fill="hold"/>
                                        <p:tgtEl>
                                          <p:spTgt spid="55"/>
                                        </p:tgtEl>
                                        <p:attrNameLst>
                                          <p:attrName>ppt_x</p:attrName>
                                        </p:attrNameLst>
                                      </p:cBhvr>
                                      <p:tavLst>
                                        <p:tav tm="0">
                                          <p:val>
                                            <p:fltVal val="0.5"/>
                                          </p:val>
                                        </p:tav>
                                        <p:tav tm="100000">
                                          <p:val>
                                            <p:strVal val="#ppt_x"/>
                                          </p:val>
                                        </p:tav>
                                      </p:tavLst>
                                    </p:anim>
                                    <p:anim calcmode="lin" valueType="num">
                                      <p:cBhvr>
                                        <p:cTn id="150" dur="500" fill="hold"/>
                                        <p:tgtEl>
                                          <p:spTgt spid="55"/>
                                        </p:tgtEl>
                                        <p:attrNameLst>
                                          <p:attrName>ppt_y</p:attrName>
                                        </p:attrNameLst>
                                      </p:cBhvr>
                                      <p:tavLst>
                                        <p:tav tm="0">
                                          <p:val>
                                            <p:fltVal val="0.5"/>
                                          </p:val>
                                        </p:tav>
                                        <p:tav tm="100000">
                                          <p:val>
                                            <p:strVal val="#ppt_y"/>
                                          </p:val>
                                        </p:tav>
                                      </p:tavLst>
                                    </p:anim>
                                  </p:childTnLst>
                                </p:cTn>
                              </p:par>
                              <p:par>
                                <p:cTn id="151" presetID="53" presetClass="entr" presetSubtype="528" fill="hold" nodeType="withEffect">
                                  <p:stCondLst>
                                    <p:cond delay="250"/>
                                  </p:stCondLst>
                                  <p:childTnLst>
                                    <p:set>
                                      <p:cBhvr>
                                        <p:cTn id="152" dur="1" fill="hold">
                                          <p:stCondLst>
                                            <p:cond delay="0"/>
                                          </p:stCondLst>
                                        </p:cTn>
                                        <p:tgtEl>
                                          <p:spTgt spid="59"/>
                                        </p:tgtEl>
                                        <p:attrNameLst>
                                          <p:attrName>style.visibility</p:attrName>
                                        </p:attrNameLst>
                                      </p:cBhvr>
                                      <p:to>
                                        <p:strVal val="visible"/>
                                      </p:to>
                                    </p:set>
                                    <p:anim calcmode="lin" valueType="num">
                                      <p:cBhvr>
                                        <p:cTn id="153" dur="500" fill="hold"/>
                                        <p:tgtEl>
                                          <p:spTgt spid="59"/>
                                        </p:tgtEl>
                                        <p:attrNameLst>
                                          <p:attrName>ppt_w</p:attrName>
                                        </p:attrNameLst>
                                      </p:cBhvr>
                                      <p:tavLst>
                                        <p:tav tm="0">
                                          <p:val>
                                            <p:fltVal val="0"/>
                                          </p:val>
                                        </p:tav>
                                        <p:tav tm="100000">
                                          <p:val>
                                            <p:strVal val="#ppt_w"/>
                                          </p:val>
                                        </p:tav>
                                      </p:tavLst>
                                    </p:anim>
                                    <p:anim calcmode="lin" valueType="num">
                                      <p:cBhvr>
                                        <p:cTn id="154" dur="500" fill="hold"/>
                                        <p:tgtEl>
                                          <p:spTgt spid="59"/>
                                        </p:tgtEl>
                                        <p:attrNameLst>
                                          <p:attrName>ppt_h</p:attrName>
                                        </p:attrNameLst>
                                      </p:cBhvr>
                                      <p:tavLst>
                                        <p:tav tm="0">
                                          <p:val>
                                            <p:fltVal val="0"/>
                                          </p:val>
                                        </p:tav>
                                        <p:tav tm="100000">
                                          <p:val>
                                            <p:strVal val="#ppt_h"/>
                                          </p:val>
                                        </p:tav>
                                      </p:tavLst>
                                    </p:anim>
                                    <p:animEffect transition="in" filter="fade">
                                      <p:cBhvr>
                                        <p:cTn id="155" dur="500"/>
                                        <p:tgtEl>
                                          <p:spTgt spid="59"/>
                                        </p:tgtEl>
                                      </p:cBhvr>
                                    </p:animEffect>
                                    <p:anim calcmode="lin" valueType="num">
                                      <p:cBhvr>
                                        <p:cTn id="156" dur="500" fill="hold"/>
                                        <p:tgtEl>
                                          <p:spTgt spid="59"/>
                                        </p:tgtEl>
                                        <p:attrNameLst>
                                          <p:attrName>ppt_x</p:attrName>
                                        </p:attrNameLst>
                                      </p:cBhvr>
                                      <p:tavLst>
                                        <p:tav tm="0">
                                          <p:val>
                                            <p:fltVal val="0.5"/>
                                          </p:val>
                                        </p:tav>
                                        <p:tav tm="100000">
                                          <p:val>
                                            <p:strVal val="#ppt_x"/>
                                          </p:val>
                                        </p:tav>
                                      </p:tavLst>
                                    </p:anim>
                                    <p:anim calcmode="lin" valueType="num">
                                      <p:cBhvr>
                                        <p:cTn id="157" dur="500" fill="hold"/>
                                        <p:tgtEl>
                                          <p:spTgt spid="59"/>
                                        </p:tgtEl>
                                        <p:attrNameLst>
                                          <p:attrName>ppt_y</p:attrName>
                                        </p:attrNameLst>
                                      </p:cBhvr>
                                      <p:tavLst>
                                        <p:tav tm="0">
                                          <p:val>
                                            <p:fltVal val="0.5"/>
                                          </p:val>
                                        </p:tav>
                                        <p:tav tm="100000">
                                          <p:val>
                                            <p:strVal val="#ppt_y"/>
                                          </p:val>
                                        </p:tav>
                                      </p:tavLst>
                                    </p:anim>
                                  </p:childTnLst>
                                </p:cTn>
                              </p:par>
                            </p:childTnLst>
                          </p:cTn>
                        </p:par>
                        <p:par>
                          <p:cTn id="158" fill="hold">
                            <p:stCondLst>
                              <p:cond delay="9250"/>
                            </p:stCondLst>
                            <p:childTnLst>
                              <p:par>
                                <p:cTn id="159" presetID="22" presetClass="entr" presetSubtype="8" fill="hold" grpId="0" nodeType="afterEffect">
                                  <p:stCondLst>
                                    <p:cond delay="0"/>
                                  </p:stCondLst>
                                  <p:childTnLst>
                                    <p:set>
                                      <p:cBhvr>
                                        <p:cTn id="160" dur="1" fill="hold">
                                          <p:stCondLst>
                                            <p:cond delay="0"/>
                                          </p:stCondLst>
                                        </p:cTn>
                                        <p:tgtEl>
                                          <p:spTgt spid="49"/>
                                        </p:tgtEl>
                                        <p:attrNameLst>
                                          <p:attrName>style.visibility</p:attrName>
                                        </p:attrNameLst>
                                      </p:cBhvr>
                                      <p:to>
                                        <p:strVal val="visible"/>
                                      </p:to>
                                    </p:set>
                                    <p:animEffect transition="in" filter="wipe(left)">
                                      <p:cBhvr>
                                        <p:cTn id="161" dur="500"/>
                                        <p:tgtEl>
                                          <p:spTgt spid="49"/>
                                        </p:tgtEl>
                                      </p:cBhvr>
                                    </p:animEffect>
                                  </p:childTnLst>
                                </p:cTn>
                              </p:par>
                            </p:childTnLst>
                          </p:cTn>
                        </p:par>
                        <p:par>
                          <p:cTn id="162" fill="hold">
                            <p:stCondLst>
                              <p:cond delay="9750"/>
                            </p:stCondLst>
                            <p:childTnLst>
                              <p:par>
                                <p:cTn id="163" presetID="53" presetClass="entr" presetSubtype="16" fill="hold" grpId="0" nodeType="afterEffect">
                                  <p:stCondLst>
                                    <p:cond delay="0"/>
                                  </p:stCondLst>
                                  <p:childTnLst>
                                    <p:set>
                                      <p:cBhvr>
                                        <p:cTn id="164" dur="1" fill="hold">
                                          <p:stCondLst>
                                            <p:cond delay="0"/>
                                          </p:stCondLst>
                                        </p:cTn>
                                        <p:tgtEl>
                                          <p:spTgt spid="24"/>
                                        </p:tgtEl>
                                        <p:attrNameLst>
                                          <p:attrName>style.visibility</p:attrName>
                                        </p:attrNameLst>
                                      </p:cBhvr>
                                      <p:to>
                                        <p:strVal val="visible"/>
                                      </p:to>
                                    </p:set>
                                    <p:anim calcmode="lin" valueType="num">
                                      <p:cBhvr>
                                        <p:cTn id="165" dur="500" fill="hold"/>
                                        <p:tgtEl>
                                          <p:spTgt spid="24"/>
                                        </p:tgtEl>
                                        <p:attrNameLst>
                                          <p:attrName>ppt_w</p:attrName>
                                        </p:attrNameLst>
                                      </p:cBhvr>
                                      <p:tavLst>
                                        <p:tav tm="0">
                                          <p:val>
                                            <p:fltVal val="0"/>
                                          </p:val>
                                        </p:tav>
                                        <p:tav tm="100000">
                                          <p:val>
                                            <p:strVal val="#ppt_w"/>
                                          </p:val>
                                        </p:tav>
                                      </p:tavLst>
                                    </p:anim>
                                    <p:anim calcmode="lin" valueType="num">
                                      <p:cBhvr>
                                        <p:cTn id="166" dur="500" fill="hold"/>
                                        <p:tgtEl>
                                          <p:spTgt spid="24"/>
                                        </p:tgtEl>
                                        <p:attrNameLst>
                                          <p:attrName>ppt_h</p:attrName>
                                        </p:attrNameLst>
                                      </p:cBhvr>
                                      <p:tavLst>
                                        <p:tav tm="0">
                                          <p:val>
                                            <p:fltVal val="0"/>
                                          </p:val>
                                        </p:tav>
                                        <p:tav tm="100000">
                                          <p:val>
                                            <p:strVal val="#ppt_h"/>
                                          </p:val>
                                        </p:tav>
                                      </p:tavLst>
                                    </p:anim>
                                    <p:animEffect transition="in" filter="fade">
                                      <p:cBhvr>
                                        <p:cTn id="167" dur="500"/>
                                        <p:tgtEl>
                                          <p:spTgt spid="24"/>
                                        </p:tgtEl>
                                      </p:cBhvr>
                                    </p:animEffect>
                                  </p:childTnLst>
                                </p:cTn>
                              </p:par>
                            </p:childTnLst>
                          </p:cTn>
                        </p:par>
                        <p:par>
                          <p:cTn id="168" fill="hold">
                            <p:stCondLst>
                              <p:cond delay="10250"/>
                            </p:stCondLst>
                            <p:childTnLst>
                              <p:par>
                                <p:cTn id="169" presetID="53" presetClass="entr" presetSubtype="16" fill="hold" grpId="0" nodeType="afterEffect">
                                  <p:stCondLst>
                                    <p:cond delay="0"/>
                                  </p:stCondLst>
                                  <p:childTnLst>
                                    <p:set>
                                      <p:cBhvr>
                                        <p:cTn id="170" dur="1" fill="hold">
                                          <p:stCondLst>
                                            <p:cond delay="0"/>
                                          </p:stCondLst>
                                        </p:cTn>
                                        <p:tgtEl>
                                          <p:spTgt spid="42"/>
                                        </p:tgtEl>
                                        <p:attrNameLst>
                                          <p:attrName>style.visibility</p:attrName>
                                        </p:attrNameLst>
                                      </p:cBhvr>
                                      <p:to>
                                        <p:strVal val="visible"/>
                                      </p:to>
                                    </p:set>
                                    <p:anim calcmode="lin" valueType="num">
                                      <p:cBhvr>
                                        <p:cTn id="171" dur="500" fill="hold"/>
                                        <p:tgtEl>
                                          <p:spTgt spid="42"/>
                                        </p:tgtEl>
                                        <p:attrNameLst>
                                          <p:attrName>ppt_w</p:attrName>
                                        </p:attrNameLst>
                                      </p:cBhvr>
                                      <p:tavLst>
                                        <p:tav tm="0">
                                          <p:val>
                                            <p:fltVal val="0"/>
                                          </p:val>
                                        </p:tav>
                                        <p:tav tm="100000">
                                          <p:val>
                                            <p:strVal val="#ppt_w"/>
                                          </p:val>
                                        </p:tav>
                                      </p:tavLst>
                                    </p:anim>
                                    <p:anim calcmode="lin" valueType="num">
                                      <p:cBhvr>
                                        <p:cTn id="172" dur="500" fill="hold"/>
                                        <p:tgtEl>
                                          <p:spTgt spid="42"/>
                                        </p:tgtEl>
                                        <p:attrNameLst>
                                          <p:attrName>ppt_h</p:attrName>
                                        </p:attrNameLst>
                                      </p:cBhvr>
                                      <p:tavLst>
                                        <p:tav tm="0">
                                          <p:val>
                                            <p:fltVal val="0"/>
                                          </p:val>
                                        </p:tav>
                                        <p:tav tm="100000">
                                          <p:val>
                                            <p:strVal val="#ppt_h"/>
                                          </p:val>
                                        </p:tav>
                                      </p:tavLst>
                                    </p:anim>
                                    <p:animEffect transition="in" filter="fade">
                                      <p:cBhvr>
                                        <p:cTn id="173" dur="500"/>
                                        <p:tgtEl>
                                          <p:spTgt spid="42"/>
                                        </p:tgtEl>
                                      </p:cBhvr>
                                    </p:animEffect>
                                  </p:childTnLst>
                                </p:cTn>
                              </p:par>
                            </p:childTnLst>
                          </p:cTn>
                        </p:par>
                        <p:par>
                          <p:cTn id="174" fill="hold">
                            <p:stCondLst>
                              <p:cond delay="10750"/>
                            </p:stCondLst>
                            <p:childTnLst>
                              <p:par>
                                <p:cTn id="175" presetID="22" presetClass="entr" presetSubtype="4" fill="hold" grpId="0" nodeType="afterEffect">
                                  <p:stCondLst>
                                    <p:cond delay="0"/>
                                  </p:stCondLst>
                                  <p:childTnLst>
                                    <p:set>
                                      <p:cBhvr>
                                        <p:cTn id="176" dur="1" fill="hold">
                                          <p:stCondLst>
                                            <p:cond delay="0"/>
                                          </p:stCondLst>
                                        </p:cTn>
                                        <p:tgtEl>
                                          <p:spTgt spid="23"/>
                                        </p:tgtEl>
                                        <p:attrNameLst>
                                          <p:attrName>style.visibility</p:attrName>
                                        </p:attrNameLst>
                                      </p:cBhvr>
                                      <p:to>
                                        <p:strVal val="visible"/>
                                      </p:to>
                                    </p:set>
                                    <p:animEffect transition="in" filter="wipe(down)">
                                      <p:cBhvr>
                                        <p:cTn id="177" dur="500"/>
                                        <p:tgtEl>
                                          <p:spTgt spid="23"/>
                                        </p:tgtEl>
                                      </p:cBhvr>
                                    </p:animEffect>
                                  </p:childTnLst>
                                </p:cTn>
                              </p:par>
                            </p:childTnLst>
                          </p:cTn>
                        </p:par>
                        <p:par>
                          <p:cTn id="178" fill="hold">
                            <p:stCondLst>
                              <p:cond delay="11250"/>
                            </p:stCondLst>
                            <p:childTnLst>
                              <p:par>
                                <p:cTn id="179" presetID="53" presetClass="entr" presetSubtype="528" fill="hold" grpId="0" nodeType="afterEffect">
                                  <p:stCondLst>
                                    <p:cond delay="0"/>
                                  </p:stCondLst>
                                  <p:childTnLst>
                                    <p:set>
                                      <p:cBhvr>
                                        <p:cTn id="180" dur="1" fill="hold">
                                          <p:stCondLst>
                                            <p:cond delay="0"/>
                                          </p:stCondLst>
                                        </p:cTn>
                                        <p:tgtEl>
                                          <p:spTgt spid="56"/>
                                        </p:tgtEl>
                                        <p:attrNameLst>
                                          <p:attrName>style.visibility</p:attrName>
                                        </p:attrNameLst>
                                      </p:cBhvr>
                                      <p:to>
                                        <p:strVal val="visible"/>
                                      </p:to>
                                    </p:set>
                                    <p:anim calcmode="lin" valueType="num">
                                      <p:cBhvr>
                                        <p:cTn id="181" dur="500" fill="hold"/>
                                        <p:tgtEl>
                                          <p:spTgt spid="56"/>
                                        </p:tgtEl>
                                        <p:attrNameLst>
                                          <p:attrName>ppt_w</p:attrName>
                                        </p:attrNameLst>
                                      </p:cBhvr>
                                      <p:tavLst>
                                        <p:tav tm="0">
                                          <p:val>
                                            <p:fltVal val="0"/>
                                          </p:val>
                                        </p:tav>
                                        <p:tav tm="100000">
                                          <p:val>
                                            <p:strVal val="#ppt_w"/>
                                          </p:val>
                                        </p:tav>
                                      </p:tavLst>
                                    </p:anim>
                                    <p:anim calcmode="lin" valueType="num">
                                      <p:cBhvr>
                                        <p:cTn id="182" dur="500" fill="hold"/>
                                        <p:tgtEl>
                                          <p:spTgt spid="56"/>
                                        </p:tgtEl>
                                        <p:attrNameLst>
                                          <p:attrName>ppt_h</p:attrName>
                                        </p:attrNameLst>
                                      </p:cBhvr>
                                      <p:tavLst>
                                        <p:tav tm="0">
                                          <p:val>
                                            <p:fltVal val="0"/>
                                          </p:val>
                                        </p:tav>
                                        <p:tav tm="100000">
                                          <p:val>
                                            <p:strVal val="#ppt_h"/>
                                          </p:val>
                                        </p:tav>
                                      </p:tavLst>
                                    </p:anim>
                                    <p:animEffect transition="in" filter="fade">
                                      <p:cBhvr>
                                        <p:cTn id="183" dur="500"/>
                                        <p:tgtEl>
                                          <p:spTgt spid="56"/>
                                        </p:tgtEl>
                                      </p:cBhvr>
                                    </p:animEffect>
                                    <p:anim calcmode="lin" valueType="num">
                                      <p:cBhvr>
                                        <p:cTn id="184" dur="500" fill="hold"/>
                                        <p:tgtEl>
                                          <p:spTgt spid="56"/>
                                        </p:tgtEl>
                                        <p:attrNameLst>
                                          <p:attrName>ppt_x</p:attrName>
                                        </p:attrNameLst>
                                      </p:cBhvr>
                                      <p:tavLst>
                                        <p:tav tm="0">
                                          <p:val>
                                            <p:fltVal val="0.5"/>
                                          </p:val>
                                        </p:tav>
                                        <p:tav tm="100000">
                                          <p:val>
                                            <p:strVal val="#ppt_x"/>
                                          </p:val>
                                        </p:tav>
                                      </p:tavLst>
                                    </p:anim>
                                    <p:anim calcmode="lin" valueType="num">
                                      <p:cBhvr>
                                        <p:cTn id="185" dur="500" fill="hold"/>
                                        <p:tgtEl>
                                          <p:spTgt spid="56"/>
                                        </p:tgtEl>
                                        <p:attrNameLst>
                                          <p:attrName>ppt_y</p:attrName>
                                        </p:attrNameLst>
                                      </p:cBhvr>
                                      <p:tavLst>
                                        <p:tav tm="0">
                                          <p:val>
                                            <p:fltVal val="0.5"/>
                                          </p:val>
                                        </p:tav>
                                        <p:tav tm="100000">
                                          <p:val>
                                            <p:strVal val="#ppt_y"/>
                                          </p:val>
                                        </p:tav>
                                      </p:tavLst>
                                    </p:anim>
                                  </p:childTnLst>
                                </p:cTn>
                              </p:par>
                              <p:par>
                                <p:cTn id="186" presetID="53" presetClass="entr" presetSubtype="528" fill="hold" grpId="0" nodeType="withEffect">
                                  <p:stCondLst>
                                    <p:cond delay="250"/>
                                  </p:stCondLst>
                                  <p:childTnLst>
                                    <p:set>
                                      <p:cBhvr>
                                        <p:cTn id="187" dur="1" fill="hold">
                                          <p:stCondLst>
                                            <p:cond delay="0"/>
                                          </p:stCondLst>
                                        </p:cTn>
                                        <p:tgtEl>
                                          <p:spTgt spid="58"/>
                                        </p:tgtEl>
                                        <p:attrNameLst>
                                          <p:attrName>style.visibility</p:attrName>
                                        </p:attrNameLst>
                                      </p:cBhvr>
                                      <p:to>
                                        <p:strVal val="visible"/>
                                      </p:to>
                                    </p:set>
                                    <p:anim calcmode="lin" valueType="num">
                                      <p:cBhvr>
                                        <p:cTn id="188" dur="500" fill="hold"/>
                                        <p:tgtEl>
                                          <p:spTgt spid="58"/>
                                        </p:tgtEl>
                                        <p:attrNameLst>
                                          <p:attrName>ppt_w</p:attrName>
                                        </p:attrNameLst>
                                      </p:cBhvr>
                                      <p:tavLst>
                                        <p:tav tm="0">
                                          <p:val>
                                            <p:fltVal val="0"/>
                                          </p:val>
                                        </p:tav>
                                        <p:tav tm="100000">
                                          <p:val>
                                            <p:strVal val="#ppt_w"/>
                                          </p:val>
                                        </p:tav>
                                      </p:tavLst>
                                    </p:anim>
                                    <p:anim calcmode="lin" valueType="num">
                                      <p:cBhvr>
                                        <p:cTn id="189" dur="500" fill="hold"/>
                                        <p:tgtEl>
                                          <p:spTgt spid="58"/>
                                        </p:tgtEl>
                                        <p:attrNameLst>
                                          <p:attrName>ppt_h</p:attrName>
                                        </p:attrNameLst>
                                      </p:cBhvr>
                                      <p:tavLst>
                                        <p:tav tm="0">
                                          <p:val>
                                            <p:fltVal val="0"/>
                                          </p:val>
                                        </p:tav>
                                        <p:tav tm="100000">
                                          <p:val>
                                            <p:strVal val="#ppt_h"/>
                                          </p:val>
                                        </p:tav>
                                      </p:tavLst>
                                    </p:anim>
                                    <p:animEffect transition="in" filter="fade">
                                      <p:cBhvr>
                                        <p:cTn id="190" dur="500"/>
                                        <p:tgtEl>
                                          <p:spTgt spid="58"/>
                                        </p:tgtEl>
                                      </p:cBhvr>
                                    </p:animEffect>
                                    <p:anim calcmode="lin" valueType="num">
                                      <p:cBhvr>
                                        <p:cTn id="191" dur="500" fill="hold"/>
                                        <p:tgtEl>
                                          <p:spTgt spid="58"/>
                                        </p:tgtEl>
                                        <p:attrNameLst>
                                          <p:attrName>ppt_x</p:attrName>
                                        </p:attrNameLst>
                                      </p:cBhvr>
                                      <p:tavLst>
                                        <p:tav tm="0">
                                          <p:val>
                                            <p:fltVal val="0.5"/>
                                          </p:val>
                                        </p:tav>
                                        <p:tav tm="100000">
                                          <p:val>
                                            <p:strVal val="#ppt_x"/>
                                          </p:val>
                                        </p:tav>
                                      </p:tavLst>
                                    </p:anim>
                                    <p:anim calcmode="lin" valueType="num">
                                      <p:cBhvr>
                                        <p:cTn id="192" dur="500" fill="hold"/>
                                        <p:tgtEl>
                                          <p:spTgt spid="58"/>
                                        </p:tgtEl>
                                        <p:attrNameLst>
                                          <p:attrName>ppt_y</p:attrName>
                                        </p:attrNameLst>
                                      </p:cBhvr>
                                      <p:tavLst>
                                        <p:tav tm="0">
                                          <p:val>
                                            <p:fltVal val="0.5"/>
                                          </p:val>
                                        </p:tav>
                                        <p:tav tm="100000">
                                          <p:val>
                                            <p:strVal val="#ppt_y"/>
                                          </p:val>
                                        </p:tav>
                                      </p:tavLst>
                                    </p:anim>
                                  </p:childTnLst>
                                </p:cTn>
                              </p:par>
                            </p:childTnLst>
                          </p:cTn>
                        </p:par>
                        <p:par>
                          <p:cTn id="193" fill="hold">
                            <p:stCondLst>
                              <p:cond delay="12000"/>
                            </p:stCondLst>
                            <p:childTnLst>
                              <p:par>
                                <p:cTn id="194" presetID="22" presetClass="entr" presetSubtype="8" fill="hold" grpId="0" nodeType="after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wipe(left)">
                                      <p:cBhvr>
                                        <p:cTn id="19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7" grpId="0" animBg="1"/>
      <p:bldP spid="18" grpId="0" animBg="1"/>
      <p:bldP spid="21" grpId="0" animBg="1"/>
      <p:bldP spid="22" grpId="0" animBg="1"/>
      <p:bldP spid="9" grpId="0" animBg="1"/>
      <p:bldP spid="15" grpId="0" animBg="1"/>
      <p:bldP spid="19" grpId="0" animBg="1"/>
      <p:bldP spid="23" grpId="0" animBg="1"/>
      <p:bldP spid="16" grpId="0" animBg="1"/>
      <p:bldP spid="20" grpId="0" animBg="1"/>
      <p:bldP spid="24" grpId="0" animBg="1"/>
      <p:bldP spid="12" grpId="0" animBg="1"/>
      <p:bldP spid="39" grpId="0"/>
      <p:bldP spid="40" grpId="0"/>
      <p:bldP spid="41" grpId="0"/>
      <p:bldP spid="42" grpId="0"/>
      <p:bldP spid="46" grpId="0"/>
      <p:bldP spid="47" grpId="0"/>
      <p:bldP spid="48" grpId="0"/>
      <p:bldP spid="49" grpId="0"/>
      <p:bldP spid="50" grpId="0"/>
      <p:bldP spid="52" grpId="0" animBg="1"/>
      <p:bldP spid="54" grpId="0" animBg="1"/>
      <p:bldP spid="55" grpId="0" animBg="1"/>
      <p:bldP spid="56"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2017-10-05T00:24:30Z</dcterms:modified>
</cp:coreProperties>
</file>