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0" d="100"/>
          <a:sy n="80" d="100"/>
        </p:scale>
        <p:origin x="126" y="60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10/4/2017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4182011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10/4/2017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10/4/2017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10/4/2017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10/4/2017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reeform 5"/>
          <p:cNvSpPr>
            <a:spLocks/>
          </p:cNvSpPr>
          <p:nvPr/>
        </p:nvSpPr>
        <p:spPr bwMode="auto">
          <a:xfrm>
            <a:off x="1588799" y="1735111"/>
            <a:ext cx="402326" cy="3874249"/>
          </a:xfrm>
          <a:custGeom>
            <a:avLst/>
            <a:gdLst>
              <a:gd name="T0" fmla="*/ 0 w 89"/>
              <a:gd name="T1" fmla="*/ 41 h 864"/>
              <a:gd name="T2" fmla="*/ 0 w 89"/>
              <a:gd name="T3" fmla="*/ 41 h 864"/>
              <a:gd name="T4" fmla="*/ 44 w 89"/>
              <a:gd name="T5" fmla="*/ 0 h 864"/>
              <a:gd name="T6" fmla="*/ 89 w 89"/>
              <a:gd name="T7" fmla="*/ 41 h 864"/>
              <a:gd name="T8" fmla="*/ 89 w 89"/>
              <a:gd name="T9" fmla="*/ 41 h 864"/>
              <a:gd name="T10" fmla="*/ 89 w 89"/>
              <a:gd name="T11" fmla="*/ 864 h 864"/>
              <a:gd name="T12" fmla="*/ 0 w 89"/>
              <a:gd name="T13" fmla="*/ 864 h 864"/>
              <a:gd name="T14" fmla="*/ 0 w 89"/>
              <a:gd name="T15" fmla="*/ 45 h 864"/>
              <a:gd name="T16" fmla="*/ 0 w 89"/>
              <a:gd name="T17" fmla="*/ 41 h 8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9" h="864">
                <a:moveTo>
                  <a:pt x="0" y="41"/>
                </a:moveTo>
                <a:cubicBezTo>
                  <a:pt x="0" y="41"/>
                  <a:pt x="0" y="41"/>
                  <a:pt x="0" y="41"/>
                </a:cubicBezTo>
                <a:cubicBezTo>
                  <a:pt x="2" y="18"/>
                  <a:pt x="21" y="0"/>
                  <a:pt x="44" y="0"/>
                </a:cubicBezTo>
                <a:cubicBezTo>
                  <a:pt x="68" y="0"/>
                  <a:pt x="87" y="18"/>
                  <a:pt x="89" y="41"/>
                </a:cubicBezTo>
                <a:cubicBezTo>
                  <a:pt x="89" y="41"/>
                  <a:pt x="89" y="41"/>
                  <a:pt x="89" y="41"/>
                </a:cubicBezTo>
                <a:cubicBezTo>
                  <a:pt x="89" y="864"/>
                  <a:pt x="89" y="864"/>
                  <a:pt x="89" y="864"/>
                </a:cubicBezTo>
                <a:cubicBezTo>
                  <a:pt x="0" y="864"/>
                  <a:pt x="0" y="864"/>
                  <a:pt x="0" y="864"/>
                </a:cubicBezTo>
                <a:cubicBezTo>
                  <a:pt x="0" y="45"/>
                  <a:pt x="0" y="45"/>
                  <a:pt x="0" y="45"/>
                </a:cubicBezTo>
                <a:lnTo>
                  <a:pt x="0" y="41"/>
                </a:lnTo>
                <a:close/>
              </a:path>
            </a:pathLst>
          </a:custGeom>
          <a:solidFill>
            <a:schemeClr val="bg1">
              <a:lumMod val="85000"/>
            </a:schemeClr>
          </a:solidFill>
          <a:ln w="4" cap="flat">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000" b="1">
              <a:solidFill>
                <a:schemeClr val="bg1"/>
              </a:solidFill>
              <a:latin typeface="Lato" panose="020F0502020204030203" pitchFamily="34" charset="0"/>
              <a:ea typeface="Open Sans Light" panose="020B0306030504020204" pitchFamily="34" charset="0"/>
              <a:cs typeface="Open Sans Light" panose="020B0306030504020204" pitchFamily="34" charset="0"/>
            </a:endParaRPr>
          </a:p>
        </p:txBody>
      </p:sp>
      <p:sp>
        <p:nvSpPr>
          <p:cNvPr id="8" name="Oval 6"/>
          <p:cNvSpPr>
            <a:spLocks noChangeArrowheads="1"/>
          </p:cNvSpPr>
          <p:nvPr/>
        </p:nvSpPr>
        <p:spPr bwMode="auto">
          <a:xfrm>
            <a:off x="1298229" y="5269122"/>
            <a:ext cx="983463" cy="973530"/>
          </a:xfrm>
          <a:prstGeom prst="ellipse">
            <a:avLst/>
          </a:prstGeom>
          <a:solidFill>
            <a:schemeClr val="bg1">
              <a:lumMod val="85000"/>
            </a:schemeClr>
          </a:solidFill>
          <a:ln w="4" cap="flat">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000" b="1">
              <a:solidFill>
                <a:schemeClr val="bg1"/>
              </a:solidFill>
              <a:latin typeface="Lato" panose="020F0502020204030203" pitchFamily="34" charset="0"/>
              <a:ea typeface="Open Sans Light" panose="020B0306030504020204" pitchFamily="34" charset="0"/>
              <a:cs typeface="Open Sans Light" panose="020B0306030504020204" pitchFamily="34" charset="0"/>
            </a:endParaRPr>
          </a:p>
        </p:txBody>
      </p:sp>
      <p:sp>
        <p:nvSpPr>
          <p:cNvPr id="13" name="Freeform 5"/>
          <p:cNvSpPr>
            <a:spLocks/>
          </p:cNvSpPr>
          <p:nvPr/>
        </p:nvSpPr>
        <p:spPr bwMode="auto">
          <a:xfrm>
            <a:off x="2762583" y="1735110"/>
            <a:ext cx="402326" cy="3874249"/>
          </a:xfrm>
          <a:custGeom>
            <a:avLst/>
            <a:gdLst>
              <a:gd name="T0" fmla="*/ 0 w 89"/>
              <a:gd name="T1" fmla="*/ 41 h 864"/>
              <a:gd name="T2" fmla="*/ 0 w 89"/>
              <a:gd name="T3" fmla="*/ 41 h 864"/>
              <a:gd name="T4" fmla="*/ 44 w 89"/>
              <a:gd name="T5" fmla="*/ 0 h 864"/>
              <a:gd name="T6" fmla="*/ 89 w 89"/>
              <a:gd name="T7" fmla="*/ 41 h 864"/>
              <a:gd name="T8" fmla="*/ 89 w 89"/>
              <a:gd name="T9" fmla="*/ 41 h 864"/>
              <a:gd name="T10" fmla="*/ 89 w 89"/>
              <a:gd name="T11" fmla="*/ 864 h 864"/>
              <a:gd name="T12" fmla="*/ 0 w 89"/>
              <a:gd name="T13" fmla="*/ 864 h 864"/>
              <a:gd name="T14" fmla="*/ 0 w 89"/>
              <a:gd name="T15" fmla="*/ 45 h 864"/>
              <a:gd name="T16" fmla="*/ 0 w 89"/>
              <a:gd name="T17" fmla="*/ 41 h 8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9" h="864">
                <a:moveTo>
                  <a:pt x="0" y="41"/>
                </a:moveTo>
                <a:cubicBezTo>
                  <a:pt x="0" y="41"/>
                  <a:pt x="0" y="41"/>
                  <a:pt x="0" y="41"/>
                </a:cubicBezTo>
                <a:cubicBezTo>
                  <a:pt x="2" y="18"/>
                  <a:pt x="21" y="0"/>
                  <a:pt x="44" y="0"/>
                </a:cubicBezTo>
                <a:cubicBezTo>
                  <a:pt x="68" y="0"/>
                  <a:pt x="87" y="18"/>
                  <a:pt x="89" y="41"/>
                </a:cubicBezTo>
                <a:cubicBezTo>
                  <a:pt x="89" y="41"/>
                  <a:pt x="89" y="41"/>
                  <a:pt x="89" y="41"/>
                </a:cubicBezTo>
                <a:cubicBezTo>
                  <a:pt x="89" y="864"/>
                  <a:pt x="89" y="864"/>
                  <a:pt x="89" y="864"/>
                </a:cubicBezTo>
                <a:cubicBezTo>
                  <a:pt x="0" y="864"/>
                  <a:pt x="0" y="864"/>
                  <a:pt x="0" y="864"/>
                </a:cubicBezTo>
                <a:cubicBezTo>
                  <a:pt x="0" y="45"/>
                  <a:pt x="0" y="45"/>
                  <a:pt x="0" y="45"/>
                </a:cubicBezTo>
                <a:lnTo>
                  <a:pt x="0" y="41"/>
                </a:lnTo>
                <a:close/>
              </a:path>
            </a:pathLst>
          </a:custGeom>
          <a:solidFill>
            <a:schemeClr val="bg1">
              <a:lumMod val="85000"/>
            </a:schemeClr>
          </a:solidFill>
          <a:ln w="4" cap="flat">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000" b="1">
              <a:solidFill>
                <a:schemeClr val="bg1"/>
              </a:solidFill>
              <a:latin typeface="Lato" panose="020F0502020204030203" pitchFamily="34" charset="0"/>
              <a:ea typeface="Open Sans Light" panose="020B0306030504020204" pitchFamily="34" charset="0"/>
              <a:cs typeface="Open Sans Light" panose="020B0306030504020204" pitchFamily="34" charset="0"/>
            </a:endParaRPr>
          </a:p>
        </p:txBody>
      </p:sp>
      <p:sp>
        <p:nvSpPr>
          <p:cNvPr id="14" name="Oval 6"/>
          <p:cNvSpPr>
            <a:spLocks noChangeArrowheads="1"/>
          </p:cNvSpPr>
          <p:nvPr/>
        </p:nvSpPr>
        <p:spPr bwMode="auto">
          <a:xfrm>
            <a:off x="2472013" y="5269122"/>
            <a:ext cx="983463" cy="973530"/>
          </a:xfrm>
          <a:prstGeom prst="ellipse">
            <a:avLst/>
          </a:prstGeom>
          <a:solidFill>
            <a:schemeClr val="bg1">
              <a:lumMod val="85000"/>
            </a:schemeClr>
          </a:solidFill>
          <a:ln w="4" cap="flat">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000" b="1">
              <a:solidFill>
                <a:schemeClr val="bg1"/>
              </a:solidFill>
              <a:latin typeface="Lato" panose="020F0502020204030203" pitchFamily="34" charset="0"/>
              <a:ea typeface="Open Sans Light" panose="020B0306030504020204" pitchFamily="34" charset="0"/>
              <a:cs typeface="Open Sans Light" panose="020B0306030504020204" pitchFamily="34" charset="0"/>
            </a:endParaRPr>
          </a:p>
        </p:txBody>
      </p:sp>
      <p:sp>
        <p:nvSpPr>
          <p:cNvPr id="17" name="Freeform 5"/>
          <p:cNvSpPr>
            <a:spLocks/>
          </p:cNvSpPr>
          <p:nvPr/>
        </p:nvSpPr>
        <p:spPr bwMode="auto">
          <a:xfrm>
            <a:off x="3989428" y="1735111"/>
            <a:ext cx="402326" cy="3874248"/>
          </a:xfrm>
          <a:custGeom>
            <a:avLst/>
            <a:gdLst>
              <a:gd name="T0" fmla="*/ 0 w 89"/>
              <a:gd name="T1" fmla="*/ 41 h 864"/>
              <a:gd name="T2" fmla="*/ 0 w 89"/>
              <a:gd name="T3" fmla="*/ 41 h 864"/>
              <a:gd name="T4" fmla="*/ 44 w 89"/>
              <a:gd name="T5" fmla="*/ 0 h 864"/>
              <a:gd name="T6" fmla="*/ 89 w 89"/>
              <a:gd name="T7" fmla="*/ 41 h 864"/>
              <a:gd name="T8" fmla="*/ 89 w 89"/>
              <a:gd name="T9" fmla="*/ 41 h 864"/>
              <a:gd name="T10" fmla="*/ 89 w 89"/>
              <a:gd name="T11" fmla="*/ 864 h 864"/>
              <a:gd name="T12" fmla="*/ 0 w 89"/>
              <a:gd name="T13" fmla="*/ 864 h 864"/>
              <a:gd name="T14" fmla="*/ 0 w 89"/>
              <a:gd name="T15" fmla="*/ 45 h 864"/>
              <a:gd name="T16" fmla="*/ 0 w 89"/>
              <a:gd name="T17" fmla="*/ 41 h 8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9" h="864">
                <a:moveTo>
                  <a:pt x="0" y="41"/>
                </a:moveTo>
                <a:cubicBezTo>
                  <a:pt x="0" y="41"/>
                  <a:pt x="0" y="41"/>
                  <a:pt x="0" y="41"/>
                </a:cubicBezTo>
                <a:cubicBezTo>
                  <a:pt x="2" y="18"/>
                  <a:pt x="21" y="0"/>
                  <a:pt x="44" y="0"/>
                </a:cubicBezTo>
                <a:cubicBezTo>
                  <a:pt x="68" y="0"/>
                  <a:pt x="87" y="18"/>
                  <a:pt x="89" y="41"/>
                </a:cubicBezTo>
                <a:cubicBezTo>
                  <a:pt x="89" y="41"/>
                  <a:pt x="89" y="41"/>
                  <a:pt x="89" y="41"/>
                </a:cubicBezTo>
                <a:cubicBezTo>
                  <a:pt x="89" y="864"/>
                  <a:pt x="89" y="864"/>
                  <a:pt x="89" y="864"/>
                </a:cubicBezTo>
                <a:cubicBezTo>
                  <a:pt x="0" y="864"/>
                  <a:pt x="0" y="864"/>
                  <a:pt x="0" y="864"/>
                </a:cubicBezTo>
                <a:cubicBezTo>
                  <a:pt x="0" y="45"/>
                  <a:pt x="0" y="45"/>
                  <a:pt x="0" y="45"/>
                </a:cubicBezTo>
                <a:lnTo>
                  <a:pt x="0" y="41"/>
                </a:lnTo>
                <a:close/>
              </a:path>
            </a:pathLst>
          </a:custGeom>
          <a:solidFill>
            <a:schemeClr val="bg1">
              <a:lumMod val="85000"/>
            </a:schemeClr>
          </a:solidFill>
          <a:ln w="4" cap="flat">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000" b="1">
              <a:solidFill>
                <a:schemeClr val="bg1"/>
              </a:solidFill>
              <a:latin typeface="Lato" panose="020F0502020204030203" pitchFamily="34" charset="0"/>
              <a:ea typeface="Open Sans Light" panose="020B0306030504020204" pitchFamily="34" charset="0"/>
              <a:cs typeface="Open Sans Light" panose="020B0306030504020204" pitchFamily="34" charset="0"/>
            </a:endParaRPr>
          </a:p>
        </p:txBody>
      </p:sp>
      <p:sp>
        <p:nvSpPr>
          <p:cNvPr id="18" name="Oval 6"/>
          <p:cNvSpPr>
            <a:spLocks noChangeArrowheads="1"/>
          </p:cNvSpPr>
          <p:nvPr/>
        </p:nvSpPr>
        <p:spPr bwMode="auto">
          <a:xfrm>
            <a:off x="3698858" y="5269122"/>
            <a:ext cx="983463" cy="973529"/>
          </a:xfrm>
          <a:prstGeom prst="ellipse">
            <a:avLst/>
          </a:prstGeom>
          <a:solidFill>
            <a:schemeClr val="bg1">
              <a:lumMod val="85000"/>
            </a:schemeClr>
          </a:solidFill>
          <a:ln w="4" cap="flat">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000" b="1">
              <a:solidFill>
                <a:schemeClr val="bg1"/>
              </a:solidFill>
              <a:latin typeface="Lato" panose="020F0502020204030203" pitchFamily="34" charset="0"/>
              <a:ea typeface="Open Sans Light" panose="020B0306030504020204" pitchFamily="34" charset="0"/>
              <a:cs typeface="Open Sans Light" panose="020B0306030504020204" pitchFamily="34" charset="0"/>
            </a:endParaRPr>
          </a:p>
        </p:txBody>
      </p:sp>
      <p:sp>
        <p:nvSpPr>
          <p:cNvPr id="21" name="Freeform 5"/>
          <p:cNvSpPr>
            <a:spLocks/>
          </p:cNvSpPr>
          <p:nvPr/>
        </p:nvSpPr>
        <p:spPr bwMode="auto">
          <a:xfrm>
            <a:off x="5146737" y="1735111"/>
            <a:ext cx="402326" cy="3874249"/>
          </a:xfrm>
          <a:custGeom>
            <a:avLst/>
            <a:gdLst>
              <a:gd name="T0" fmla="*/ 0 w 89"/>
              <a:gd name="T1" fmla="*/ 41 h 864"/>
              <a:gd name="T2" fmla="*/ 0 w 89"/>
              <a:gd name="T3" fmla="*/ 41 h 864"/>
              <a:gd name="T4" fmla="*/ 44 w 89"/>
              <a:gd name="T5" fmla="*/ 0 h 864"/>
              <a:gd name="T6" fmla="*/ 89 w 89"/>
              <a:gd name="T7" fmla="*/ 41 h 864"/>
              <a:gd name="T8" fmla="*/ 89 w 89"/>
              <a:gd name="T9" fmla="*/ 41 h 864"/>
              <a:gd name="T10" fmla="*/ 89 w 89"/>
              <a:gd name="T11" fmla="*/ 864 h 864"/>
              <a:gd name="T12" fmla="*/ 0 w 89"/>
              <a:gd name="T13" fmla="*/ 864 h 864"/>
              <a:gd name="T14" fmla="*/ 0 w 89"/>
              <a:gd name="T15" fmla="*/ 45 h 864"/>
              <a:gd name="T16" fmla="*/ 0 w 89"/>
              <a:gd name="T17" fmla="*/ 41 h 8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9" h="864">
                <a:moveTo>
                  <a:pt x="0" y="41"/>
                </a:moveTo>
                <a:cubicBezTo>
                  <a:pt x="0" y="41"/>
                  <a:pt x="0" y="41"/>
                  <a:pt x="0" y="41"/>
                </a:cubicBezTo>
                <a:cubicBezTo>
                  <a:pt x="2" y="18"/>
                  <a:pt x="21" y="0"/>
                  <a:pt x="44" y="0"/>
                </a:cubicBezTo>
                <a:cubicBezTo>
                  <a:pt x="68" y="0"/>
                  <a:pt x="87" y="18"/>
                  <a:pt x="89" y="41"/>
                </a:cubicBezTo>
                <a:cubicBezTo>
                  <a:pt x="89" y="41"/>
                  <a:pt x="89" y="41"/>
                  <a:pt x="89" y="41"/>
                </a:cubicBezTo>
                <a:cubicBezTo>
                  <a:pt x="89" y="864"/>
                  <a:pt x="89" y="864"/>
                  <a:pt x="89" y="864"/>
                </a:cubicBezTo>
                <a:cubicBezTo>
                  <a:pt x="0" y="864"/>
                  <a:pt x="0" y="864"/>
                  <a:pt x="0" y="864"/>
                </a:cubicBezTo>
                <a:cubicBezTo>
                  <a:pt x="0" y="45"/>
                  <a:pt x="0" y="45"/>
                  <a:pt x="0" y="45"/>
                </a:cubicBezTo>
                <a:lnTo>
                  <a:pt x="0" y="41"/>
                </a:lnTo>
                <a:close/>
              </a:path>
            </a:pathLst>
          </a:custGeom>
          <a:solidFill>
            <a:schemeClr val="bg1">
              <a:lumMod val="85000"/>
            </a:schemeClr>
          </a:solidFill>
          <a:ln w="4" cap="flat">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000" b="1">
              <a:solidFill>
                <a:schemeClr val="bg1"/>
              </a:solidFill>
              <a:latin typeface="Lato" panose="020F0502020204030203" pitchFamily="34" charset="0"/>
              <a:ea typeface="Open Sans Light" panose="020B0306030504020204" pitchFamily="34" charset="0"/>
              <a:cs typeface="Open Sans Light" panose="020B0306030504020204" pitchFamily="34" charset="0"/>
            </a:endParaRPr>
          </a:p>
        </p:txBody>
      </p:sp>
      <p:sp>
        <p:nvSpPr>
          <p:cNvPr id="22" name="Oval 6"/>
          <p:cNvSpPr>
            <a:spLocks noChangeArrowheads="1"/>
          </p:cNvSpPr>
          <p:nvPr/>
        </p:nvSpPr>
        <p:spPr bwMode="auto">
          <a:xfrm>
            <a:off x="4856167" y="5269123"/>
            <a:ext cx="983463" cy="973530"/>
          </a:xfrm>
          <a:prstGeom prst="ellipse">
            <a:avLst/>
          </a:prstGeom>
          <a:solidFill>
            <a:schemeClr val="bg1">
              <a:lumMod val="85000"/>
            </a:schemeClr>
          </a:solidFill>
          <a:ln w="4" cap="flat">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000" b="1">
              <a:solidFill>
                <a:schemeClr val="bg1"/>
              </a:solidFill>
              <a:latin typeface="Lato" panose="020F0502020204030203" pitchFamily="34" charset="0"/>
              <a:ea typeface="Open Sans Light" panose="020B0306030504020204" pitchFamily="34" charset="0"/>
              <a:cs typeface="Open Sans Light" panose="020B0306030504020204" pitchFamily="34" charset="0"/>
            </a:endParaRPr>
          </a:p>
        </p:txBody>
      </p:sp>
      <p:sp>
        <p:nvSpPr>
          <p:cNvPr id="9" name="Rectangle 7"/>
          <p:cNvSpPr>
            <a:spLocks noChangeArrowheads="1"/>
          </p:cNvSpPr>
          <p:nvPr/>
        </p:nvSpPr>
        <p:spPr bwMode="auto">
          <a:xfrm>
            <a:off x="1588799" y="1918890"/>
            <a:ext cx="402326" cy="3690471"/>
          </a:xfrm>
          <a:prstGeom prst="rect">
            <a:avLst/>
          </a:prstGeom>
          <a:solidFill>
            <a:srgbClr val="FF2B2A"/>
          </a:solidFill>
          <a:ln w="4" cap="flat">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000" b="1">
              <a:solidFill>
                <a:schemeClr val="bg1"/>
              </a:solidFill>
              <a:latin typeface="Lato" panose="020F0502020204030203" pitchFamily="34" charset="0"/>
              <a:ea typeface="Open Sans Light" panose="020B0306030504020204" pitchFamily="34" charset="0"/>
              <a:cs typeface="Open Sans Light" panose="020B0306030504020204" pitchFamily="34" charset="0"/>
            </a:endParaRPr>
          </a:p>
        </p:txBody>
      </p:sp>
      <p:sp>
        <p:nvSpPr>
          <p:cNvPr id="15" name="Rectangle 7"/>
          <p:cNvSpPr>
            <a:spLocks noChangeArrowheads="1"/>
          </p:cNvSpPr>
          <p:nvPr/>
        </p:nvSpPr>
        <p:spPr bwMode="auto">
          <a:xfrm>
            <a:off x="2762583" y="3404018"/>
            <a:ext cx="402326" cy="2205342"/>
          </a:xfrm>
          <a:prstGeom prst="rect">
            <a:avLst/>
          </a:prstGeom>
          <a:solidFill>
            <a:srgbClr val="85C401"/>
          </a:solidFill>
          <a:ln w="4" cap="flat">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000" b="1" dirty="0">
              <a:solidFill>
                <a:schemeClr val="bg1"/>
              </a:solidFill>
              <a:latin typeface="Lato" panose="020F0502020204030203" pitchFamily="34" charset="0"/>
              <a:ea typeface="Open Sans Light" panose="020B0306030504020204" pitchFamily="34" charset="0"/>
              <a:cs typeface="Open Sans Light" panose="020B0306030504020204" pitchFamily="34" charset="0"/>
            </a:endParaRPr>
          </a:p>
        </p:txBody>
      </p:sp>
      <p:sp>
        <p:nvSpPr>
          <p:cNvPr id="19" name="Rectangle 7"/>
          <p:cNvSpPr>
            <a:spLocks noChangeArrowheads="1"/>
          </p:cNvSpPr>
          <p:nvPr/>
        </p:nvSpPr>
        <p:spPr bwMode="auto">
          <a:xfrm>
            <a:off x="3989428" y="2653336"/>
            <a:ext cx="402326" cy="2956023"/>
          </a:xfrm>
          <a:prstGeom prst="rect">
            <a:avLst/>
          </a:prstGeom>
          <a:solidFill>
            <a:srgbClr val="3EB8CD"/>
          </a:solidFill>
          <a:ln w="4" cap="flat">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000" b="1">
              <a:solidFill>
                <a:schemeClr val="bg1"/>
              </a:solidFill>
              <a:latin typeface="Lato" panose="020F0502020204030203" pitchFamily="34" charset="0"/>
              <a:ea typeface="Open Sans Light" panose="020B0306030504020204" pitchFamily="34" charset="0"/>
              <a:cs typeface="Open Sans Light" panose="020B0306030504020204" pitchFamily="34" charset="0"/>
            </a:endParaRPr>
          </a:p>
        </p:txBody>
      </p:sp>
      <p:sp>
        <p:nvSpPr>
          <p:cNvPr id="23" name="Rectangle 7"/>
          <p:cNvSpPr>
            <a:spLocks noChangeArrowheads="1"/>
          </p:cNvSpPr>
          <p:nvPr/>
        </p:nvSpPr>
        <p:spPr bwMode="auto">
          <a:xfrm>
            <a:off x="5146737" y="4005108"/>
            <a:ext cx="402326" cy="1604254"/>
          </a:xfrm>
          <a:prstGeom prst="rect">
            <a:avLst/>
          </a:prstGeom>
          <a:solidFill>
            <a:srgbClr val="01AA8D"/>
          </a:solidFill>
          <a:ln w="4" cap="flat">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000" b="1">
              <a:solidFill>
                <a:schemeClr val="bg1"/>
              </a:solidFill>
              <a:latin typeface="Lato" panose="020F0502020204030203" pitchFamily="34" charset="0"/>
              <a:ea typeface="Open Sans Light" panose="020B0306030504020204" pitchFamily="34" charset="0"/>
              <a:cs typeface="Open Sans Light" panose="020B0306030504020204" pitchFamily="34" charset="0"/>
            </a:endParaRPr>
          </a:p>
        </p:txBody>
      </p:sp>
      <p:sp>
        <p:nvSpPr>
          <p:cNvPr id="16" name="Oval 8"/>
          <p:cNvSpPr>
            <a:spLocks noChangeArrowheads="1"/>
          </p:cNvSpPr>
          <p:nvPr/>
        </p:nvSpPr>
        <p:spPr bwMode="auto">
          <a:xfrm>
            <a:off x="2472013" y="5269119"/>
            <a:ext cx="983463" cy="973528"/>
          </a:xfrm>
          <a:prstGeom prst="ellipse">
            <a:avLst/>
          </a:prstGeom>
          <a:solidFill>
            <a:srgbClr val="85C401"/>
          </a:solidFill>
          <a:ln w="4" cap="flat">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000" b="1">
              <a:solidFill>
                <a:schemeClr val="bg1"/>
              </a:solidFill>
              <a:latin typeface="Lato" panose="020F0502020204030203" pitchFamily="34" charset="0"/>
              <a:ea typeface="Open Sans Light" panose="020B0306030504020204" pitchFamily="34" charset="0"/>
              <a:cs typeface="Open Sans Light" panose="020B0306030504020204" pitchFamily="34" charset="0"/>
            </a:endParaRPr>
          </a:p>
        </p:txBody>
      </p:sp>
      <p:sp>
        <p:nvSpPr>
          <p:cNvPr id="20" name="Oval 8"/>
          <p:cNvSpPr>
            <a:spLocks noChangeArrowheads="1"/>
          </p:cNvSpPr>
          <p:nvPr/>
        </p:nvSpPr>
        <p:spPr bwMode="auto">
          <a:xfrm>
            <a:off x="3698858" y="5269120"/>
            <a:ext cx="983463" cy="973528"/>
          </a:xfrm>
          <a:prstGeom prst="ellipse">
            <a:avLst/>
          </a:prstGeom>
          <a:solidFill>
            <a:srgbClr val="3EB8CD"/>
          </a:solidFill>
          <a:ln w="4" cap="flat">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000" b="1">
              <a:solidFill>
                <a:schemeClr val="bg1"/>
              </a:solidFill>
              <a:latin typeface="Lato" panose="020F0502020204030203" pitchFamily="34" charset="0"/>
              <a:ea typeface="Open Sans Light" panose="020B0306030504020204" pitchFamily="34" charset="0"/>
              <a:cs typeface="Open Sans Light" panose="020B0306030504020204" pitchFamily="34" charset="0"/>
            </a:endParaRPr>
          </a:p>
        </p:txBody>
      </p:sp>
      <p:sp>
        <p:nvSpPr>
          <p:cNvPr id="24" name="Oval 8"/>
          <p:cNvSpPr>
            <a:spLocks noChangeArrowheads="1"/>
          </p:cNvSpPr>
          <p:nvPr/>
        </p:nvSpPr>
        <p:spPr bwMode="auto">
          <a:xfrm>
            <a:off x="4856167" y="5269120"/>
            <a:ext cx="983463" cy="973528"/>
          </a:xfrm>
          <a:prstGeom prst="ellipse">
            <a:avLst/>
          </a:prstGeom>
          <a:solidFill>
            <a:srgbClr val="01AA8D"/>
          </a:solidFill>
          <a:ln w="4" cap="flat">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000" b="1">
              <a:solidFill>
                <a:schemeClr val="bg1"/>
              </a:solidFill>
              <a:latin typeface="Lato" panose="020F0502020204030203" pitchFamily="34" charset="0"/>
              <a:ea typeface="Open Sans Light" panose="020B0306030504020204" pitchFamily="34" charset="0"/>
              <a:cs typeface="Open Sans Light" panose="020B0306030504020204" pitchFamily="34" charset="0"/>
            </a:endParaRPr>
          </a:p>
        </p:txBody>
      </p:sp>
      <p:sp>
        <p:nvSpPr>
          <p:cNvPr id="12" name="Oval 8"/>
          <p:cNvSpPr>
            <a:spLocks noChangeArrowheads="1"/>
          </p:cNvSpPr>
          <p:nvPr/>
        </p:nvSpPr>
        <p:spPr bwMode="auto">
          <a:xfrm>
            <a:off x="1298229" y="5269121"/>
            <a:ext cx="983463" cy="973528"/>
          </a:xfrm>
          <a:prstGeom prst="ellipse">
            <a:avLst/>
          </a:prstGeom>
          <a:solidFill>
            <a:srgbClr val="FF2B2A"/>
          </a:solidFill>
          <a:ln w="4" cap="flat">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000" b="1">
              <a:solidFill>
                <a:schemeClr val="bg1"/>
              </a:solidFill>
              <a:latin typeface="Lato" panose="020F0502020204030203" pitchFamily="34" charset="0"/>
              <a:ea typeface="Open Sans Light" panose="020B0306030504020204" pitchFamily="34" charset="0"/>
              <a:cs typeface="Open Sans Light" panose="020B0306030504020204" pitchFamily="34" charset="0"/>
            </a:endParaRPr>
          </a:p>
        </p:txBody>
      </p:sp>
      <p:sp>
        <p:nvSpPr>
          <p:cNvPr id="39" name="Rectangle 38"/>
          <p:cNvSpPr/>
          <p:nvPr/>
        </p:nvSpPr>
        <p:spPr>
          <a:xfrm>
            <a:off x="1253525" y="5400692"/>
            <a:ext cx="1072870" cy="493212"/>
          </a:xfrm>
          <a:prstGeom prst="rect">
            <a:avLst/>
          </a:prstGeom>
        </p:spPr>
        <p:txBody>
          <a:bodyPr wrap="square">
            <a:spAutoFit/>
          </a:bodyPr>
          <a:lstStyle/>
          <a:p>
            <a:pPr algn="ctr">
              <a:lnSpc>
                <a:spcPct val="150000"/>
              </a:lnSpc>
            </a:pPr>
            <a:r>
              <a:rPr lang="en-US" sz="2000" b="1" dirty="0">
                <a:solidFill>
                  <a:schemeClr val="bg1"/>
                </a:solidFill>
                <a:latin typeface="Lato" panose="020F0502020204030203" pitchFamily="34" charset="0"/>
                <a:ea typeface="Open Sans Light" panose="020B0306030504020204" pitchFamily="34" charset="0"/>
                <a:cs typeface="Open Sans Light" panose="020B0306030504020204" pitchFamily="34" charset="0"/>
              </a:rPr>
              <a:t>97%</a:t>
            </a:r>
            <a:endParaRPr lang="en-US" sz="1200" b="1" dirty="0">
              <a:solidFill>
                <a:schemeClr val="bg1"/>
              </a:solidFill>
              <a:latin typeface="Lato" panose="020F0502020204030203" pitchFamily="34" charset="0"/>
              <a:ea typeface="Open Sans Light" panose="020B0306030504020204" pitchFamily="34" charset="0"/>
              <a:cs typeface="Open Sans Light" panose="020B0306030504020204" pitchFamily="34" charset="0"/>
            </a:endParaRPr>
          </a:p>
        </p:txBody>
      </p:sp>
      <p:sp>
        <p:nvSpPr>
          <p:cNvPr id="40" name="Rectangle 39"/>
          <p:cNvSpPr/>
          <p:nvPr/>
        </p:nvSpPr>
        <p:spPr>
          <a:xfrm>
            <a:off x="2427309" y="5400691"/>
            <a:ext cx="1072870" cy="506292"/>
          </a:xfrm>
          <a:prstGeom prst="rect">
            <a:avLst/>
          </a:prstGeom>
        </p:spPr>
        <p:txBody>
          <a:bodyPr wrap="square">
            <a:spAutoFit/>
          </a:bodyPr>
          <a:lstStyle/>
          <a:p>
            <a:pPr algn="ctr">
              <a:lnSpc>
                <a:spcPct val="150000"/>
              </a:lnSpc>
            </a:pPr>
            <a:r>
              <a:rPr lang="en-US" sz="2000" b="1" dirty="0">
                <a:solidFill>
                  <a:schemeClr val="bg1"/>
                </a:solidFill>
                <a:latin typeface="Lato" panose="020F0502020204030203" pitchFamily="34" charset="0"/>
                <a:ea typeface="Open Sans Light" panose="020B0306030504020204" pitchFamily="34" charset="0"/>
                <a:cs typeface="Open Sans Light" panose="020B0306030504020204" pitchFamily="34" charset="0"/>
              </a:rPr>
              <a:t>58%</a:t>
            </a:r>
            <a:endParaRPr lang="en-US" sz="1200" b="1" dirty="0">
              <a:solidFill>
                <a:schemeClr val="bg1"/>
              </a:solidFill>
              <a:latin typeface="Lato" panose="020F0502020204030203" pitchFamily="34" charset="0"/>
              <a:ea typeface="Open Sans Light" panose="020B0306030504020204" pitchFamily="34" charset="0"/>
              <a:cs typeface="Open Sans Light" panose="020B0306030504020204" pitchFamily="34" charset="0"/>
            </a:endParaRPr>
          </a:p>
        </p:txBody>
      </p:sp>
      <p:sp>
        <p:nvSpPr>
          <p:cNvPr id="41" name="Rectangle 40"/>
          <p:cNvSpPr/>
          <p:nvPr/>
        </p:nvSpPr>
        <p:spPr>
          <a:xfrm>
            <a:off x="3614418" y="5400691"/>
            <a:ext cx="1072870" cy="506292"/>
          </a:xfrm>
          <a:prstGeom prst="rect">
            <a:avLst/>
          </a:prstGeom>
        </p:spPr>
        <p:txBody>
          <a:bodyPr wrap="square">
            <a:spAutoFit/>
          </a:bodyPr>
          <a:lstStyle/>
          <a:p>
            <a:pPr algn="ctr">
              <a:lnSpc>
                <a:spcPct val="150000"/>
              </a:lnSpc>
            </a:pPr>
            <a:r>
              <a:rPr lang="en-US" sz="2000" b="1" dirty="0">
                <a:solidFill>
                  <a:schemeClr val="bg1"/>
                </a:solidFill>
                <a:latin typeface="Lato" panose="020F0502020204030203" pitchFamily="34" charset="0"/>
                <a:ea typeface="Open Sans Light" panose="020B0306030504020204" pitchFamily="34" charset="0"/>
                <a:cs typeface="Open Sans Light" panose="020B0306030504020204" pitchFamily="34" charset="0"/>
              </a:rPr>
              <a:t>85%</a:t>
            </a:r>
            <a:endParaRPr lang="en-US" sz="1200" b="1" dirty="0">
              <a:solidFill>
                <a:schemeClr val="bg1"/>
              </a:solidFill>
              <a:latin typeface="Lato" panose="020F0502020204030203" pitchFamily="34" charset="0"/>
              <a:ea typeface="Open Sans Light" panose="020B0306030504020204" pitchFamily="34" charset="0"/>
              <a:cs typeface="Open Sans Light" panose="020B0306030504020204" pitchFamily="34" charset="0"/>
            </a:endParaRPr>
          </a:p>
        </p:txBody>
      </p:sp>
      <p:sp>
        <p:nvSpPr>
          <p:cNvPr id="42" name="Rectangle 41"/>
          <p:cNvSpPr/>
          <p:nvPr/>
        </p:nvSpPr>
        <p:spPr>
          <a:xfrm>
            <a:off x="4811463" y="5400692"/>
            <a:ext cx="1072870" cy="506292"/>
          </a:xfrm>
          <a:prstGeom prst="rect">
            <a:avLst/>
          </a:prstGeom>
        </p:spPr>
        <p:txBody>
          <a:bodyPr wrap="square">
            <a:spAutoFit/>
          </a:bodyPr>
          <a:lstStyle/>
          <a:p>
            <a:pPr algn="ctr">
              <a:lnSpc>
                <a:spcPct val="150000"/>
              </a:lnSpc>
            </a:pPr>
            <a:r>
              <a:rPr lang="en-US" sz="2000" b="1" dirty="0">
                <a:solidFill>
                  <a:schemeClr val="bg1"/>
                </a:solidFill>
                <a:latin typeface="Lato" panose="020F0502020204030203" pitchFamily="34" charset="0"/>
                <a:ea typeface="Open Sans Light" panose="020B0306030504020204" pitchFamily="34" charset="0"/>
                <a:cs typeface="Open Sans Light" panose="020B0306030504020204" pitchFamily="34" charset="0"/>
              </a:rPr>
              <a:t>44%</a:t>
            </a:r>
            <a:endParaRPr lang="en-US" sz="1200" b="1" dirty="0">
              <a:solidFill>
                <a:schemeClr val="bg1"/>
              </a:solidFill>
              <a:latin typeface="Lato" panose="020F0502020204030203" pitchFamily="34" charset="0"/>
              <a:ea typeface="Open Sans Light" panose="020B0306030504020204" pitchFamily="34" charset="0"/>
              <a:cs typeface="Open Sans Light" panose="020B0306030504020204" pitchFamily="34" charset="0"/>
            </a:endParaRPr>
          </a:p>
        </p:txBody>
      </p:sp>
      <p:sp>
        <p:nvSpPr>
          <p:cNvPr id="46" name="TextBox 45"/>
          <p:cNvSpPr txBox="1"/>
          <p:nvPr/>
        </p:nvSpPr>
        <p:spPr>
          <a:xfrm>
            <a:off x="3341511" y="258228"/>
            <a:ext cx="5508978" cy="1046440"/>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a:p>
            <a:pPr algn="ctr"/>
            <a:r>
              <a:rPr lang="en-US" dirty="0">
                <a:solidFill>
                  <a:srgbClr val="56595E"/>
                </a:solidFill>
                <a:latin typeface="Candara" panose="020E0502030303020204" pitchFamily="34" charset="0"/>
              </a:rPr>
              <a:t>Your Subtitle</a:t>
            </a:r>
          </a:p>
        </p:txBody>
      </p:sp>
      <p:sp>
        <p:nvSpPr>
          <p:cNvPr id="47" name="TextBox 46"/>
          <p:cNvSpPr txBox="1"/>
          <p:nvPr/>
        </p:nvSpPr>
        <p:spPr>
          <a:xfrm>
            <a:off x="7856772" y="1929669"/>
            <a:ext cx="3657600" cy="929485"/>
          </a:xfrm>
          <a:prstGeom prst="rect">
            <a:avLst/>
          </a:prstGeom>
          <a:noFill/>
        </p:spPr>
        <p:txBody>
          <a:bodyPr wrap="square" rtlCol="0">
            <a:spAutoFit/>
          </a:bodyPr>
          <a:lstStyle/>
          <a:p>
            <a:pPr defTabSz="1219170">
              <a:spcBef>
                <a:spcPct val="20000"/>
              </a:spcBef>
              <a:defRPr/>
            </a:pPr>
            <a:r>
              <a:rPr lang="en-US" sz="1600" b="1" dirty="0">
                <a:solidFill>
                  <a:srgbClr val="FF2B2A"/>
                </a:solidFill>
                <a:latin typeface="Candara" panose="020E0502030303020204" pitchFamily="34" charset="0"/>
              </a:rPr>
              <a:t>LOREM IPSUM</a:t>
            </a:r>
          </a:p>
          <a:p>
            <a:pP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48" name="TextBox 47"/>
          <p:cNvSpPr txBox="1"/>
          <p:nvPr/>
        </p:nvSpPr>
        <p:spPr>
          <a:xfrm>
            <a:off x="7856772" y="3068651"/>
            <a:ext cx="3657600" cy="929485"/>
          </a:xfrm>
          <a:prstGeom prst="rect">
            <a:avLst/>
          </a:prstGeom>
          <a:noFill/>
        </p:spPr>
        <p:txBody>
          <a:bodyPr wrap="square" rtlCol="0">
            <a:spAutoFit/>
          </a:bodyPr>
          <a:lstStyle/>
          <a:p>
            <a:pPr defTabSz="1219170">
              <a:spcBef>
                <a:spcPct val="20000"/>
              </a:spcBef>
              <a:defRPr/>
            </a:pPr>
            <a:r>
              <a:rPr lang="en-US" sz="1600" b="1" dirty="0">
                <a:solidFill>
                  <a:srgbClr val="85C401"/>
                </a:solidFill>
                <a:latin typeface="Candara" panose="020E0502030303020204" pitchFamily="34" charset="0"/>
              </a:rPr>
              <a:t>LOREM IPSUM</a:t>
            </a:r>
          </a:p>
          <a:p>
            <a:pP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49" name="TextBox 48"/>
          <p:cNvSpPr txBox="1"/>
          <p:nvPr/>
        </p:nvSpPr>
        <p:spPr>
          <a:xfrm>
            <a:off x="7856772" y="4207794"/>
            <a:ext cx="3657600" cy="929485"/>
          </a:xfrm>
          <a:prstGeom prst="rect">
            <a:avLst/>
          </a:prstGeom>
          <a:noFill/>
        </p:spPr>
        <p:txBody>
          <a:bodyPr wrap="square" rtlCol="0">
            <a:spAutoFit/>
          </a:bodyPr>
          <a:lstStyle/>
          <a:p>
            <a:pPr defTabSz="1219170">
              <a:spcBef>
                <a:spcPct val="20000"/>
              </a:spcBef>
              <a:defRPr/>
            </a:pPr>
            <a:r>
              <a:rPr lang="en-US" sz="1600" b="1" dirty="0">
                <a:solidFill>
                  <a:srgbClr val="3EB8CD"/>
                </a:solidFill>
                <a:latin typeface="Candara" panose="020E0502030303020204" pitchFamily="34" charset="0"/>
              </a:rPr>
              <a:t>LOREM IPSUM</a:t>
            </a:r>
          </a:p>
          <a:p>
            <a:pP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50" name="TextBox 49"/>
          <p:cNvSpPr txBox="1"/>
          <p:nvPr/>
        </p:nvSpPr>
        <p:spPr>
          <a:xfrm>
            <a:off x="7869324" y="5310969"/>
            <a:ext cx="3657600" cy="929485"/>
          </a:xfrm>
          <a:prstGeom prst="rect">
            <a:avLst/>
          </a:prstGeom>
          <a:noFill/>
        </p:spPr>
        <p:txBody>
          <a:bodyPr wrap="square" rtlCol="0">
            <a:spAutoFit/>
          </a:bodyPr>
          <a:lstStyle/>
          <a:p>
            <a:pPr defTabSz="1219170">
              <a:spcBef>
                <a:spcPct val="20000"/>
              </a:spcBef>
              <a:defRPr/>
            </a:pPr>
            <a:r>
              <a:rPr lang="en-US" sz="1600" b="1" dirty="0">
                <a:solidFill>
                  <a:srgbClr val="01AA8D"/>
                </a:solidFill>
                <a:latin typeface="Candara" panose="020E0502030303020204" pitchFamily="34" charset="0"/>
              </a:rPr>
              <a:t>LOREM IPSUM</a:t>
            </a:r>
          </a:p>
          <a:p>
            <a:pP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52" name="Oval 10"/>
          <p:cNvSpPr>
            <a:spLocks noChangeAspect="1" noChangeArrowheads="1"/>
          </p:cNvSpPr>
          <p:nvPr/>
        </p:nvSpPr>
        <p:spPr bwMode="auto">
          <a:xfrm rot="16200000" flipH="1">
            <a:off x="6708835" y="1970497"/>
            <a:ext cx="888742" cy="914400"/>
          </a:xfrm>
          <a:prstGeom prst="ellipse">
            <a:avLst/>
          </a:prstGeom>
          <a:solidFill>
            <a:srgbClr val="FF2B2A"/>
          </a:solidFill>
          <a:ln w="50800">
            <a:solidFill>
              <a:schemeClr val="bg1"/>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4" name="Oval 10"/>
          <p:cNvSpPr>
            <a:spLocks noChangeAspect="1" noChangeArrowheads="1"/>
          </p:cNvSpPr>
          <p:nvPr/>
        </p:nvSpPr>
        <p:spPr bwMode="auto">
          <a:xfrm rot="5400000">
            <a:off x="6691445" y="3103536"/>
            <a:ext cx="888742" cy="914400"/>
          </a:xfrm>
          <a:prstGeom prst="ellipse">
            <a:avLst/>
          </a:prstGeom>
          <a:solidFill>
            <a:srgbClr val="85C401"/>
          </a:solidFill>
          <a:ln w="50800">
            <a:solidFill>
              <a:schemeClr val="bg1"/>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5" name="Oval 10"/>
          <p:cNvSpPr>
            <a:spLocks noChangeAspect="1" noChangeArrowheads="1"/>
          </p:cNvSpPr>
          <p:nvPr/>
        </p:nvSpPr>
        <p:spPr bwMode="auto">
          <a:xfrm rot="5400000" flipH="1" flipV="1">
            <a:off x="6708835" y="4242043"/>
            <a:ext cx="888742" cy="914400"/>
          </a:xfrm>
          <a:prstGeom prst="ellipse">
            <a:avLst/>
          </a:prstGeom>
          <a:solidFill>
            <a:srgbClr val="3EB8CD"/>
          </a:solidFill>
          <a:ln w="50800">
            <a:solidFill>
              <a:schemeClr val="bg1"/>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6" name="Oval 10"/>
          <p:cNvSpPr>
            <a:spLocks noChangeAspect="1" noChangeArrowheads="1"/>
          </p:cNvSpPr>
          <p:nvPr/>
        </p:nvSpPr>
        <p:spPr bwMode="auto">
          <a:xfrm rot="16200000" flipV="1">
            <a:off x="6691445" y="5380551"/>
            <a:ext cx="888742" cy="914400"/>
          </a:xfrm>
          <a:prstGeom prst="ellipse">
            <a:avLst/>
          </a:prstGeom>
          <a:solidFill>
            <a:srgbClr val="01AA8D"/>
          </a:solidFill>
          <a:ln w="50800">
            <a:solidFill>
              <a:schemeClr val="bg1"/>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7" name="Freeform 37"/>
          <p:cNvSpPr>
            <a:spLocks noChangeAspect="1" noEditPoints="1"/>
          </p:cNvSpPr>
          <p:nvPr/>
        </p:nvSpPr>
        <p:spPr bwMode="auto">
          <a:xfrm>
            <a:off x="6941327" y="2196136"/>
            <a:ext cx="415636" cy="457200"/>
          </a:xfrm>
          <a:custGeom>
            <a:avLst/>
            <a:gdLst>
              <a:gd name="T0" fmla="*/ 90 w 110"/>
              <a:gd name="T1" fmla="*/ 25 h 121"/>
              <a:gd name="T2" fmla="*/ 78 w 110"/>
              <a:gd name="T3" fmla="*/ 37 h 121"/>
              <a:gd name="T4" fmla="*/ 90 w 110"/>
              <a:gd name="T5" fmla="*/ 50 h 121"/>
              <a:gd name="T6" fmla="*/ 102 w 110"/>
              <a:gd name="T7" fmla="*/ 37 h 121"/>
              <a:gd name="T8" fmla="*/ 90 w 110"/>
              <a:gd name="T9" fmla="*/ 25 h 121"/>
              <a:gd name="T10" fmla="*/ 26 w 110"/>
              <a:gd name="T11" fmla="*/ 121 h 121"/>
              <a:gd name="T12" fmla="*/ 84 w 110"/>
              <a:gd name="T13" fmla="*/ 121 h 121"/>
              <a:gd name="T14" fmla="*/ 84 w 110"/>
              <a:gd name="T15" fmla="*/ 70 h 121"/>
              <a:gd name="T16" fmla="*/ 55 w 110"/>
              <a:gd name="T17" fmla="*/ 41 h 121"/>
              <a:gd name="T18" fmla="*/ 26 w 110"/>
              <a:gd name="T19" fmla="*/ 70 h 121"/>
              <a:gd name="T20" fmla="*/ 26 w 110"/>
              <a:gd name="T21" fmla="*/ 121 h 121"/>
              <a:gd name="T22" fmla="*/ 21 w 110"/>
              <a:gd name="T23" fmla="*/ 70 h 121"/>
              <a:gd name="T24" fmla="*/ 21 w 110"/>
              <a:gd name="T25" fmla="*/ 110 h 121"/>
              <a:gd name="T26" fmla="*/ 0 w 110"/>
              <a:gd name="T27" fmla="*/ 110 h 121"/>
              <a:gd name="T28" fmla="*/ 0 w 110"/>
              <a:gd name="T29" fmla="*/ 74 h 121"/>
              <a:gd name="T30" fmla="*/ 20 w 110"/>
              <a:gd name="T31" fmla="*/ 54 h 121"/>
              <a:gd name="T32" fmla="*/ 25 w 110"/>
              <a:gd name="T33" fmla="*/ 55 h 121"/>
              <a:gd name="T34" fmla="*/ 21 w 110"/>
              <a:gd name="T35" fmla="*/ 70 h 121"/>
              <a:gd name="T36" fmla="*/ 110 w 110"/>
              <a:gd name="T37" fmla="*/ 110 h 121"/>
              <a:gd name="T38" fmla="*/ 88 w 110"/>
              <a:gd name="T39" fmla="*/ 110 h 121"/>
              <a:gd name="T40" fmla="*/ 88 w 110"/>
              <a:gd name="T41" fmla="*/ 70 h 121"/>
              <a:gd name="T42" fmla="*/ 84 w 110"/>
              <a:gd name="T43" fmla="*/ 55 h 121"/>
              <a:gd name="T44" fmla="*/ 90 w 110"/>
              <a:gd name="T45" fmla="*/ 54 h 121"/>
              <a:gd name="T46" fmla="*/ 110 w 110"/>
              <a:gd name="T47" fmla="*/ 74 h 121"/>
              <a:gd name="T48" fmla="*/ 110 w 110"/>
              <a:gd name="T49" fmla="*/ 110 h 121"/>
              <a:gd name="T50" fmla="*/ 55 w 110"/>
              <a:gd name="T51" fmla="*/ 0 h 121"/>
              <a:gd name="T52" fmla="*/ 36 w 110"/>
              <a:gd name="T53" fmla="*/ 18 h 121"/>
              <a:gd name="T54" fmla="*/ 55 w 110"/>
              <a:gd name="T55" fmla="*/ 37 h 121"/>
              <a:gd name="T56" fmla="*/ 73 w 110"/>
              <a:gd name="T57" fmla="*/ 18 h 121"/>
              <a:gd name="T58" fmla="*/ 55 w 110"/>
              <a:gd name="T59" fmla="*/ 0 h 121"/>
              <a:gd name="T60" fmla="*/ 20 w 110"/>
              <a:gd name="T61" fmla="*/ 25 h 121"/>
              <a:gd name="T62" fmla="*/ 7 w 110"/>
              <a:gd name="T63" fmla="*/ 37 h 121"/>
              <a:gd name="T64" fmla="*/ 20 w 110"/>
              <a:gd name="T65" fmla="*/ 50 h 121"/>
              <a:gd name="T66" fmla="*/ 32 w 110"/>
              <a:gd name="T67" fmla="*/ 37 h 121"/>
              <a:gd name="T68" fmla="*/ 20 w 110"/>
              <a:gd name="T69" fmla="*/ 25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0" h="121">
                <a:moveTo>
                  <a:pt x="90" y="25"/>
                </a:moveTo>
                <a:cubicBezTo>
                  <a:pt x="83" y="25"/>
                  <a:pt x="78" y="30"/>
                  <a:pt x="78" y="37"/>
                </a:cubicBezTo>
                <a:cubicBezTo>
                  <a:pt x="78" y="44"/>
                  <a:pt x="83" y="50"/>
                  <a:pt x="90" y="50"/>
                </a:cubicBezTo>
                <a:cubicBezTo>
                  <a:pt x="97" y="50"/>
                  <a:pt x="102" y="44"/>
                  <a:pt x="102" y="37"/>
                </a:cubicBezTo>
                <a:cubicBezTo>
                  <a:pt x="102" y="30"/>
                  <a:pt x="97" y="25"/>
                  <a:pt x="90" y="25"/>
                </a:cubicBezTo>
                <a:close/>
                <a:moveTo>
                  <a:pt x="26" y="121"/>
                </a:moveTo>
                <a:cubicBezTo>
                  <a:pt x="84" y="121"/>
                  <a:pt x="84" y="121"/>
                  <a:pt x="84" y="121"/>
                </a:cubicBezTo>
                <a:cubicBezTo>
                  <a:pt x="84" y="70"/>
                  <a:pt x="84" y="70"/>
                  <a:pt x="84" y="70"/>
                </a:cubicBezTo>
                <a:cubicBezTo>
                  <a:pt x="84" y="54"/>
                  <a:pt x="71" y="41"/>
                  <a:pt x="55" y="41"/>
                </a:cubicBezTo>
                <a:cubicBezTo>
                  <a:pt x="39" y="41"/>
                  <a:pt x="26" y="54"/>
                  <a:pt x="26" y="70"/>
                </a:cubicBezTo>
                <a:cubicBezTo>
                  <a:pt x="26" y="121"/>
                  <a:pt x="26" y="121"/>
                  <a:pt x="26" y="121"/>
                </a:cubicBezTo>
                <a:close/>
                <a:moveTo>
                  <a:pt x="21" y="70"/>
                </a:moveTo>
                <a:cubicBezTo>
                  <a:pt x="21" y="110"/>
                  <a:pt x="21" y="110"/>
                  <a:pt x="21" y="110"/>
                </a:cubicBezTo>
                <a:cubicBezTo>
                  <a:pt x="0" y="110"/>
                  <a:pt x="0" y="110"/>
                  <a:pt x="0" y="110"/>
                </a:cubicBezTo>
                <a:cubicBezTo>
                  <a:pt x="0" y="74"/>
                  <a:pt x="0" y="74"/>
                  <a:pt x="0" y="74"/>
                </a:cubicBezTo>
                <a:cubicBezTo>
                  <a:pt x="0" y="63"/>
                  <a:pt x="9" y="54"/>
                  <a:pt x="20" y="54"/>
                </a:cubicBezTo>
                <a:cubicBezTo>
                  <a:pt x="22" y="54"/>
                  <a:pt x="23" y="55"/>
                  <a:pt x="25" y="55"/>
                </a:cubicBezTo>
                <a:cubicBezTo>
                  <a:pt x="23" y="60"/>
                  <a:pt x="21" y="65"/>
                  <a:pt x="21" y="70"/>
                </a:cubicBezTo>
                <a:close/>
                <a:moveTo>
                  <a:pt x="110" y="110"/>
                </a:moveTo>
                <a:cubicBezTo>
                  <a:pt x="88" y="110"/>
                  <a:pt x="88" y="110"/>
                  <a:pt x="88" y="110"/>
                </a:cubicBezTo>
                <a:cubicBezTo>
                  <a:pt x="88" y="70"/>
                  <a:pt x="88" y="70"/>
                  <a:pt x="88" y="70"/>
                </a:cubicBezTo>
                <a:cubicBezTo>
                  <a:pt x="88" y="65"/>
                  <a:pt x="87" y="60"/>
                  <a:pt x="84" y="55"/>
                </a:cubicBezTo>
                <a:cubicBezTo>
                  <a:pt x="86" y="55"/>
                  <a:pt x="88" y="54"/>
                  <a:pt x="90" y="54"/>
                </a:cubicBezTo>
                <a:cubicBezTo>
                  <a:pt x="101" y="54"/>
                  <a:pt x="110" y="63"/>
                  <a:pt x="110" y="74"/>
                </a:cubicBezTo>
                <a:cubicBezTo>
                  <a:pt x="110" y="110"/>
                  <a:pt x="110" y="110"/>
                  <a:pt x="110" y="110"/>
                </a:cubicBezTo>
                <a:close/>
                <a:moveTo>
                  <a:pt x="55" y="0"/>
                </a:moveTo>
                <a:cubicBezTo>
                  <a:pt x="45" y="0"/>
                  <a:pt x="36" y="8"/>
                  <a:pt x="36" y="18"/>
                </a:cubicBezTo>
                <a:cubicBezTo>
                  <a:pt x="36" y="28"/>
                  <a:pt x="45" y="37"/>
                  <a:pt x="55" y="37"/>
                </a:cubicBezTo>
                <a:cubicBezTo>
                  <a:pt x="65" y="37"/>
                  <a:pt x="73" y="28"/>
                  <a:pt x="73" y="18"/>
                </a:cubicBezTo>
                <a:cubicBezTo>
                  <a:pt x="73" y="8"/>
                  <a:pt x="65" y="0"/>
                  <a:pt x="55" y="0"/>
                </a:cubicBezTo>
                <a:close/>
                <a:moveTo>
                  <a:pt x="20" y="25"/>
                </a:moveTo>
                <a:cubicBezTo>
                  <a:pt x="13" y="25"/>
                  <a:pt x="7" y="30"/>
                  <a:pt x="7" y="37"/>
                </a:cubicBezTo>
                <a:cubicBezTo>
                  <a:pt x="7" y="44"/>
                  <a:pt x="13" y="50"/>
                  <a:pt x="20" y="50"/>
                </a:cubicBezTo>
                <a:cubicBezTo>
                  <a:pt x="26" y="50"/>
                  <a:pt x="32" y="44"/>
                  <a:pt x="32" y="37"/>
                </a:cubicBezTo>
                <a:cubicBezTo>
                  <a:pt x="32" y="30"/>
                  <a:pt x="26" y="25"/>
                  <a:pt x="20" y="25"/>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sp>
        <p:nvSpPr>
          <p:cNvPr id="58" name="Freeform 172"/>
          <p:cNvSpPr>
            <a:spLocks noChangeAspect="1" noEditPoints="1"/>
          </p:cNvSpPr>
          <p:nvPr/>
        </p:nvSpPr>
        <p:spPr bwMode="auto">
          <a:xfrm>
            <a:off x="6982558" y="5592809"/>
            <a:ext cx="332509" cy="457200"/>
          </a:xfrm>
          <a:custGeom>
            <a:avLst/>
            <a:gdLst>
              <a:gd name="T0" fmla="*/ 67 w 88"/>
              <a:gd name="T1" fmla="*/ 53 h 121"/>
              <a:gd name="T2" fmla="*/ 21 w 88"/>
              <a:gd name="T3" fmla="*/ 53 h 121"/>
              <a:gd name="T4" fmla="*/ 21 w 88"/>
              <a:gd name="T5" fmla="*/ 37 h 121"/>
              <a:gd name="T6" fmla="*/ 44 w 88"/>
              <a:gd name="T7" fmla="*/ 14 h 121"/>
              <a:gd name="T8" fmla="*/ 67 w 88"/>
              <a:gd name="T9" fmla="*/ 37 h 121"/>
              <a:gd name="T10" fmla="*/ 67 w 88"/>
              <a:gd name="T11" fmla="*/ 53 h 121"/>
              <a:gd name="T12" fmla="*/ 52 w 88"/>
              <a:gd name="T13" fmla="*/ 89 h 121"/>
              <a:gd name="T14" fmla="*/ 52 w 88"/>
              <a:gd name="T15" fmla="*/ 103 h 121"/>
              <a:gd name="T16" fmla="*/ 46 w 88"/>
              <a:gd name="T17" fmla="*/ 110 h 121"/>
              <a:gd name="T18" fmla="*/ 39 w 88"/>
              <a:gd name="T19" fmla="*/ 103 h 121"/>
              <a:gd name="T20" fmla="*/ 39 w 88"/>
              <a:gd name="T21" fmla="*/ 89 h 121"/>
              <a:gd name="T22" fmla="*/ 35 w 88"/>
              <a:gd name="T23" fmla="*/ 80 h 121"/>
              <a:gd name="T24" fmla="*/ 46 w 88"/>
              <a:gd name="T25" fmla="*/ 70 h 121"/>
              <a:gd name="T26" fmla="*/ 56 w 88"/>
              <a:gd name="T27" fmla="*/ 80 h 121"/>
              <a:gd name="T28" fmla="*/ 52 w 88"/>
              <a:gd name="T29" fmla="*/ 89 h 121"/>
              <a:gd name="T30" fmla="*/ 81 w 88"/>
              <a:gd name="T31" fmla="*/ 53 h 121"/>
              <a:gd name="T32" fmla="*/ 81 w 88"/>
              <a:gd name="T33" fmla="*/ 37 h 121"/>
              <a:gd name="T34" fmla="*/ 44 w 88"/>
              <a:gd name="T35" fmla="*/ 0 h 121"/>
              <a:gd name="T36" fmla="*/ 7 w 88"/>
              <a:gd name="T37" fmla="*/ 37 h 121"/>
              <a:gd name="T38" fmla="*/ 7 w 88"/>
              <a:gd name="T39" fmla="*/ 53 h 121"/>
              <a:gd name="T40" fmla="*/ 0 w 88"/>
              <a:gd name="T41" fmla="*/ 53 h 121"/>
              <a:gd name="T42" fmla="*/ 0 w 88"/>
              <a:gd name="T43" fmla="*/ 121 h 121"/>
              <a:gd name="T44" fmla="*/ 88 w 88"/>
              <a:gd name="T45" fmla="*/ 121 h 121"/>
              <a:gd name="T46" fmla="*/ 88 w 88"/>
              <a:gd name="T47" fmla="*/ 53 h 121"/>
              <a:gd name="T48" fmla="*/ 81 w 88"/>
              <a:gd name="T49" fmla="*/ 53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88" h="121">
                <a:moveTo>
                  <a:pt x="67" y="53"/>
                </a:moveTo>
                <a:cubicBezTo>
                  <a:pt x="21" y="53"/>
                  <a:pt x="21" y="53"/>
                  <a:pt x="21" y="53"/>
                </a:cubicBezTo>
                <a:cubicBezTo>
                  <a:pt x="21" y="37"/>
                  <a:pt x="21" y="37"/>
                  <a:pt x="21" y="37"/>
                </a:cubicBezTo>
                <a:cubicBezTo>
                  <a:pt x="21" y="24"/>
                  <a:pt x="31" y="14"/>
                  <a:pt x="44" y="14"/>
                </a:cubicBezTo>
                <a:cubicBezTo>
                  <a:pt x="57" y="14"/>
                  <a:pt x="67" y="24"/>
                  <a:pt x="67" y="37"/>
                </a:cubicBezTo>
                <a:cubicBezTo>
                  <a:pt x="67" y="53"/>
                  <a:pt x="67" y="53"/>
                  <a:pt x="67" y="53"/>
                </a:cubicBezTo>
                <a:close/>
                <a:moveTo>
                  <a:pt x="52" y="89"/>
                </a:moveTo>
                <a:cubicBezTo>
                  <a:pt x="52" y="103"/>
                  <a:pt x="52" y="103"/>
                  <a:pt x="52" y="103"/>
                </a:cubicBezTo>
                <a:cubicBezTo>
                  <a:pt x="52" y="107"/>
                  <a:pt x="49" y="110"/>
                  <a:pt x="46" y="110"/>
                </a:cubicBezTo>
                <a:cubicBezTo>
                  <a:pt x="42" y="110"/>
                  <a:pt x="39" y="107"/>
                  <a:pt x="39" y="103"/>
                </a:cubicBezTo>
                <a:cubicBezTo>
                  <a:pt x="39" y="89"/>
                  <a:pt x="39" y="89"/>
                  <a:pt x="39" y="89"/>
                </a:cubicBezTo>
                <a:cubicBezTo>
                  <a:pt x="37" y="87"/>
                  <a:pt x="35" y="84"/>
                  <a:pt x="35" y="80"/>
                </a:cubicBezTo>
                <a:cubicBezTo>
                  <a:pt x="35" y="74"/>
                  <a:pt x="40" y="70"/>
                  <a:pt x="46" y="70"/>
                </a:cubicBezTo>
                <a:cubicBezTo>
                  <a:pt x="52" y="70"/>
                  <a:pt x="56" y="74"/>
                  <a:pt x="56" y="80"/>
                </a:cubicBezTo>
                <a:cubicBezTo>
                  <a:pt x="56" y="84"/>
                  <a:pt x="55" y="87"/>
                  <a:pt x="52" y="89"/>
                </a:cubicBezTo>
                <a:close/>
                <a:moveTo>
                  <a:pt x="81" y="53"/>
                </a:moveTo>
                <a:cubicBezTo>
                  <a:pt x="81" y="37"/>
                  <a:pt x="81" y="37"/>
                  <a:pt x="81" y="37"/>
                </a:cubicBezTo>
                <a:cubicBezTo>
                  <a:pt x="81" y="17"/>
                  <a:pt x="64" y="0"/>
                  <a:pt x="44" y="0"/>
                </a:cubicBezTo>
                <a:cubicBezTo>
                  <a:pt x="24" y="0"/>
                  <a:pt x="7" y="17"/>
                  <a:pt x="7" y="37"/>
                </a:cubicBezTo>
                <a:cubicBezTo>
                  <a:pt x="7" y="53"/>
                  <a:pt x="7" y="53"/>
                  <a:pt x="7" y="53"/>
                </a:cubicBezTo>
                <a:cubicBezTo>
                  <a:pt x="0" y="53"/>
                  <a:pt x="0" y="53"/>
                  <a:pt x="0" y="53"/>
                </a:cubicBezTo>
                <a:cubicBezTo>
                  <a:pt x="0" y="121"/>
                  <a:pt x="0" y="121"/>
                  <a:pt x="0" y="121"/>
                </a:cubicBezTo>
                <a:cubicBezTo>
                  <a:pt x="88" y="121"/>
                  <a:pt x="88" y="121"/>
                  <a:pt x="88" y="121"/>
                </a:cubicBezTo>
                <a:cubicBezTo>
                  <a:pt x="88" y="53"/>
                  <a:pt x="88" y="53"/>
                  <a:pt x="88" y="53"/>
                </a:cubicBezTo>
                <a:cubicBezTo>
                  <a:pt x="81" y="53"/>
                  <a:pt x="81" y="53"/>
                  <a:pt x="81" y="53"/>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grpSp>
        <p:nvGrpSpPr>
          <p:cNvPr id="59" name="Group 58"/>
          <p:cNvGrpSpPr>
            <a:grpSpLocks noChangeAspect="1"/>
          </p:cNvGrpSpPr>
          <p:nvPr/>
        </p:nvGrpSpPr>
        <p:grpSpPr>
          <a:xfrm>
            <a:off x="6928068" y="4470139"/>
            <a:ext cx="457200" cy="457200"/>
            <a:chOff x="3878263" y="2220913"/>
            <a:chExt cx="547687" cy="547687"/>
          </a:xfrm>
          <a:solidFill>
            <a:schemeClr val="bg1"/>
          </a:solidFill>
          <a:effectLst>
            <a:outerShdw blurRad="50800" dist="38100" dir="2700000" algn="tl" rotWithShape="0">
              <a:prstClr val="black">
                <a:alpha val="40000"/>
              </a:prstClr>
            </a:outerShdw>
          </a:effectLst>
        </p:grpSpPr>
        <p:sp>
          <p:nvSpPr>
            <p:cNvPr id="60" name="Freeform 14"/>
            <p:cNvSpPr>
              <a:spLocks/>
            </p:cNvSpPr>
            <p:nvPr/>
          </p:nvSpPr>
          <p:spPr bwMode="auto">
            <a:xfrm>
              <a:off x="4035425" y="2376488"/>
              <a:ext cx="115887" cy="130175"/>
            </a:xfrm>
            <a:custGeom>
              <a:avLst/>
              <a:gdLst/>
              <a:ahLst/>
              <a:cxnLst>
                <a:cxn ang="0">
                  <a:pos x="73" y="63"/>
                </a:cxn>
                <a:cxn ang="0">
                  <a:pos x="53" y="82"/>
                </a:cxn>
                <a:cxn ang="0">
                  <a:pos x="0" y="18"/>
                </a:cxn>
                <a:cxn ang="0">
                  <a:pos x="1" y="0"/>
                </a:cxn>
                <a:cxn ang="0">
                  <a:pos x="21" y="0"/>
                </a:cxn>
                <a:cxn ang="0">
                  <a:pos x="73" y="63"/>
                </a:cxn>
              </a:cxnLst>
              <a:rect l="0" t="0" r="r" b="b"/>
              <a:pathLst>
                <a:path w="73" h="82">
                  <a:moveTo>
                    <a:pt x="73" y="63"/>
                  </a:moveTo>
                  <a:lnTo>
                    <a:pt x="53" y="82"/>
                  </a:lnTo>
                  <a:lnTo>
                    <a:pt x="0" y="18"/>
                  </a:lnTo>
                  <a:lnTo>
                    <a:pt x="1" y="0"/>
                  </a:lnTo>
                  <a:lnTo>
                    <a:pt x="21" y="0"/>
                  </a:lnTo>
                  <a:lnTo>
                    <a:pt x="73" y="6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1" name="Freeform 15"/>
            <p:cNvSpPr>
              <a:spLocks/>
            </p:cNvSpPr>
            <p:nvPr/>
          </p:nvSpPr>
          <p:spPr bwMode="auto">
            <a:xfrm>
              <a:off x="4165600" y="2424113"/>
              <a:ext cx="149225" cy="87312"/>
            </a:xfrm>
            <a:custGeom>
              <a:avLst/>
              <a:gdLst/>
              <a:ahLst/>
              <a:cxnLst>
                <a:cxn ang="0">
                  <a:pos x="10" y="55"/>
                </a:cxn>
                <a:cxn ang="0">
                  <a:pos x="0" y="30"/>
                </a:cxn>
                <a:cxn ang="0">
                  <a:pos x="77" y="0"/>
                </a:cxn>
                <a:cxn ang="0">
                  <a:pos x="94" y="8"/>
                </a:cxn>
                <a:cxn ang="0">
                  <a:pos x="87" y="27"/>
                </a:cxn>
                <a:cxn ang="0">
                  <a:pos x="10" y="55"/>
                </a:cxn>
              </a:cxnLst>
              <a:rect l="0" t="0" r="r" b="b"/>
              <a:pathLst>
                <a:path w="94" h="55">
                  <a:moveTo>
                    <a:pt x="10" y="55"/>
                  </a:moveTo>
                  <a:lnTo>
                    <a:pt x="0" y="30"/>
                  </a:lnTo>
                  <a:lnTo>
                    <a:pt x="77" y="0"/>
                  </a:lnTo>
                  <a:lnTo>
                    <a:pt x="94" y="8"/>
                  </a:lnTo>
                  <a:lnTo>
                    <a:pt x="87" y="27"/>
                  </a:lnTo>
                  <a:lnTo>
                    <a:pt x="10" y="5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2" name="Freeform 16"/>
            <p:cNvSpPr>
              <a:spLocks noEditPoints="1"/>
            </p:cNvSpPr>
            <p:nvPr/>
          </p:nvSpPr>
          <p:spPr bwMode="auto">
            <a:xfrm>
              <a:off x="3878263" y="2220913"/>
              <a:ext cx="547687" cy="547687"/>
            </a:xfrm>
            <a:custGeom>
              <a:avLst/>
              <a:gdLst/>
              <a:ahLst/>
              <a:cxnLst>
                <a:cxn ang="0">
                  <a:pos x="103" y="206"/>
                </a:cxn>
                <a:cxn ang="0">
                  <a:pos x="0" y="103"/>
                </a:cxn>
                <a:cxn ang="0">
                  <a:pos x="103" y="0"/>
                </a:cxn>
                <a:cxn ang="0">
                  <a:pos x="206" y="103"/>
                </a:cxn>
                <a:cxn ang="0">
                  <a:pos x="103" y="206"/>
                </a:cxn>
                <a:cxn ang="0">
                  <a:pos x="103" y="22"/>
                </a:cxn>
                <a:cxn ang="0">
                  <a:pos x="22" y="103"/>
                </a:cxn>
                <a:cxn ang="0">
                  <a:pos x="103" y="184"/>
                </a:cxn>
                <a:cxn ang="0">
                  <a:pos x="184" y="103"/>
                </a:cxn>
                <a:cxn ang="0">
                  <a:pos x="103" y="22"/>
                </a:cxn>
              </a:cxnLst>
              <a:rect l="0" t="0" r="r" b="b"/>
              <a:pathLst>
                <a:path w="206" h="206">
                  <a:moveTo>
                    <a:pt x="103" y="206"/>
                  </a:moveTo>
                  <a:cubicBezTo>
                    <a:pt x="46" y="206"/>
                    <a:pt x="0" y="160"/>
                    <a:pt x="0" y="103"/>
                  </a:cubicBezTo>
                  <a:cubicBezTo>
                    <a:pt x="0" y="46"/>
                    <a:pt x="46" y="0"/>
                    <a:pt x="103" y="0"/>
                  </a:cubicBezTo>
                  <a:cubicBezTo>
                    <a:pt x="160" y="0"/>
                    <a:pt x="206" y="46"/>
                    <a:pt x="206" y="103"/>
                  </a:cubicBezTo>
                  <a:cubicBezTo>
                    <a:pt x="206" y="160"/>
                    <a:pt x="160" y="206"/>
                    <a:pt x="103" y="206"/>
                  </a:cubicBezTo>
                  <a:close/>
                  <a:moveTo>
                    <a:pt x="103" y="22"/>
                  </a:moveTo>
                  <a:cubicBezTo>
                    <a:pt x="58" y="22"/>
                    <a:pt x="22" y="58"/>
                    <a:pt x="22" y="103"/>
                  </a:cubicBezTo>
                  <a:cubicBezTo>
                    <a:pt x="22" y="148"/>
                    <a:pt x="58" y="184"/>
                    <a:pt x="103" y="184"/>
                  </a:cubicBezTo>
                  <a:cubicBezTo>
                    <a:pt x="148" y="184"/>
                    <a:pt x="184" y="148"/>
                    <a:pt x="184" y="103"/>
                  </a:cubicBezTo>
                  <a:cubicBezTo>
                    <a:pt x="184" y="58"/>
                    <a:pt x="148" y="22"/>
                    <a:pt x="103" y="2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63" name="Oval 17"/>
            <p:cNvSpPr>
              <a:spLocks noChangeArrowheads="1"/>
            </p:cNvSpPr>
            <p:nvPr/>
          </p:nvSpPr>
          <p:spPr bwMode="auto">
            <a:xfrm>
              <a:off x="4111625" y="2455863"/>
              <a:ext cx="79375" cy="79375"/>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4" name="Freeform 18"/>
            <p:cNvSpPr>
              <a:spLocks/>
            </p:cNvSpPr>
            <p:nvPr/>
          </p:nvSpPr>
          <p:spPr bwMode="auto">
            <a:xfrm>
              <a:off x="4135438" y="2654300"/>
              <a:ext cx="31750" cy="106362"/>
            </a:xfrm>
            <a:custGeom>
              <a:avLst/>
              <a:gdLst/>
              <a:ahLst/>
              <a:cxnLst>
                <a:cxn ang="0">
                  <a:pos x="12" y="34"/>
                </a:cxn>
                <a:cxn ang="0">
                  <a:pos x="6" y="40"/>
                </a:cxn>
                <a:cxn ang="0">
                  <a:pos x="0" y="34"/>
                </a:cxn>
                <a:cxn ang="0">
                  <a:pos x="0" y="6"/>
                </a:cxn>
                <a:cxn ang="0">
                  <a:pos x="6" y="0"/>
                </a:cxn>
                <a:cxn ang="0">
                  <a:pos x="12" y="6"/>
                </a:cxn>
                <a:cxn ang="0">
                  <a:pos x="12" y="34"/>
                </a:cxn>
              </a:cxnLst>
              <a:rect l="0" t="0" r="r" b="b"/>
              <a:pathLst>
                <a:path w="12" h="40">
                  <a:moveTo>
                    <a:pt x="12" y="34"/>
                  </a:moveTo>
                  <a:cubicBezTo>
                    <a:pt x="12" y="38"/>
                    <a:pt x="9" y="40"/>
                    <a:pt x="6" y="40"/>
                  </a:cubicBezTo>
                  <a:cubicBezTo>
                    <a:pt x="3" y="40"/>
                    <a:pt x="0" y="38"/>
                    <a:pt x="0" y="34"/>
                  </a:cubicBezTo>
                  <a:cubicBezTo>
                    <a:pt x="0" y="6"/>
                    <a:pt x="0" y="6"/>
                    <a:pt x="0" y="6"/>
                  </a:cubicBezTo>
                  <a:cubicBezTo>
                    <a:pt x="0" y="2"/>
                    <a:pt x="3" y="0"/>
                    <a:pt x="6" y="0"/>
                  </a:cubicBezTo>
                  <a:cubicBezTo>
                    <a:pt x="9" y="0"/>
                    <a:pt x="12" y="2"/>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5" name="Freeform 19"/>
            <p:cNvSpPr>
              <a:spLocks/>
            </p:cNvSpPr>
            <p:nvPr/>
          </p:nvSpPr>
          <p:spPr bwMode="auto">
            <a:xfrm>
              <a:off x="4135438" y="2230438"/>
              <a:ext cx="31750" cy="107950"/>
            </a:xfrm>
            <a:custGeom>
              <a:avLst/>
              <a:gdLst/>
              <a:ahLst/>
              <a:cxnLst>
                <a:cxn ang="0">
                  <a:pos x="12" y="34"/>
                </a:cxn>
                <a:cxn ang="0">
                  <a:pos x="6" y="41"/>
                </a:cxn>
                <a:cxn ang="0">
                  <a:pos x="0" y="34"/>
                </a:cxn>
                <a:cxn ang="0">
                  <a:pos x="0" y="6"/>
                </a:cxn>
                <a:cxn ang="0">
                  <a:pos x="6" y="0"/>
                </a:cxn>
                <a:cxn ang="0">
                  <a:pos x="12" y="6"/>
                </a:cxn>
                <a:cxn ang="0">
                  <a:pos x="12" y="34"/>
                </a:cxn>
              </a:cxnLst>
              <a:rect l="0" t="0" r="r" b="b"/>
              <a:pathLst>
                <a:path w="12" h="41">
                  <a:moveTo>
                    <a:pt x="12" y="34"/>
                  </a:moveTo>
                  <a:cubicBezTo>
                    <a:pt x="12" y="38"/>
                    <a:pt x="9" y="41"/>
                    <a:pt x="6" y="41"/>
                  </a:cubicBezTo>
                  <a:cubicBezTo>
                    <a:pt x="3" y="41"/>
                    <a:pt x="0" y="38"/>
                    <a:pt x="0" y="34"/>
                  </a:cubicBezTo>
                  <a:cubicBezTo>
                    <a:pt x="0" y="6"/>
                    <a:pt x="0" y="6"/>
                    <a:pt x="0" y="6"/>
                  </a:cubicBezTo>
                  <a:cubicBezTo>
                    <a:pt x="0" y="3"/>
                    <a:pt x="3" y="0"/>
                    <a:pt x="6" y="0"/>
                  </a:cubicBezTo>
                  <a:cubicBezTo>
                    <a:pt x="9" y="0"/>
                    <a:pt x="12" y="3"/>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6" name="Freeform 20"/>
            <p:cNvSpPr>
              <a:spLocks/>
            </p:cNvSpPr>
            <p:nvPr/>
          </p:nvSpPr>
          <p:spPr bwMode="auto">
            <a:xfrm>
              <a:off x="4308475" y="2479675"/>
              <a:ext cx="109537" cy="31750"/>
            </a:xfrm>
            <a:custGeom>
              <a:avLst/>
              <a:gdLst/>
              <a:ahLst/>
              <a:cxnLst>
                <a:cxn ang="0">
                  <a:pos x="35" y="0"/>
                </a:cxn>
                <a:cxn ang="0">
                  <a:pos x="41" y="6"/>
                </a:cxn>
                <a:cxn ang="0">
                  <a:pos x="35" y="12"/>
                </a:cxn>
                <a:cxn ang="0">
                  <a:pos x="7" y="12"/>
                </a:cxn>
                <a:cxn ang="0">
                  <a:pos x="0" y="6"/>
                </a:cxn>
                <a:cxn ang="0">
                  <a:pos x="7" y="0"/>
                </a:cxn>
                <a:cxn ang="0">
                  <a:pos x="35" y="0"/>
                </a:cxn>
              </a:cxnLst>
              <a:rect l="0" t="0" r="r" b="b"/>
              <a:pathLst>
                <a:path w="41" h="12">
                  <a:moveTo>
                    <a:pt x="35" y="0"/>
                  </a:moveTo>
                  <a:cubicBezTo>
                    <a:pt x="39" y="0"/>
                    <a:pt x="41" y="3"/>
                    <a:pt x="41" y="6"/>
                  </a:cubicBezTo>
                  <a:cubicBezTo>
                    <a:pt x="41" y="10"/>
                    <a:pt x="39" y="12"/>
                    <a:pt x="35" y="12"/>
                  </a:cubicBezTo>
                  <a:cubicBezTo>
                    <a:pt x="7" y="12"/>
                    <a:pt x="7" y="12"/>
                    <a:pt x="7" y="12"/>
                  </a:cubicBezTo>
                  <a:cubicBezTo>
                    <a:pt x="3" y="12"/>
                    <a:pt x="0" y="10"/>
                    <a:pt x="0" y="6"/>
                  </a:cubicBezTo>
                  <a:cubicBezTo>
                    <a:pt x="0" y="3"/>
                    <a:pt x="3" y="0"/>
                    <a:pt x="7" y="0"/>
                  </a:cubicBezTo>
                  <a:lnTo>
                    <a:pt x="35"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7" name="Freeform 21"/>
            <p:cNvSpPr>
              <a:spLocks/>
            </p:cNvSpPr>
            <p:nvPr/>
          </p:nvSpPr>
          <p:spPr bwMode="auto">
            <a:xfrm>
              <a:off x="3886200" y="2479675"/>
              <a:ext cx="107950" cy="31750"/>
            </a:xfrm>
            <a:custGeom>
              <a:avLst/>
              <a:gdLst/>
              <a:ahLst/>
              <a:cxnLst>
                <a:cxn ang="0">
                  <a:pos x="34" y="0"/>
                </a:cxn>
                <a:cxn ang="0">
                  <a:pos x="41" y="6"/>
                </a:cxn>
                <a:cxn ang="0">
                  <a:pos x="34" y="12"/>
                </a:cxn>
                <a:cxn ang="0">
                  <a:pos x="6" y="12"/>
                </a:cxn>
                <a:cxn ang="0">
                  <a:pos x="0" y="6"/>
                </a:cxn>
                <a:cxn ang="0">
                  <a:pos x="6" y="0"/>
                </a:cxn>
                <a:cxn ang="0">
                  <a:pos x="34" y="0"/>
                </a:cxn>
              </a:cxnLst>
              <a:rect l="0" t="0" r="r" b="b"/>
              <a:pathLst>
                <a:path w="41" h="12">
                  <a:moveTo>
                    <a:pt x="34" y="0"/>
                  </a:moveTo>
                  <a:cubicBezTo>
                    <a:pt x="38" y="0"/>
                    <a:pt x="41" y="3"/>
                    <a:pt x="41" y="6"/>
                  </a:cubicBezTo>
                  <a:cubicBezTo>
                    <a:pt x="41" y="10"/>
                    <a:pt x="38" y="12"/>
                    <a:pt x="34" y="12"/>
                  </a:cubicBezTo>
                  <a:cubicBezTo>
                    <a:pt x="6" y="12"/>
                    <a:pt x="6" y="12"/>
                    <a:pt x="6" y="12"/>
                  </a:cubicBezTo>
                  <a:cubicBezTo>
                    <a:pt x="2" y="12"/>
                    <a:pt x="0" y="10"/>
                    <a:pt x="0" y="6"/>
                  </a:cubicBezTo>
                  <a:cubicBezTo>
                    <a:pt x="0" y="3"/>
                    <a:pt x="2" y="0"/>
                    <a:pt x="6" y="0"/>
                  </a:cubicBezTo>
                  <a:lnTo>
                    <a:pt x="34"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68" name="Group 67"/>
          <p:cNvGrpSpPr>
            <a:grpSpLocks noChangeAspect="1"/>
          </p:cNvGrpSpPr>
          <p:nvPr/>
        </p:nvGrpSpPr>
        <p:grpSpPr>
          <a:xfrm>
            <a:off x="6961042" y="3340824"/>
            <a:ext cx="371062" cy="457200"/>
            <a:chOff x="4598988" y="3263900"/>
            <a:chExt cx="444500" cy="547688"/>
          </a:xfrm>
          <a:solidFill>
            <a:schemeClr val="bg1"/>
          </a:solidFill>
          <a:effectLst>
            <a:outerShdw blurRad="50800" dist="38100" dir="2700000" algn="tl" rotWithShape="0">
              <a:prstClr val="black">
                <a:alpha val="40000"/>
              </a:prstClr>
            </a:outerShdw>
          </a:effectLst>
        </p:grpSpPr>
        <p:sp>
          <p:nvSpPr>
            <p:cNvPr id="69" name="Freeform 9"/>
            <p:cNvSpPr>
              <a:spLocks/>
            </p:cNvSpPr>
            <p:nvPr/>
          </p:nvSpPr>
          <p:spPr bwMode="auto">
            <a:xfrm>
              <a:off x="4598988" y="3465513"/>
              <a:ext cx="444500" cy="263525"/>
            </a:xfrm>
            <a:custGeom>
              <a:avLst/>
              <a:gdLst/>
              <a:ahLst/>
              <a:cxnLst>
                <a:cxn ang="0">
                  <a:pos x="83" y="99"/>
                </a:cxn>
                <a:cxn ang="0">
                  <a:pos x="0" y="11"/>
                </a:cxn>
                <a:cxn ang="0">
                  <a:pos x="11" y="0"/>
                </a:cxn>
                <a:cxn ang="0">
                  <a:pos x="22" y="11"/>
                </a:cxn>
                <a:cxn ang="0">
                  <a:pos x="83" y="76"/>
                </a:cxn>
                <a:cxn ang="0">
                  <a:pos x="145" y="11"/>
                </a:cxn>
                <a:cxn ang="0">
                  <a:pos x="156" y="0"/>
                </a:cxn>
                <a:cxn ang="0">
                  <a:pos x="167" y="11"/>
                </a:cxn>
                <a:cxn ang="0">
                  <a:pos x="83" y="99"/>
                </a:cxn>
              </a:cxnLst>
              <a:rect l="0" t="0" r="r" b="b"/>
              <a:pathLst>
                <a:path w="167" h="99">
                  <a:moveTo>
                    <a:pt x="83" y="99"/>
                  </a:moveTo>
                  <a:cubicBezTo>
                    <a:pt x="37" y="99"/>
                    <a:pt x="0" y="59"/>
                    <a:pt x="0" y="11"/>
                  </a:cubicBezTo>
                  <a:cubicBezTo>
                    <a:pt x="0" y="5"/>
                    <a:pt x="5" y="0"/>
                    <a:pt x="11" y="0"/>
                  </a:cubicBezTo>
                  <a:cubicBezTo>
                    <a:pt x="17" y="0"/>
                    <a:pt x="22" y="5"/>
                    <a:pt x="22" y="11"/>
                  </a:cubicBezTo>
                  <a:cubicBezTo>
                    <a:pt x="22" y="47"/>
                    <a:pt x="49" y="76"/>
                    <a:pt x="83" y="76"/>
                  </a:cubicBezTo>
                  <a:cubicBezTo>
                    <a:pt x="117" y="76"/>
                    <a:pt x="145" y="47"/>
                    <a:pt x="145" y="11"/>
                  </a:cubicBezTo>
                  <a:cubicBezTo>
                    <a:pt x="145" y="5"/>
                    <a:pt x="150" y="0"/>
                    <a:pt x="156" y="0"/>
                  </a:cubicBezTo>
                  <a:cubicBezTo>
                    <a:pt x="162" y="0"/>
                    <a:pt x="167" y="5"/>
                    <a:pt x="167" y="11"/>
                  </a:cubicBezTo>
                  <a:cubicBezTo>
                    <a:pt x="167" y="59"/>
                    <a:pt x="130" y="99"/>
                    <a:pt x="83" y="9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2" name="Freeform 10"/>
            <p:cNvSpPr>
              <a:spLocks/>
            </p:cNvSpPr>
            <p:nvPr/>
          </p:nvSpPr>
          <p:spPr bwMode="auto">
            <a:xfrm>
              <a:off x="4724400" y="3263900"/>
              <a:ext cx="193675" cy="374650"/>
            </a:xfrm>
            <a:custGeom>
              <a:avLst/>
              <a:gdLst/>
              <a:ahLst/>
              <a:cxnLst>
                <a:cxn ang="0">
                  <a:pos x="57" y="95"/>
                </a:cxn>
                <a:cxn ang="0">
                  <a:pos x="57" y="75"/>
                </a:cxn>
                <a:cxn ang="0">
                  <a:pos x="73" y="75"/>
                </a:cxn>
                <a:cxn ang="0">
                  <a:pos x="73" y="62"/>
                </a:cxn>
                <a:cxn ang="0">
                  <a:pos x="57" y="62"/>
                </a:cxn>
                <a:cxn ang="0">
                  <a:pos x="57" y="42"/>
                </a:cxn>
                <a:cxn ang="0">
                  <a:pos x="73" y="42"/>
                </a:cxn>
                <a:cxn ang="0">
                  <a:pos x="73" y="36"/>
                </a:cxn>
                <a:cxn ang="0">
                  <a:pos x="36" y="0"/>
                </a:cxn>
                <a:cxn ang="0">
                  <a:pos x="0" y="36"/>
                </a:cxn>
                <a:cxn ang="0">
                  <a:pos x="0" y="42"/>
                </a:cxn>
                <a:cxn ang="0">
                  <a:pos x="15" y="42"/>
                </a:cxn>
                <a:cxn ang="0">
                  <a:pos x="15" y="62"/>
                </a:cxn>
                <a:cxn ang="0">
                  <a:pos x="0" y="62"/>
                </a:cxn>
                <a:cxn ang="0">
                  <a:pos x="0" y="75"/>
                </a:cxn>
                <a:cxn ang="0">
                  <a:pos x="15" y="75"/>
                </a:cxn>
                <a:cxn ang="0">
                  <a:pos x="15" y="95"/>
                </a:cxn>
                <a:cxn ang="0">
                  <a:pos x="0" y="95"/>
                </a:cxn>
                <a:cxn ang="0">
                  <a:pos x="0" y="104"/>
                </a:cxn>
                <a:cxn ang="0">
                  <a:pos x="36" y="141"/>
                </a:cxn>
                <a:cxn ang="0">
                  <a:pos x="73" y="104"/>
                </a:cxn>
                <a:cxn ang="0">
                  <a:pos x="73" y="95"/>
                </a:cxn>
                <a:cxn ang="0">
                  <a:pos x="57" y="95"/>
                </a:cxn>
              </a:cxnLst>
              <a:rect l="0" t="0" r="r" b="b"/>
              <a:pathLst>
                <a:path w="73" h="141">
                  <a:moveTo>
                    <a:pt x="57" y="95"/>
                  </a:moveTo>
                  <a:cubicBezTo>
                    <a:pt x="57" y="75"/>
                    <a:pt x="57" y="75"/>
                    <a:pt x="57" y="75"/>
                  </a:cubicBezTo>
                  <a:cubicBezTo>
                    <a:pt x="73" y="75"/>
                    <a:pt x="73" y="75"/>
                    <a:pt x="73" y="75"/>
                  </a:cubicBezTo>
                  <a:cubicBezTo>
                    <a:pt x="73" y="62"/>
                    <a:pt x="73" y="62"/>
                    <a:pt x="73" y="62"/>
                  </a:cubicBezTo>
                  <a:cubicBezTo>
                    <a:pt x="57" y="62"/>
                    <a:pt x="57" y="62"/>
                    <a:pt x="57" y="62"/>
                  </a:cubicBezTo>
                  <a:cubicBezTo>
                    <a:pt x="57" y="42"/>
                    <a:pt x="57" y="42"/>
                    <a:pt x="57" y="42"/>
                  </a:cubicBezTo>
                  <a:cubicBezTo>
                    <a:pt x="73" y="42"/>
                    <a:pt x="73" y="42"/>
                    <a:pt x="73" y="42"/>
                  </a:cubicBezTo>
                  <a:cubicBezTo>
                    <a:pt x="73" y="36"/>
                    <a:pt x="73" y="36"/>
                    <a:pt x="73" y="36"/>
                  </a:cubicBezTo>
                  <a:cubicBezTo>
                    <a:pt x="73" y="16"/>
                    <a:pt x="57" y="0"/>
                    <a:pt x="36" y="0"/>
                  </a:cubicBezTo>
                  <a:cubicBezTo>
                    <a:pt x="16" y="0"/>
                    <a:pt x="0" y="16"/>
                    <a:pt x="0" y="36"/>
                  </a:cubicBezTo>
                  <a:cubicBezTo>
                    <a:pt x="0" y="42"/>
                    <a:pt x="0" y="42"/>
                    <a:pt x="0" y="42"/>
                  </a:cubicBezTo>
                  <a:cubicBezTo>
                    <a:pt x="15" y="42"/>
                    <a:pt x="15" y="42"/>
                    <a:pt x="15" y="42"/>
                  </a:cubicBezTo>
                  <a:cubicBezTo>
                    <a:pt x="15" y="62"/>
                    <a:pt x="15" y="62"/>
                    <a:pt x="15" y="62"/>
                  </a:cubicBezTo>
                  <a:cubicBezTo>
                    <a:pt x="0" y="62"/>
                    <a:pt x="0" y="62"/>
                    <a:pt x="0" y="62"/>
                  </a:cubicBezTo>
                  <a:cubicBezTo>
                    <a:pt x="0" y="75"/>
                    <a:pt x="0" y="75"/>
                    <a:pt x="0" y="75"/>
                  </a:cubicBezTo>
                  <a:cubicBezTo>
                    <a:pt x="15" y="75"/>
                    <a:pt x="15" y="75"/>
                    <a:pt x="15" y="75"/>
                  </a:cubicBezTo>
                  <a:cubicBezTo>
                    <a:pt x="15" y="95"/>
                    <a:pt x="15" y="95"/>
                    <a:pt x="15" y="95"/>
                  </a:cubicBezTo>
                  <a:cubicBezTo>
                    <a:pt x="0" y="95"/>
                    <a:pt x="0" y="95"/>
                    <a:pt x="0" y="95"/>
                  </a:cubicBezTo>
                  <a:cubicBezTo>
                    <a:pt x="0" y="104"/>
                    <a:pt x="0" y="104"/>
                    <a:pt x="0" y="104"/>
                  </a:cubicBezTo>
                  <a:cubicBezTo>
                    <a:pt x="0" y="125"/>
                    <a:pt x="16" y="141"/>
                    <a:pt x="36" y="141"/>
                  </a:cubicBezTo>
                  <a:cubicBezTo>
                    <a:pt x="57" y="141"/>
                    <a:pt x="73" y="125"/>
                    <a:pt x="73" y="104"/>
                  </a:cubicBezTo>
                  <a:cubicBezTo>
                    <a:pt x="73" y="95"/>
                    <a:pt x="73" y="95"/>
                    <a:pt x="73" y="95"/>
                  </a:cubicBezTo>
                  <a:lnTo>
                    <a:pt x="57" y="9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3" name="Rectangle 11"/>
            <p:cNvSpPr>
              <a:spLocks noChangeArrowheads="1"/>
            </p:cNvSpPr>
            <p:nvPr/>
          </p:nvSpPr>
          <p:spPr bwMode="auto">
            <a:xfrm>
              <a:off x="4783138" y="3705225"/>
              <a:ext cx="76200" cy="71437"/>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4" name="Rectangle 12"/>
            <p:cNvSpPr>
              <a:spLocks noChangeArrowheads="1"/>
            </p:cNvSpPr>
            <p:nvPr/>
          </p:nvSpPr>
          <p:spPr bwMode="auto">
            <a:xfrm>
              <a:off x="4684713" y="3757613"/>
              <a:ext cx="271462" cy="539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pic>
        <p:nvPicPr>
          <p:cNvPr id="51" name="Picture 50">
            <a:hlinkClick r:id="rId2"/>
            <a:extLst>
              <a:ext uri="{FF2B5EF4-FFF2-40B4-BE49-F238E27FC236}">
                <a16:creationId xmlns:a16="http://schemas.microsoft.com/office/drawing/2014/main" id="{0E718708-FEB4-4934-B590-7AC8C46808D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3234983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6"/>
                                        </p:tgtEl>
                                        <p:attrNameLst>
                                          <p:attrName>style.visibility</p:attrName>
                                        </p:attrNameLst>
                                      </p:cBhvr>
                                      <p:to>
                                        <p:strVal val="visible"/>
                                      </p:to>
                                    </p:set>
                                    <p:animEffect transition="in" filter="wipe(left)">
                                      <p:cBhvr>
                                        <p:cTn id="7" dur="500"/>
                                        <p:tgtEl>
                                          <p:spTgt spid="46"/>
                                        </p:tgtEl>
                                      </p:cBhvr>
                                    </p:animEffect>
                                  </p:childTnLst>
                                </p:cTn>
                              </p:par>
                            </p:childTnLst>
                          </p:cTn>
                        </p:par>
                        <p:par>
                          <p:cTn id="8" fill="hold">
                            <p:stCondLst>
                              <p:cond delay="500"/>
                            </p:stCondLst>
                            <p:childTnLst>
                              <p:par>
                                <p:cTn id="9" presetID="15" presetClass="entr" presetSubtype="0"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 calcmode="lin" valueType="num">
                                      <p:cBhvr>
                                        <p:cTn id="11" dur="1000" fill="hold"/>
                                        <p:tgtEl>
                                          <p:spTgt spid="8"/>
                                        </p:tgtEl>
                                        <p:attrNameLst>
                                          <p:attrName>ppt_w</p:attrName>
                                        </p:attrNameLst>
                                      </p:cBhvr>
                                      <p:tavLst>
                                        <p:tav tm="0">
                                          <p:val>
                                            <p:fltVal val="0"/>
                                          </p:val>
                                        </p:tav>
                                        <p:tav tm="100000">
                                          <p:val>
                                            <p:strVal val="#ppt_w"/>
                                          </p:val>
                                        </p:tav>
                                      </p:tavLst>
                                    </p:anim>
                                    <p:anim calcmode="lin" valueType="num">
                                      <p:cBhvr>
                                        <p:cTn id="12" dur="1000" fill="hold"/>
                                        <p:tgtEl>
                                          <p:spTgt spid="8"/>
                                        </p:tgtEl>
                                        <p:attrNameLst>
                                          <p:attrName>ppt_h</p:attrName>
                                        </p:attrNameLst>
                                      </p:cBhvr>
                                      <p:tavLst>
                                        <p:tav tm="0">
                                          <p:val>
                                            <p:fltVal val="0"/>
                                          </p:val>
                                        </p:tav>
                                        <p:tav tm="100000">
                                          <p:val>
                                            <p:strVal val="#ppt_h"/>
                                          </p:val>
                                        </p:tav>
                                      </p:tavLst>
                                    </p:anim>
                                    <p:anim calcmode="lin" valueType="num">
                                      <p:cBhvr>
                                        <p:cTn id="13" dur="1000" fill="hold"/>
                                        <p:tgtEl>
                                          <p:spTgt spid="8"/>
                                        </p:tgtEl>
                                        <p:attrNameLst>
                                          <p:attrName>ppt_x</p:attrName>
                                        </p:attrNameLst>
                                      </p:cBhvr>
                                      <p:tavLst>
                                        <p:tav tm="0" fmla="#ppt_x+(cos(-2*pi*(1-$))*-#ppt_x-sin(-2*pi*(1-$))*(1-#ppt_y))*(1-$)">
                                          <p:val>
                                            <p:fltVal val="0"/>
                                          </p:val>
                                        </p:tav>
                                        <p:tav tm="100000">
                                          <p:val>
                                            <p:fltVal val="1"/>
                                          </p:val>
                                        </p:tav>
                                      </p:tavLst>
                                    </p:anim>
                                    <p:anim calcmode="lin" valueType="num">
                                      <p:cBhvr>
                                        <p:cTn id="14" dur="1000" fill="hold"/>
                                        <p:tgtEl>
                                          <p:spTgt spid="8"/>
                                        </p:tgtEl>
                                        <p:attrNameLst>
                                          <p:attrName>ppt_y</p:attrName>
                                        </p:attrNameLst>
                                      </p:cBhvr>
                                      <p:tavLst>
                                        <p:tav tm="0" fmla="#ppt_y+(sin(-2*pi*(1-$))*-#ppt_x+cos(-2*pi*(1-$))*(1-#ppt_y))*(1-$)">
                                          <p:val>
                                            <p:fltVal val="0"/>
                                          </p:val>
                                        </p:tav>
                                        <p:tav tm="100000">
                                          <p:val>
                                            <p:fltVal val="1"/>
                                          </p:val>
                                        </p:tav>
                                      </p:tavLst>
                                    </p:anim>
                                  </p:childTnLst>
                                </p:cTn>
                              </p:par>
                              <p:par>
                                <p:cTn id="15" presetID="15" presetClass="entr" presetSubtype="0" fill="hold" grpId="0" nodeType="withEffect">
                                  <p:stCondLst>
                                    <p:cond delay="0"/>
                                  </p:stCondLst>
                                  <p:childTnLst>
                                    <p:set>
                                      <p:cBhvr>
                                        <p:cTn id="16" dur="1" fill="hold">
                                          <p:stCondLst>
                                            <p:cond delay="0"/>
                                          </p:stCondLst>
                                        </p:cTn>
                                        <p:tgtEl>
                                          <p:spTgt spid="7"/>
                                        </p:tgtEl>
                                        <p:attrNameLst>
                                          <p:attrName>style.visibility</p:attrName>
                                        </p:attrNameLst>
                                      </p:cBhvr>
                                      <p:to>
                                        <p:strVal val="visible"/>
                                      </p:to>
                                    </p:set>
                                    <p:anim calcmode="lin" valueType="num">
                                      <p:cBhvr>
                                        <p:cTn id="17" dur="1000" fill="hold"/>
                                        <p:tgtEl>
                                          <p:spTgt spid="7"/>
                                        </p:tgtEl>
                                        <p:attrNameLst>
                                          <p:attrName>ppt_w</p:attrName>
                                        </p:attrNameLst>
                                      </p:cBhvr>
                                      <p:tavLst>
                                        <p:tav tm="0">
                                          <p:val>
                                            <p:fltVal val="0"/>
                                          </p:val>
                                        </p:tav>
                                        <p:tav tm="100000">
                                          <p:val>
                                            <p:strVal val="#ppt_w"/>
                                          </p:val>
                                        </p:tav>
                                      </p:tavLst>
                                    </p:anim>
                                    <p:anim calcmode="lin" valueType="num">
                                      <p:cBhvr>
                                        <p:cTn id="18" dur="1000" fill="hold"/>
                                        <p:tgtEl>
                                          <p:spTgt spid="7"/>
                                        </p:tgtEl>
                                        <p:attrNameLst>
                                          <p:attrName>ppt_h</p:attrName>
                                        </p:attrNameLst>
                                      </p:cBhvr>
                                      <p:tavLst>
                                        <p:tav tm="0">
                                          <p:val>
                                            <p:fltVal val="0"/>
                                          </p:val>
                                        </p:tav>
                                        <p:tav tm="100000">
                                          <p:val>
                                            <p:strVal val="#ppt_h"/>
                                          </p:val>
                                        </p:tav>
                                      </p:tavLst>
                                    </p:anim>
                                    <p:anim calcmode="lin" valueType="num">
                                      <p:cBhvr>
                                        <p:cTn id="19" dur="1000" fill="hold"/>
                                        <p:tgtEl>
                                          <p:spTgt spid="7"/>
                                        </p:tgtEl>
                                        <p:attrNameLst>
                                          <p:attrName>ppt_x</p:attrName>
                                        </p:attrNameLst>
                                      </p:cBhvr>
                                      <p:tavLst>
                                        <p:tav tm="0" fmla="#ppt_x+(cos(-2*pi*(1-$))*-#ppt_x-sin(-2*pi*(1-$))*(1-#ppt_y))*(1-$)">
                                          <p:val>
                                            <p:fltVal val="0"/>
                                          </p:val>
                                        </p:tav>
                                        <p:tav tm="100000">
                                          <p:val>
                                            <p:fltVal val="1"/>
                                          </p:val>
                                        </p:tav>
                                      </p:tavLst>
                                    </p:anim>
                                    <p:anim calcmode="lin" valueType="num">
                                      <p:cBhvr>
                                        <p:cTn id="20" dur="1000" fill="hold"/>
                                        <p:tgtEl>
                                          <p:spTgt spid="7"/>
                                        </p:tgtEl>
                                        <p:attrNameLst>
                                          <p:attrName>ppt_y</p:attrName>
                                        </p:attrNameLst>
                                      </p:cBhvr>
                                      <p:tavLst>
                                        <p:tav tm="0" fmla="#ppt_y+(sin(-2*pi*(1-$))*-#ppt_x+cos(-2*pi*(1-$))*(1-#ppt_y))*(1-$)">
                                          <p:val>
                                            <p:fltVal val="0"/>
                                          </p:val>
                                        </p:tav>
                                        <p:tav tm="100000">
                                          <p:val>
                                            <p:fltVal val="1"/>
                                          </p:val>
                                        </p:tav>
                                      </p:tavLst>
                                    </p:anim>
                                  </p:childTnLst>
                                </p:cTn>
                              </p:par>
                              <p:par>
                                <p:cTn id="21" presetID="15" presetClass="entr" presetSubtype="0" fill="hold" grpId="0" nodeType="withEffect">
                                  <p:stCondLst>
                                    <p:cond delay="0"/>
                                  </p:stCondLst>
                                  <p:childTnLst>
                                    <p:set>
                                      <p:cBhvr>
                                        <p:cTn id="22" dur="1" fill="hold">
                                          <p:stCondLst>
                                            <p:cond delay="0"/>
                                          </p:stCondLst>
                                        </p:cTn>
                                        <p:tgtEl>
                                          <p:spTgt spid="14"/>
                                        </p:tgtEl>
                                        <p:attrNameLst>
                                          <p:attrName>style.visibility</p:attrName>
                                        </p:attrNameLst>
                                      </p:cBhvr>
                                      <p:to>
                                        <p:strVal val="visible"/>
                                      </p:to>
                                    </p:set>
                                    <p:anim calcmode="lin" valueType="num">
                                      <p:cBhvr>
                                        <p:cTn id="23" dur="1000" fill="hold"/>
                                        <p:tgtEl>
                                          <p:spTgt spid="14"/>
                                        </p:tgtEl>
                                        <p:attrNameLst>
                                          <p:attrName>ppt_w</p:attrName>
                                        </p:attrNameLst>
                                      </p:cBhvr>
                                      <p:tavLst>
                                        <p:tav tm="0">
                                          <p:val>
                                            <p:fltVal val="0"/>
                                          </p:val>
                                        </p:tav>
                                        <p:tav tm="100000">
                                          <p:val>
                                            <p:strVal val="#ppt_w"/>
                                          </p:val>
                                        </p:tav>
                                      </p:tavLst>
                                    </p:anim>
                                    <p:anim calcmode="lin" valueType="num">
                                      <p:cBhvr>
                                        <p:cTn id="24" dur="1000" fill="hold"/>
                                        <p:tgtEl>
                                          <p:spTgt spid="14"/>
                                        </p:tgtEl>
                                        <p:attrNameLst>
                                          <p:attrName>ppt_h</p:attrName>
                                        </p:attrNameLst>
                                      </p:cBhvr>
                                      <p:tavLst>
                                        <p:tav tm="0">
                                          <p:val>
                                            <p:fltVal val="0"/>
                                          </p:val>
                                        </p:tav>
                                        <p:tav tm="100000">
                                          <p:val>
                                            <p:strVal val="#ppt_h"/>
                                          </p:val>
                                        </p:tav>
                                      </p:tavLst>
                                    </p:anim>
                                    <p:anim calcmode="lin" valueType="num">
                                      <p:cBhvr>
                                        <p:cTn id="25" dur="1000" fill="hold"/>
                                        <p:tgtEl>
                                          <p:spTgt spid="14"/>
                                        </p:tgtEl>
                                        <p:attrNameLst>
                                          <p:attrName>ppt_x</p:attrName>
                                        </p:attrNameLst>
                                      </p:cBhvr>
                                      <p:tavLst>
                                        <p:tav tm="0" fmla="#ppt_x+(cos(-2*pi*(1-$))*-#ppt_x-sin(-2*pi*(1-$))*(1-#ppt_y))*(1-$)">
                                          <p:val>
                                            <p:fltVal val="0"/>
                                          </p:val>
                                        </p:tav>
                                        <p:tav tm="100000">
                                          <p:val>
                                            <p:fltVal val="1"/>
                                          </p:val>
                                        </p:tav>
                                      </p:tavLst>
                                    </p:anim>
                                    <p:anim calcmode="lin" valueType="num">
                                      <p:cBhvr>
                                        <p:cTn id="26" dur="1000" fill="hold"/>
                                        <p:tgtEl>
                                          <p:spTgt spid="14"/>
                                        </p:tgtEl>
                                        <p:attrNameLst>
                                          <p:attrName>ppt_y</p:attrName>
                                        </p:attrNameLst>
                                      </p:cBhvr>
                                      <p:tavLst>
                                        <p:tav tm="0" fmla="#ppt_y+(sin(-2*pi*(1-$))*-#ppt_x+cos(-2*pi*(1-$))*(1-#ppt_y))*(1-$)">
                                          <p:val>
                                            <p:fltVal val="0"/>
                                          </p:val>
                                        </p:tav>
                                        <p:tav tm="100000">
                                          <p:val>
                                            <p:fltVal val="1"/>
                                          </p:val>
                                        </p:tav>
                                      </p:tavLst>
                                    </p:anim>
                                  </p:childTnLst>
                                </p:cTn>
                              </p:par>
                              <p:par>
                                <p:cTn id="27" presetID="15" presetClass="entr" presetSubtype="0" fill="hold" grpId="0" nodeType="withEffect">
                                  <p:stCondLst>
                                    <p:cond delay="0"/>
                                  </p:stCondLst>
                                  <p:childTnLst>
                                    <p:set>
                                      <p:cBhvr>
                                        <p:cTn id="28" dur="1" fill="hold">
                                          <p:stCondLst>
                                            <p:cond delay="0"/>
                                          </p:stCondLst>
                                        </p:cTn>
                                        <p:tgtEl>
                                          <p:spTgt spid="13"/>
                                        </p:tgtEl>
                                        <p:attrNameLst>
                                          <p:attrName>style.visibility</p:attrName>
                                        </p:attrNameLst>
                                      </p:cBhvr>
                                      <p:to>
                                        <p:strVal val="visible"/>
                                      </p:to>
                                    </p:set>
                                    <p:anim calcmode="lin" valueType="num">
                                      <p:cBhvr>
                                        <p:cTn id="29" dur="1000" fill="hold"/>
                                        <p:tgtEl>
                                          <p:spTgt spid="13"/>
                                        </p:tgtEl>
                                        <p:attrNameLst>
                                          <p:attrName>ppt_w</p:attrName>
                                        </p:attrNameLst>
                                      </p:cBhvr>
                                      <p:tavLst>
                                        <p:tav tm="0">
                                          <p:val>
                                            <p:fltVal val="0"/>
                                          </p:val>
                                        </p:tav>
                                        <p:tav tm="100000">
                                          <p:val>
                                            <p:strVal val="#ppt_w"/>
                                          </p:val>
                                        </p:tav>
                                      </p:tavLst>
                                    </p:anim>
                                    <p:anim calcmode="lin" valueType="num">
                                      <p:cBhvr>
                                        <p:cTn id="30" dur="1000" fill="hold"/>
                                        <p:tgtEl>
                                          <p:spTgt spid="13"/>
                                        </p:tgtEl>
                                        <p:attrNameLst>
                                          <p:attrName>ppt_h</p:attrName>
                                        </p:attrNameLst>
                                      </p:cBhvr>
                                      <p:tavLst>
                                        <p:tav tm="0">
                                          <p:val>
                                            <p:fltVal val="0"/>
                                          </p:val>
                                        </p:tav>
                                        <p:tav tm="100000">
                                          <p:val>
                                            <p:strVal val="#ppt_h"/>
                                          </p:val>
                                        </p:tav>
                                      </p:tavLst>
                                    </p:anim>
                                    <p:anim calcmode="lin" valueType="num">
                                      <p:cBhvr>
                                        <p:cTn id="31" dur="1000" fill="hold"/>
                                        <p:tgtEl>
                                          <p:spTgt spid="13"/>
                                        </p:tgtEl>
                                        <p:attrNameLst>
                                          <p:attrName>ppt_x</p:attrName>
                                        </p:attrNameLst>
                                      </p:cBhvr>
                                      <p:tavLst>
                                        <p:tav tm="0" fmla="#ppt_x+(cos(-2*pi*(1-$))*-#ppt_x-sin(-2*pi*(1-$))*(1-#ppt_y))*(1-$)">
                                          <p:val>
                                            <p:fltVal val="0"/>
                                          </p:val>
                                        </p:tav>
                                        <p:tav tm="100000">
                                          <p:val>
                                            <p:fltVal val="1"/>
                                          </p:val>
                                        </p:tav>
                                      </p:tavLst>
                                    </p:anim>
                                    <p:anim calcmode="lin" valueType="num">
                                      <p:cBhvr>
                                        <p:cTn id="32" dur="1000" fill="hold"/>
                                        <p:tgtEl>
                                          <p:spTgt spid="13"/>
                                        </p:tgtEl>
                                        <p:attrNameLst>
                                          <p:attrName>ppt_y</p:attrName>
                                        </p:attrNameLst>
                                      </p:cBhvr>
                                      <p:tavLst>
                                        <p:tav tm="0" fmla="#ppt_y+(sin(-2*pi*(1-$))*-#ppt_x+cos(-2*pi*(1-$))*(1-#ppt_y))*(1-$)">
                                          <p:val>
                                            <p:fltVal val="0"/>
                                          </p:val>
                                        </p:tav>
                                        <p:tav tm="100000">
                                          <p:val>
                                            <p:fltVal val="1"/>
                                          </p:val>
                                        </p:tav>
                                      </p:tavLst>
                                    </p:anim>
                                  </p:childTnLst>
                                </p:cTn>
                              </p:par>
                              <p:par>
                                <p:cTn id="33" presetID="15" presetClass="entr" presetSubtype="0" fill="hold" grpId="0" nodeType="withEffect">
                                  <p:stCondLst>
                                    <p:cond delay="0"/>
                                  </p:stCondLst>
                                  <p:childTnLst>
                                    <p:set>
                                      <p:cBhvr>
                                        <p:cTn id="34" dur="1" fill="hold">
                                          <p:stCondLst>
                                            <p:cond delay="0"/>
                                          </p:stCondLst>
                                        </p:cTn>
                                        <p:tgtEl>
                                          <p:spTgt spid="18"/>
                                        </p:tgtEl>
                                        <p:attrNameLst>
                                          <p:attrName>style.visibility</p:attrName>
                                        </p:attrNameLst>
                                      </p:cBhvr>
                                      <p:to>
                                        <p:strVal val="visible"/>
                                      </p:to>
                                    </p:set>
                                    <p:anim calcmode="lin" valueType="num">
                                      <p:cBhvr>
                                        <p:cTn id="35" dur="1000" fill="hold"/>
                                        <p:tgtEl>
                                          <p:spTgt spid="18"/>
                                        </p:tgtEl>
                                        <p:attrNameLst>
                                          <p:attrName>ppt_w</p:attrName>
                                        </p:attrNameLst>
                                      </p:cBhvr>
                                      <p:tavLst>
                                        <p:tav tm="0">
                                          <p:val>
                                            <p:fltVal val="0"/>
                                          </p:val>
                                        </p:tav>
                                        <p:tav tm="100000">
                                          <p:val>
                                            <p:strVal val="#ppt_w"/>
                                          </p:val>
                                        </p:tav>
                                      </p:tavLst>
                                    </p:anim>
                                    <p:anim calcmode="lin" valueType="num">
                                      <p:cBhvr>
                                        <p:cTn id="36" dur="1000" fill="hold"/>
                                        <p:tgtEl>
                                          <p:spTgt spid="18"/>
                                        </p:tgtEl>
                                        <p:attrNameLst>
                                          <p:attrName>ppt_h</p:attrName>
                                        </p:attrNameLst>
                                      </p:cBhvr>
                                      <p:tavLst>
                                        <p:tav tm="0">
                                          <p:val>
                                            <p:fltVal val="0"/>
                                          </p:val>
                                        </p:tav>
                                        <p:tav tm="100000">
                                          <p:val>
                                            <p:strVal val="#ppt_h"/>
                                          </p:val>
                                        </p:tav>
                                      </p:tavLst>
                                    </p:anim>
                                    <p:anim calcmode="lin" valueType="num">
                                      <p:cBhvr>
                                        <p:cTn id="37" dur="1000" fill="hold"/>
                                        <p:tgtEl>
                                          <p:spTgt spid="18"/>
                                        </p:tgtEl>
                                        <p:attrNameLst>
                                          <p:attrName>ppt_x</p:attrName>
                                        </p:attrNameLst>
                                      </p:cBhvr>
                                      <p:tavLst>
                                        <p:tav tm="0" fmla="#ppt_x+(cos(-2*pi*(1-$))*-#ppt_x-sin(-2*pi*(1-$))*(1-#ppt_y))*(1-$)">
                                          <p:val>
                                            <p:fltVal val="0"/>
                                          </p:val>
                                        </p:tav>
                                        <p:tav tm="100000">
                                          <p:val>
                                            <p:fltVal val="1"/>
                                          </p:val>
                                        </p:tav>
                                      </p:tavLst>
                                    </p:anim>
                                    <p:anim calcmode="lin" valueType="num">
                                      <p:cBhvr>
                                        <p:cTn id="38" dur="1000" fill="hold"/>
                                        <p:tgtEl>
                                          <p:spTgt spid="18"/>
                                        </p:tgtEl>
                                        <p:attrNameLst>
                                          <p:attrName>ppt_y</p:attrName>
                                        </p:attrNameLst>
                                      </p:cBhvr>
                                      <p:tavLst>
                                        <p:tav tm="0" fmla="#ppt_y+(sin(-2*pi*(1-$))*-#ppt_x+cos(-2*pi*(1-$))*(1-#ppt_y))*(1-$)">
                                          <p:val>
                                            <p:fltVal val="0"/>
                                          </p:val>
                                        </p:tav>
                                        <p:tav tm="100000">
                                          <p:val>
                                            <p:fltVal val="1"/>
                                          </p:val>
                                        </p:tav>
                                      </p:tavLst>
                                    </p:anim>
                                  </p:childTnLst>
                                </p:cTn>
                              </p:par>
                              <p:par>
                                <p:cTn id="39" presetID="15" presetClass="entr" presetSubtype="0" fill="hold" grpId="0" nodeType="withEffect">
                                  <p:stCondLst>
                                    <p:cond delay="0"/>
                                  </p:stCondLst>
                                  <p:childTnLst>
                                    <p:set>
                                      <p:cBhvr>
                                        <p:cTn id="40" dur="1" fill="hold">
                                          <p:stCondLst>
                                            <p:cond delay="0"/>
                                          </p:stCondLst>
                                        </p:cTn>
                                        <p:tgtEl>
                                          <p:spTgt spid="17"/>
                                        </p:tgtEl>
                                        <p:attrNameLst>
                                          <p:attrName>style.visibility</p:attrName>
                                        </p:attrNameLst>
                                      </p:cBhvr>
                                      <p:to>
                                        <p:strVal val="visible"/>
                                      </p:to>
                                    </p:set>
                                    <p:anim calcmode="lin" valueType="num">
                                      <p:cBhvr>
                                        <p:cTn id="41" dur="1000" fill="hold"/>
                                        <p:tgtEl>
                                          <p:spTgt spid="17"/>
                                        </p:tgtEl>
                                        <p:attrNameLst>
                                          <p:attrName>ppt_w</p:attrName>
                                        </p:attrNameLst>
                                      </p:cBhvr>
                                      <p:tavLst>
                                        <p:tav tm="0">
                                          <p:val>
                                            <p:fltVal val="0"/>
                                          </p:val>
                                        </p:tav>
                                        <p:tav tm="100000">
                                          <p:val>
                                            <p:strVal val="#ppt_w"/>
                                          </p:val>
                                        </p:tav>
                                      </p:tavLst>
                                    </p:anim>
                                    <p:anim calcmode="lin" valueType="num">
                                      <p:cBhvr>
                                        <p:cTn id="42" dur="1000" fill="hold"/>
                                        <p:tgtEl>
                                          <p:spTgt spid="17"/>
                                        </p:tgtEl>
                                        <p:attrNameLst>
                                          <p:attrName>ppt_h</p:attrName>
                                        </p:attrNameLst>
                                      </p:cBhvr>
                                      <p:tavLst>
                                        <p:tav tm="0">
                                          <p:val>
                                            <p:fltVal val="0"/>
                                          </p:val>
                                        </p:tav>
                                        <p:tav tm="100000">
                                          <p:val>
                                            <p:strVal val="#ppt_h"/>
                                          </p:val>
                                        </p:tav>
                                      </p:tavLst>
                                    </p:anim>
                                    <p:anim calcmode="lin" valueType="num">
                                      <p:cBhvr>
                                        <p:cTn id="43" dur="1000" fill="hold"/>
                                        <p:tgtEl>
                                          <p:spTgt spid="17"/>
                                        </p:tgtEl>
                                        <p:attrNameLst>
                                          <p:attrName>ppt_x</p:attrName>
                                        </p:attrNameLst>
                                      </p:cBhvr>
                                      <p:tavLst>
                                        <p:tav tm="0" fmla="#ppt_x+(cos(-2*pi*(1-$))*-#ppt_x-sin(-2*pi*(1-$))*(1-#ppt_y))*(1-$)">
                                          <p:val>
                                            <p:fltVal val="0"/>
                                          </p:val>
                                        </p:tav>
                                        <p:tav tm="100000">
                                          <p:val>
                                            <p:fltVal val="1"/>
                                          </p:val>
                                        </p:tav>
                                      </p:tavLst>
                                    </p:anim>
                                    <p:anim calcmode="lin" valueType="num">
                                      <p:cBhvr>
                                        <p:cTn id="44" dur="1000" fill="hold"/>
                                        <p:tgtEl>
                                          <p:spTgt spid="17"/>
                                        </p:tgtEl>
                                        <p:attrNameLst>
                                          <p:attrName>ppt_y</p:attrName>
                                        </p:attrNameLst>
                                      </p:cBhvr>
                                      <p:tavLst>
                                        <p:tav tm="0" fmla="#ppt_y+(sin(-2*pi*(1-$))*-#ppt_x+cos(-2*pi*(1-$))*(1-#ppt_y))*(1-$)">
                                          <p:val>
                                            <p:fltVal val="0"/>
                                          </p:val>
                                        </p:tav>
                                        <p:tav tm="100000">
                                          <p:val>
                                            <p:fltVal val="1"/>
                                          </p:val>
                                        </p:tav>
                                      </p:tavLst>
                                    </p:anim>
                                  </p:childTnLst>
                                </p:cTn>
                              </p:par>
                              <p:par>
                                <p:cTn id="45" presetID="15" presetClass="entr" presetSubtype="0" fill="hold" grpId="0" nodeType="withEffect">
                                  <p:stCondLst>
                                    <p:cond delay="0"/>
                                  </p:stCondLst>
                                  <p:childTnLst>
                                    <p:set>
                                      <p:cBhvr>
                                        <p:cTn id="46" dur="1" fill="hold">
                                          <p:stCondLst>
                                            <p:cond delay="0"/>
                                          </p:stCondLst>
                                        </p:cTn>
                                        <p:tgtEl>
                                          <p:spTgt spid="22"/>
                                        </p:tgtEl>
                                        <p:attrNameLst>
                                          <p:attrName>style.visibility</p:attrName>
                                        </p:attrNameLst>
                                      </p:cBhvr>
                                      <p:to>
                                        <p:strVal val="visible"/>
                                      </p:to>
                                    </p:set>
                                    <p:anim calcmode="lin" valueType="num">
                                      <p:cBhvr>
                                        <p:cTn id="47" dur="1000" fill="hold"/>
                                        <p:tgtEl>
                                          <p:spTgt spid="22"/>
                                        </p:tgtEl>
                                        <p:attrNameLst>
                                          <p:attrName>ppt_w</p:attrName>
                                        </p:attrNameLst>
                                      </p:cBhvr>
                                      <p:tavLst>
                                        <p:tav tm="0">
                                          <p:val>
                                            <p:fltVal val="0"/>
                                          </p:val>
                                        </p:tav>
                                        <p:tav tm="100000">
                                          <p:val>
                                            <p:strVal val="#ppt_w"/>
                                          </p:val>
                                        </p:tav>
                                      </p:tavLst>
                                    </p:anim>
                                    <p:anim calcmode="lin" valueType="num">
                                      <p:cBhvr>
                                        <p:cTn id="48" dur="1000" fill="hold"/>
                                        <p:tgtEl>
                                          <p:spTgt spid="22"/>
                                        </p:tgtEl>
                                        <p:attrNameLst>
                                          <p:attrName>ppt_h</p:attrName>
                                        </p:attrNameLst>
                                      </p:cBhvr>
                                      <p:tavLst>
                                        <p:tav tm="0">
                                          <p:val>
                                            <p:fltVal val="0"/>
                                          </p:val>
                                        </p:tav>
                                        <p:tav tm="100000">
                                          <p:val>
                                            <p:strVal val="#ppt_h"/>
                                          </p:val>
                                        </p:tav>
                                      </p:tavLst>
                                    </p:anim>
                                    <p:anim calcmode="lin" valueType="num">
                                      <p:cBhvr>
                                        <p:cTn id="49" dur="1000" fill="hold"/>
                                        <p:tgtEl>
                                          <p:spTgt spid="22"/>
                                        </p:tgtEl>
                                        <p:attrNameLst>
                                          <p:attrName>ppt_x</p:attrName>
                                        </p:attrNameLst>
                                      </p:cBhvr>
                                      <p:tavLst>
                                        <p:tav tm="0" fmla="#ppt_x+(cos(-2*pi*(1-$))*-#ppt_x-sin(-2*pi*(1-$))*(1-#ppt_y))*(1-$)">
                                          <p:val>
                                            <p:fltVal val="0"/>
                                          </p:val>
                                        </p:tav>
                                        <p:tav tm="100000">
                                          <p:val>
                                            <p:fltVal val="1"/>
                                          </p:val>
                                        </p:tav>
                                      </p:tavLst>
                                    </p:anim>
                                    <p:anim calcmode="lin" valueType="num">
                                      <p:cBhvr>
                                        <p:cTn id="50" dur="1000" fill="hold"/>
                                        <p:tgtEl>
                                          <p:spTgt spid="22"/>
                                        </p:tgtEl>
                                        <p:attrNameLst>
                                          <p:attrName>ppt_y</p:attrName>
                                        </p:attrNameLst>
                                      </p:cBhvr>
                                      <p:tavLst>
                                        <p:tav tm="0" fmla="#ppt_y+(sin(-2*pi*(1-$))*-#ppt_x+cos(-2*pi*(1-$))*(1-#ppt_y))*(1-$)">
                                          <p:val>
                                            <p:fltVal val="0"/>
                                          </p:val>
                                        </p:tav>
                                        <p:tav tm="100000">
                                          <p:val>
                                            <p:fltVal val="1"/>
                                          </p:val>
                                        </p:tav>
                                      </p:tavLst>
                                    </p:anim>
                                  </p:childTnLst>
                                </p:cTn>
                              </p:par>
                              <p:par>
                                <p:cTn id="51" presetID="15" presetClass="entr" presetSubtype="0" fill="hold" grpId="0" nodeType="withEffect">
                                  <p:stCondLst>
                                    <p:cond delay="0"/>
                                  </p:stCondLst>
                                  <p:childTnLst>
                                    <p:set>
                                      <p:cBhvr>
                                        <p:cTn id="52" dur="1" fill="hold">
                                          <p:stCondLst>
                                            <p:cond delay="0"/>
                                          </p:stCondLst>
                                        </p:cTn>
                                        <p:tgtEl>
                                          <p:spTgt spid="21"/>
                                        </p:tgtEl>
                                        <p:attrNameLst>
                                          <p:attrName>style.visibility</p:attrName>
                                        </p:attrNameLst>
                                      </p:cBhvr>
                                      <p:to>
                                        <p:strVal val="visible"/>
                                      </p:to>
                                    </p:set>
                                    <p:anim calcmode="lin" valueType="num">
                                      <p:cBhvr>
                                        <p:cTn id="53" dur="1000" fill="hold"/>
                                        <p:tgtEl>
                                          <p:spTgt spid="21"/>
                                        </p:tgtEl>
                                        <p:attrNameLst>
                                          <p:attrName>ppt_w</p:attrName>
                                        </p:attrNameLst>
                                      </p:cBhvr>
                                      <p:tavLst>
                                        <p:tav tm="0">
                                          <p:val>
                                            <p:fltVal val="0"/>
                                          </p:val>
                                        </p:tav>
                                        <p:tav tm="100000">
                                          <p:val>
                                            <p:strVal val="#ppt_w"/>
                                          </p:val>
                                        </p:tav>
                                      </p:tavLst>
                                    </p:anim>
                                    <p:anim calcmode="lin" valueType="num">
                                      <p:cBhvr>
                                        <p:cTn id="54" dur="1000" fill="hold"/>
                                        <p:tgtEl>
                                          <p:spTgt spid="21"/>
                                        </p:tgtEl>
                                        <p:attrNameLst>
                                          <p:attrName>ppt_h</p:attrName>
                                        </p:attrNameLst>
                                      </p:cBhvr>
                                      <p:tavLst>
                                        <p:tav tm="0">
                                          <p:val>
                                            <p:fltVal val="0"/>
                                          </p:val>
                                        </p:tav>
                                        <p:tav tm="100000">
                                          <p:val>
                                            <p:strVal val="#ppt_h"/>
                                          </p:val>
                                        </p:tav>
                                      </p:tavLst>
                                    </p:anim>
                                    <p:anim calcmode="lin" valueType="num">
                                      <p:cBhvr>
                                        <p:cTn id="55" dur="1000" fill="hold"/>
                                        <p:tgtEl>
                                          <p:spTgt spid="21"/>
                                        </p:tgtEl>
                                        <p:attrNameLst>
                                          <p:attrName>ppt_x</p:attrName>
                                        </p:attrNameLst>
                                      </p:cBhvr>
                                      <p:tavLst>
                                        <p:tav tm="0" fmla="#ppt_x+(cos(-2*pi*(1-$))*-#ppt_x-sin(-2*pi*(1-$))*(1-#ppt_y))*(1-$)">
                                          <p:val>
                                            <p:fltVal val="0"/>
                                          </p:val>
                                        </p:tav>
                                        <p:tav tm="100000">
                                          <p:val>
                                            <p:fltVal val="1"/>
                                          </p:val>
                                        </p:tav>
                                      </p:tavLst>
                                    </p:anim>
                                    <p:anim calcmode="lin" valueType="num">
                                      <p:cBhvr>
                                        <p:cTn id="56" dur="1000" fill="hold"/>
                                        <p:tgtEl>
                                          <p:spTgt spid="21"/>
                                        </p:tgtEl>
                                        <p:attrNameLst>
                                          <p:attrName>ppt_y</p:attrName>
                                        </p:attrNameLst>
                                      </p:cBhvr>
                                      <p:tavLst>
                                        <p:tav tm="0" fmla="#ppt_y+(sin(-2*pi*(1-$))*-#ppt_x+cos(-2*pi*(1-$))*(1-#ppt_y))*(1-$)">
                                          <p:val>
                                            <p:fltVal val="0"/>
                                          </p:val>
                                        </p:tav>
                                        <p:tav tm="100000">
                                          <p:val>
                                            <p:fltVal val="1"/>
                                          </p:val>
                                        </p:tav>
                                      </p:tavLst>
                                    </p:anim>
                                  </p:childTnLst>
                                </p:cTn>
                              </p:par>
                            </p:childTnLst>
                          </p:cTn>
                        </p:par>
                        <p:par>
                          <p:cTn id="57" fill="hold">
                            <p:stCondLst>
                              <p:cond delay="1500"/>
                            </p:stCondLst>
                            <p:childTnLst>
                              <p:par>
                                <p:cTn id="58" presetID="53" presetClass="entr" presetSubtype="16" fill="hold" grpId="0" nodeType="afterEffect">
                                  <p:stCondLst>
                                    <p:cond delay="0"/>
                                  </p:stCondLst>
                                  <p:childTnLst>
                                    <p:set>
                                      <p:cBhvr>
                                        <p:cTn id="59" dur="1" fill="hold">
                                          <p:stCondLst>
                                            <p:cond delay="0"/>
                                          </p:stCondLst>
                                        </p:cTn>
                                        <p:tgtEl>
                                          <p:spTgt spid="12"/>
                                        </p:tgtEl>
                                        <p:attrNameLst>
                                          <p:attrName>style.visibility</p:attrName>
                                        </p:attrNameLst>
                                      </p:cBhvr>
                                      <p:to>
                                        <p:strVal val="visible"/>
                                      </p:to>
                                    </p:set>
                                    <p:anim calcmode="lin" valueType="num">
                                      <p:cBhvr>
                                        <p:cTn id="60" dur="500" fill="hold"/>
                                        <p:tgtEl>
                                          <p:spTgt spid="12"/>
                                        </p:tgtEl>
                                        <p:attrNameLst>
                                          <p:attrName>ppt_w</p:attrName>
                                        </p:attrNameLst>
                                      </p:cBhvr>
                                      <p:tavLst>
                                        <p:tav tm="0">
                                          <p:val>
                                            <p:fltVal val="0"/>
                                          </p:val>
                                        </p:tav>
                                        <p:tav tm="100000">
                                          <p:val>
                                            <p:strVal val="#ppt_w"/>
                                          </p:val>
                                        </p:tav>
                                      </p:tavLst>
                                    </p:anim>
                                    <p:anim calcmode="lin" valueType="num">
                                      <p:cBhvr>
                                        <p:cTn id="61" dur="500" fill="hold"/>
                                        <p:tgtEl>
                                          <p:spTgt spid="12"/>
                                        </p:tgtEl>
                                        <p:attrNameLst>
                                          <p:attrName>ppt_h</p:attrName>
                                        </p:attrNameLst>
                                      </p:cBhvr>
                                      <p:tavLst>
                                        <p:tav tm="0">
                                          <p:val>
                                            <p:fltVal val="0"/>
                                          </p:val>
                                        </p:tav>
                                        <p:tav tm="100000">
                                          <p:val>
                                            <p:strVal val="#ppt_h"/>
                                          </p:val>
                                        </p:tav>
                                      </p:tavLst>
                                    </p:anim>
                                    <p:animEffect transition="in" filter="fade">
                                      <p:cBhvr>
                                        <p:cTn id="62" dur="500"/>
                                        <p:tgtEl>
                                          <p:spTgt spid="12"/>
                                        </p:tgtEl>
                                      </p:cBhvr>
                                    </p:animEffect>
                                  </p:childTnLst>
                                </p:cTn>
                              </p:par>
                            </p:childTnLst>
                          </p:cTn>
                        </p:par>
                        <p:par>
                          <p:cTn id="63" fill="hold">
                            <p:stCondLst>
                              <p:cond delay="2000"/>
                            </p:stCondLst>
                            <p:childTnLst>
                              <p:par>
                                <p:cTn id="64" presetID="53" presetClass="entr" presetSubtype="16" fill="hold" grpId="0" nodeType="afterEffect">
                                  <p:stCondLst>
                                    <p:cond delay="0"/>
                                  </p:stCondLst>
                                  <p:childTnLst>
                                    <p:set>
                                      <p:cBhvr>
                                        <p:cTn id="65" dur="1" fill="hold">
                                          <p:stCondLst>
                                            <p:cond delay="0"/>
                                          </p:stCondLst>
                                        </p:cTn>
                                        <p:tgtEl>
                                          <p:spTgt spid="39"/>
                                        </p:tgtEl>
                                        <p:attrNameLst>
                                          <p:attrName>style.visibility</p:attrName>
                                        </p:attrNameLst>
                                      </p:cBhvr>
                                      <p:to>
                                        <p:strVal val="visible"/>
                                      </p:to>
                                    </p:set>
                                    <p:anim calcmode="lin" valueType="num">
                                      <p:cBhvr>
                                        <p:cTn id="66" dur="500" fill="hold"/>
                                        <p:tgtEl>
                                          <p:spTgt spid="39"/>
                                        </p:tgtEl>
                                        <p:attrNameLst>
                                          <p:attrName>ppt_w</p:attrName>
                                        </p:attrNameLst>
                                      </p:cBhvr>
                                      <p:tavLst>
                                        <p:tav tm="0">
                                          <p:val>
                                            <p:fltVal val="0"/>
                                          </p:val>
                                        </p:tav>
                                        <p:tav tm="100000">
                                          <p:val>
                                            <p:strVal val="#ppt_w"/>
                                          </p:val>
                                        </p:tav>
                                      </p:tavLst>
                                    </p:anim>
                                    <p:anim calcmode="lin" valueType="num">
                                      <p:cBhvr>
                                        <p:cTn id="67" dur="500" fill="hold"/>
                                        <p:tgtEl>
                                          <p:spTgt spid="39"/>
                                        </p:tgtEl>
                                        <p:attrNameLst>
                                          <p:attrName>ppt_h</p:attrName>
                                        </p:attrNameLst>
                                      </p:cBhvr>
                                      <p:tavLst>
                                        <p:tav tm="0">
                                          <p:val>
                                            <p:fltVal val="0"/>
                                          </p:val>
                                        </p:tav>
                                        <p:tav tm="100000">
                                          <p:val>
                                            <p:strVal val="#ppt_h"/>
                                          </p:val>
                                        </p:tav>
                                      </p:tavLst>
                                    </p:anim>
                                    <p:animEffect transition="in" filter="fade">
                                      <p:cBhvr>
                                        <p:cTn id="68" dur="500"/>
                                        <p:tgtEl>
                                          <p:spTgt spid="39"/>
                                        </p:tgtEl>
                                      </p:cBhvr>
                                    </p:animEffect>
                                  </p:childTnLst>
                                </p:cTn>
                              </p:par>
                            </p:childTnLst>
                          </p:cTn>
                        </p:par>
                        <p:par>
                          <p:cTn id="69" fill="hold">
                            <p:stCondLst>
                              <p:cond delay="2500"/>
                            </p:stCondLst>
                            <p:childTnLst>
                              <p:par>
                                <p:cTn id="70" presetID="22" presetClass="entr" presetSubtype="4" fill="hold" grpId="0" nodeType="afterEffect">
                                  <p:stCondLst>
                                    <p:cond delay="0"/>
                                  </p:stCondLst>
                                  <p:childTnLst>
                                    <p:set>
                                      <p:cBhvr>
                                        <p:cTn id="71" dur="1" fill="hold">
                                          <p:stCondLst>
                                            <p:cond delay="0"/>
                                          </p:stCondLst>
                                        </p:cTn>
                                        <p:tgtEl>
                                          <p:spTgt spid="9"/>
                                        </p:tgtEl>
                                        <p:attrNameLst>
                                          <p:attrName>style.visibility</p:attrName>
                                        </p:attrNameLst>
                                      </p:cBhvr>
                                      <p:to>
                                        <p:strVal val="visible"/>
                                      </p:to>
                                    </p:set>
                                    <p:animEffect transition="in" filter="wipe(down)">
                                      <p:cBhvr>
                                        <p:cTn id="72" dur="500"/>
                                        <p:tgtEl>
                                          <p:spTgt spid="9"/>
                                        </p:tgtEl>
                                      </p:cBhvr>
                                    </p:animEffect>
                                  </p:childTnLst>
                                </p:cTn>
                              </p:par>
                            </p:childTnLst>
                          </p:cTn>
                        </p:par>
                        <p:par>
                          <p:cTn id="73" fill="hold">
                            <p:stCondLst>
                              <p:cond delay="3000"/>
                            </p:stCondLst>
                            <p:childTnLst>
                              <p:par>
                                <p:cTn id="74" presetID="53" presetClass="entr" presetSubtype="528" fill="hold" grpId="0" nodeType="afterEffect">
                                  <p:stCondLst>
                                    <p:cond delay="0"/>
                                  </p:stCondLst>
                                  <p:childTnLst>
                                    <p:set>
                                      <p:cBhvr>
                                        <p:cTn id="75" dur="1" fill="hold">
                                          <p:stCondLst>
                                            <p:cond delay="0"/>
                                          </p:stCondLst>
                                        </p:cTn>
                                        <p:tgtEl>
                                          <p:spTgt spid="52"/>
                                        </p:tgtEl>
                                        <p:attrNameLst>
                                          <p:attrName>style.visibility</p:attrName>
                                        </p:attrNameLst>
                                      </p:cBhvr>
                                      <p:to>
                                        <p:strVal val="visible"/>
                                      </p:to>
                                    </p:set>
                                    <p:anim calcmode="lin" valueType="num">
                                      <p:cBhvr>
                                        <p:cTn id="76" dur="500" fill="hold"/>
                                        <p:tgtEl>
                                          <p:spTgt spid="52"/>
                                        </p:tgtEl>
                                        <p:attrNameLst>
                                          <p:attrName>ppt_w</p:attrName>
                                        </p:attrNameLst>
                                      </p:cBhvr>
                                      <p:tavLst>
                                        <p:tav tm="0">
                                          <p:val>
                                            <p:fltVal val="0"/>
                                          </p:val>
                                        </p:tav>
                                        <p:tav tm="100000">
                                          <p:val>
                                            <p:strVal val="#ppt_w"/>
                                          </p:val>
                                        </p:tav>
                                      </p:tavLst>
                                    </p:anim>
                                    <p:anim calcmode="lin" valueType="num">
                                      <p:cBhvr>
                                        <p:cTn id="77" dur="500" fill="hold"/>
                                        <p:tgtEl>
                                          <p:spTgt spid="52"/>
                                        </p:tgtEl>
                                        <p:attrNameLst>
                                          <p:attrName>ppt_h</p:attrName>
                                        </p:attrNameLst>
                                      </p:cBhvr>
                                      <p:tavLst>
                                        <p:tav tm="0">
                                          <p:val>
                                            <p:fltVal val="0"/>
                                          </p:val>
                                        </p:tav>
                                        <p:tav tm="100000">
                                          <p:val>
                                            <p:strVal val="#ppt_h"/>
                                          </p:val>
                                        </p:tav>
                                      </p:tavLst>
                                    </p:anim>
                                    <p:animEffect transition="in" filter="fade">
                                      <p:cBhvr>
                                        <p:cTn id="78" dur="500"/>
                                        <p:tgtEl>
                                          <p:spTgt spid="52"/>
                                        </p:tgtEl>
                                      </p:cBhvr>
                                    </p:animEffect>
                                    <p:anim calcmode="lin" valueType="num">
                                      <p:cBhvr>
                                        <p:cTn id="79" dur="500" fill="hold"/>
                                        <p:tgtEl>
                                          <p:spTgt spid="52"/>
                                        </p:tgtEl>
                                        <p:attrNameLst>
                                          <p:attrName>ppt_x</p:attrName>
                                        </p:attrNameLst>
                                      </p:cBhvr>
                                      <p:tavLst>
                                        <p:tav tm="0">
                                          <p:val>
                                            <p:fltVal val="0.5"/>
                                          </p:val>
                                        </p:tav>
                                        <p:tav tm="100000">
                                          <p:val>
                                            <p:strVal val="#ppt_x"/>
                                          </p:val>
                                        </p:tav>
                                      </p:tavLst>
                                    </p:anim>
                                    <p:anim calcmode="lin" valueType="num">
                                      <p:cBhvr>
                                        <p:cTn id="80" dur="500" fill="hold"/>
                                        <p:tgtEl>
                                          <p:spTgt spid="52"/>
                                        </p:tgtEl>
                                        <p:attrNameLst>
                                          <p:attrName>ppt_y</p:attrName>
                                        </p:attrNameLst>
                                      </p:cBhvr>
                                      <p:tavLst>
                                        <p:tav tm="0">
                                          <p:val>
                                            <p:fltVal val="0.5"/>
                                          </p:val>
                                        </p:tav>
                                        <p:tav tm="100000">
                                          <p:val>
                                            <p:strVal val="#ppt_y"/>
                                          </p:val>
                                        </p:tav>
                                      </p:tavLst>
                                    </p:anim>
                                  </p:childTnLst>
                                </p:cTn>
                              </p:par>
                              <p:par>
                                <p:cTn id="81" presetID="53" presetClass="entr" presetSubtype="528" fill="hold" grpId="0" nodeType="withEffect">
                                  <p:stCondLst>
                                    <p:cond delay="250"/>
                                  </p:stCondLst>
                                  <p:childTnLst>
                                    <p:set>
                                      <p:cBhvr>
                                        <p:cTn id="82" dur="1" fill="hold">
                                          <p:stCondLst>
                                            <p:cond delay="0"/>
                                          </p:stCondLst>
                                        </p:cTn>
                                        <p:tgtEl>
                                          <p:spTgt spid="57"/>
                                        </p:tgtEl>
                                        <p:attrNameLst>
                                          <p:attrName>style.visibility</p:attrName>
                                        </p:attrNameLst>
                                      </p:cBhvr>
                                      <p:to>
                                        <p:strVal val="visible"/>
                                      </p:to>
                                    </p:set>
                                    <p:anim calcmode="lin" valueType="num">
                                      <p:cBhvr>
                                        <p:cTn id="83" dur="500" fill="hold"/>
                                        <p:tgtEl>
                                          <p:spTgt spid="57"/>
                                        </p:tgtEl>
                                        <p:attrNameLst>
                                          <p:attrName>ppt_w</p:attrName>
                                        </p:attrNameLst>
                                      </p:cBhvr>
                                      <p:tavLst>
                                        <p:tav tm="0">
                                          <p:val>
                                            <p:fltVal val="0"/>
                                          </p:val>
                                        </p:tav>
                                        <p:tav tm="100000">
                                          <p:val>
                                            <p:strVal val="#ppt_w"/>
                                          </p:val>
                                        </p:tav>
                                      </p:tavLst>
                                    </p:anim>
                                    <p:anim calcmode="lin" valueType="num">
                                      <p:cBhvr>
                                        <p:cTn id="84" dur="500" fill="hold"/>
                                        <p:tgtEl>
                                          <p:spTgt spid="57"/>
                                        </p:tgtEl>
                                        <p:attrNameLst>
                                          <p:attrName>ppt_h</p:attrName>
                                        </p:attrNameLst>
                                      </p:cBhvr>
                                      <p:tavLst>
                                        <p:tav tm="0">
                                          <p:val>
                                            <p:fltVal val="0"/>
                                          </p:val>
                                        </p:tav>
                                        <p:tav tm="100000">
                                          <p:val>
                                            <p:strVal val="#ppt_h"/>
                                          </p:val>
                                        </p:tav>
                                      </p:tavLst>
                                    </p:anim>
                                    <p:animEffect transition="in" filter="fade">
                                      <p:cBhvr>
                                        <p:cTn id="85" dur="500"/>
                                        <p:tgtEl>
                                          <p:spTgt spid="57"/>
                                        </p:tgtEl>
                                      </p:cBhvr>
                                    </p:animEffect>
                                    <p:anim calcmode="lin" valueType="num">
                                      <p:cBhvr>
                                        <p:cTn id="86" dur="500" fill="hold"/>
                                        <p:tgtEl>
                                          <p:spTgt spid="57"/>
                                        </p:tgtEl>
                                        <p:attrNameLst>
                                          <p:attrName>ppt_x</p:attrName>
                                        </p:attrNameLst>
                                      </p:cBhvr>
                                      <p:tavLst>
                                        <p:tav tm="0">
                                          <p:val>
                                            <p:fltVal val="0.5"/>
                                          </p:val>
                                        </p:tav>
                                        <p:tav tm="100000">
                                          <p:val>
                                            <p:strVal val="#ppt_x"/>
                                          </p:val>
                                        </p:tav>
                                      </p:tavLst>
                                    </p:anim>
                                    <p:anim calcmode="lin" valueType="num">
                                      <p:cBhvr>
                                        <p:cTn id="87" dur="500" fill="hold"/>
                                        <p:tgtEl>
                                          <p:spTgt spid="57"/>
                                        </p:tgtEl>
                                        <p:attrNameLst>
                                          <p:attrName>ppt_y</p:attrName>
                                        </p:attrNameLst>
                                      </p:cBhvr>
                                      <p:tavLst>
                                        <p:tav tm="0">
                                          <p:val>
                                            <p:fltVal val="0.5"/>
                                          </p:val>
                                        </p:tav>
                                        <p:tav tm="100000">
                                          <p:val>
                                            <p:strVal val="#ppt_y"/>
                                          </p:val>
                                        </p:tav>
                                      </p:tavLst>
                                    </p:anim>
                                  </p:childTnLst>
                                </p:cTn>
                              </p:par>
                            </p:childTnLst>
                          </p:cTn>
                        </p:par>
                        <p:par>
                          <p:cTn id="88" fill="hold">
                            <p:stCondLst>
                              <p:cond delay="3750"/>
                            </p:stCondLst>
                            <p:childTnLst>
                              <p:par>
                                <p:cTn id="89" presetID="22" presetClass="entr" presetSubtype="8" fill="hold" grpId="0" nodeType="afterEffect">
                                  <p:stCondLst>
                                    <p:cond delay="0"/>
                                  </p:stCondLst>
                                  <p:childTnLst>
                                    <p:set>
                                      <p:cBhvr>
                                        <p:cTn id="90" dur="1" fill="hold">
                                          <p:stCondLst>
                                            <p:cond delay="0"/>
                                          </p:stCondLst>
                                        </p:cTn>
                                        <p:tgtEl>
                                          <p:spTgt spid="47"/>
                                        </p:tgtEl>
                                        <p:attrNameLst>
                                          <p:attrName>style.visibility</p:attrName>
                                        </p:attrNameLst>
                                      </p:cBhvr>
                                      <p:to>
                                        <p:strVal val="visible"/>
                                      </p:to>
                                    </p:set>
                                    <p:animEffect transition="in" filter="wipe(left)">
                                      <p:cBhvr>
                                        <p:cTn id="91" dur="500"/>
                                        <p:tgtEl>
                                          <p:spTgt spid="47"/>
                                        </p:tgtEl>
                                      </p:cBhvr>
                                    </p:animEffect>
                                  </p:childTnLst>
                                </p:cTn>
                              </p:par>
                            </p:childTnLst>
                          </p:cTn>
                        </p:par>
                        <p:par>
                          <p:cTn id="92" fill="hold">
                            <p:stCondLst>
                              <p:cond delay="4250"/>
                            </p:stCondLst>
                            <p:childTnLst>
                              <p:par>
                                <p:cTn id="93" presetID="53" presetClass="entr" presetSubtype="16" fill="hold" grpId="0" nodeType="afterEffect">
                                  <p:stCondLst>
                                    <p:cond delay="0"/>
                                  </p:stCondLst>
                                  <p:childTnLst>
                                    <p:set>
                                      <p:cBhvr>
                                        <p:cTn id="94" dur="1" fill="hold">
                                          <p:stCondLst>
                                            <p:cond delay="0"/>
                                          </p:stCondLst>
                                        </p:cTn>
                                        <p:tgtEl>
                                          <p:spTgt spid="16"/>
                                        </p:tgtEl>
                                        <p:attrNameLst>
                                          <p:attrName>style.visibility</p:attrName>
                                        </p:attrNameLst>
                                      </p:cBhvr>
                                      <p:to>
                                        <p:strVal val="visible"/>
                                      </p:to>
                                    </p:set>
                                    <p:anim calcmode="lin" valueType="num">
                                      <p:cBhvr>
                                        <p:cTn id="95" dur="500" fill="hold"/>
                                        <p:tgtEl>
                                          <p:spTgt spid="16"/>
                                        </p:tgtEl>
                                        <p:attrNameLst>
                                          <p:attrName>ppt_w</p:attrName>
                                        </p:attrNameLst>
                                      </p:cBhvr>
                                      <p:tavLst>
                                        <p:tav tm="0">
                                          <p:val>
                                            <p:fltVal val="0"/>
                                          </p:val>
                                        </p:tav>
                                        <p:tav tm="100000">
                                          <p:val>
                                            <p:strVal val="#ppt_w"/>
                                          </p:val>
                                        </p:tav>
                                      </p:tavLst>
                                    </p:anim>
                                    <p:anim calcmode="lin" valueType="num">
                                      <p:cBhvr>
                                        <p:cTn id="96" dur="500" fill="hold"/>
                                        <p:tgtEl>
                                          <p:spTgt spid="16"/>
                                        </p:tgtEl>
                                        <p:attrNameLst>
                                          <p:attrName>ppt_h</p:attrName>
                                        </p:attrNameLst>
                                      </p:cBhvr>
                                      <p:tavLst>
                                        <p:tav tm="0">
                                          <p:val>
                                            <p:fltVal val="0"/>
                                          </p:val>
                                        </p:tav>
                                        <p:tav tm="100000">
                                          <p:val>
                                            <p:strVal val="#ppt_h"/>
                                          </p:val>
                                        </p:tav>
                                      </p:tavLst>
                                    </p:anim>
                                    <p:animEffect transition="in" filter="fade">
                                      <p:cBhvr>
                                        <p:cTn id="97" dur="500"/>
                                        <p:tgtEl>
                                          <p:spTgt spid="16"/>
                                        </p:tgtEl>
                                      </p:cBhvr>
                                    </p:animEffect>
                                  </p:childTnLst>
                                </p:cTn>
                              </p:par>
                            </p:childTnLst>
                          </p:cTn>
                        </p:par>
                        <p:par>
                          <p:cTn id="98" fill="hold">
                            <p:stCondLst>
                              <p:cond delay="4750"/>
                            </p:stCondLst>
                            <p:childTnLst>
                              <p:par>
                                <p:cTn id="99" presetID="53" presetClass="entr" presetSubtype="16" fill="hold" grpId="0" nodeType="afterEffect">
                                  <p:stCondLst>
                                    <p:cond delay="0"/>
                                  </p:stCondLst>
                                  <p:childTnLst>
                                    <p:set>
                                      <p:cBhvr>
                                        <p:cTn id="100" dur="1" fill="hold">
                                          <p:stCondLst>
                                            <p:cond delay="0"/>
                                          </p:stCondLst>
                                        </p:cTn>
                                        <p:tgtEl>
                                          <p:spTgt spid="40"/>
                                        </p:tgtEl>
                                        <p:attrNameLst>
                                          <p:attrName>style.visibility</p:attrName>
                                        </p:attrNameLst>
                                      </p:cBhvr>
                                      <p:to>
                                        <p:strVal val="visible"/>
                                      </p:to>
                                    </p:set>
                                    <p:anim calcmode="lin" valueType="num">
                                      <p:cBhvr>
                                        <p:cTn id="101" dur="500" fill="hold"/>
                                        <p:tgtEl>
                                          <p:spTgt spid="40"/>
                                        </p:tgtEl>
                                        <p:attrNameLst>
                                          <p:attrName>ppt_w</p:attrName>
                                        </p:attrNameLst>
                                      </p:cBhvr>
                                      <p:tavLst>
                                        <p:tav tm="0">
                                          <p:val>
                                            <p:fltVal val="0"/>
                                          </p:val>
                                        </p:tav>
                                        <p:tav tm="100000">
                                          <p:val>
                                            <p:strVal val="#ppt_w"/>
                                          </p:val>
                                        </p:tav>
                                      </p:tavLst>
                                    </p:anim>
                                    <p:anim calcmode="lin" valueType="num">
                                      <p:cBhvr>
                                        <p:cTn id="102" dur="500" fill="hold"/>
                                        <p:tgtEl>
                                          <p:spTgt spid="40"/>
                                        </p:tgtEl>
                                        <p:attrNameLst>
                                          <p:attrName>ppt_h</p:attrName>
                                        </p:attrNameLst>
                                      </p:cBhvr>
                                      <p:tavLst>
                                        <p:tav tm="0">
                                          <p:val>
                                            <p:fltVal val="0"/>
                                          </p:val>
                                        </p:tav>
                                        <p:tav tm="100000">
                                          <p:val>
                                            <p:strVal val="#ppt_h"/>
                                          </p:val>
                                        </p:tav>
                                      </p:tavLst>
                                    </p:anim>
                                    <p:animEffect transition="in" filter="fade">
                                      <p:cBhvr>
                                        <p:cTn id="103" dur="500"/>
                                        <p:tgtEl>
                                          <p:spTgt spid="40"/>
                                        </p:tgtEl>
                                      </p:cBhvr>
                                    </p:animEffect>
                                  </p:childTnLst>
                                </p:cTn>
                              </p:par>
                            </p:childTnLst>
                          </p:cTn>
                        </p:par>
                        <p:par>
                          <p:cTn id="104" fill="hold">
                            <p:stCondLst>
                              <p:cond delay="5250"/>
                            </p:stCondLst>
                            <p:childTnLst>
                              <p:par>
                                <p:cTn id="105" presetID="22" presetClass="entr" presetSubtype="4" fill="hold" grpId="0" nodeType="afterEffect">
                                  <p:stCondLst>
                                    <p:cond delay="0"/>
                                  </p:stCondLst>
                                  <p:childTnLst>
                                    <p:set>
                                      <p:cBhvr>
                                        <p:cTn id="106" dur="1" fill="hold">
                                          <p:stCondLst>
                                            <p:cond delay="0"/>
                                          </p:stCondLst>
                                        </p:cTn>
                                        <p:tgtEl>
                                          <p:spTgt spid="15"/>
                                        </p:tgtEl>
                                        <p:attrNameLst>
                                          <p:attrName>style.visibility</p:attrName>
                                        </p:attrNameLst>
                                      </p:cBhvr>
                                      <p:to>
                                        <p:strVal val="visible"/>
                                      </p:to>
                                    </p:set>
                                    <p:animEffect transition="in" filter="wipe(down)">
                                      <p:cBhvr>
                                        <p:cTn id="107" dur="500"/>
                                        <p:tgtEl>
                                          <p:spTgt spid="15"/>
                                        </p:tgtEl>
                                      </p:cBhvr>
                                    </p:animEffect>
                                  </p:childTnLst>
                                </p:cTn>
                              </p:par>
                            </p:childTnLst>
                          </p:cTn>
                        </p:par>
                        <p:par>
                          <p:cTn id="108" fill="hold">
                            <p:stCondLst>
                              <p:cond delay="5750"/>
                            </p:stCondLst>
                            <p:childTnLst>
                              <p:par>
                                <p:cTn id="109" presetID="53" presetClass="entr" presetSubtype="528" fill="hold" grpId="0" nodeType="afterEffect">
                                  <p:stCondLst>
                                    <p:cond delay="0"/>
                                  </p:stCondLst>
                                  <p:childTnLst>
                                    <p:set>
                                      <p:cBhvr>
                                        <p:cTn id="110" dur="1" fill="hold">
                                          <p:stCondLst>
                                            <p:cond delay="0"/>
                                          </p:stCondLst>
                                        </p:cTn>
                                        <p:tgtEl>
                                          <p:spTgt spid="54"/>
                                        </p:tgtEl>
                                        <p:attrNameLst>
                                          <p:attrName>style.visibility</p:attrName>
                                        </p:attrNameLst>
                                      </p:cBhvr>
                                      <p:to>
                                        <p:strVal val="visible"/>
                                      </p:to>
                                    </p:set>
                                    <p:anim calcmode="lin" valueType="num">
                                      <p:cBhvr>
                                        <p:cTn id="111" dur="500" fill="hold"/>
                                        <p:tgtEl>
                                          <p:spTgt spid="54"/>
                                        </p:tgtEl>
                                        <p:attrNameLst>
                                          <p:attrName>ppt_w</p:attrName>
                                        </p:attrNameLst>
                                      </p:cBhvr>
                                      <p:tavLst>
                                        <p:tav tm="0">
                                          <p:val>
                                            <p:fltVal val="0"/>
                                          </p:val>
                                        </p:tav>
                                        <p:tav tm="100000">
                                          <p:val>
                                            <p:strVal val="#ppt_w"/>
                                          </p:val>
                                        </p:tav>
                                      </p:tavLst>
                                    </p:anim>
                                    <p:anim calcmode="lin" valueType="num">
                                      <p:cBhvr>
                                        <p:cTn id="112" dur="500" fill="hold"/>
                                        <p:tgtEl>
                                          <p:spTgt spid="54"/>
                                        </p:tgtEl>
                                        <p:attrNameLst>
                                          <p:attrName>ppt_h</p:attrName>
                                        </p:attrNameLst>
                                      </p:cBhvr>
                                      <p:tavLst>
                                        <p:tav tm="0">
                                          <p:val>
                                            <p:fltVal val="0"/>
                                          </p:val>
                                        </p:tav>
                                        <p:tav tm="100000">
                                          <p:val>
                                            <p:strVal val="#ppt_h"/>
                                          </p:val>
                                        </p:tav>
                                      </p:tavLst>
                                    </p:anim>
                                    <p:animEffect transition="in" filter="fade">
                                      <p:cBhvr>
                                        <p:cTn id="113" dur="500"/>
                                        <p:tgtEl>
                                          <p:spTgt spid="54"/>
                                        </p:tgtEl>
                                      </p:cBhvr>
                                    </p:animEffect>
                                    <p:anim calcmode="lin" valueType="num">
                                      <p:cBhvr>
                                        <p:cTn id="114" dur="500" fill="hold"/>
                                        <p:tgtEl>
                                          <p:spTgt spid="54"/>
                                        </p:tgtEl>
                                        <p:attrNameLst>
                                          <p:attrName>ppt_x</p:attrName>
                                        </p:attrNameLst>
                                      </p:cBhvr>
                                      <p:tavLst>
                                        <p:tav tm="0">
                                          <p:val>
                                            <p:fltVal val="0.5"/>
                                          </p:val>
                                        </p:tav>
                                        <p:tav tm="100000">
                                          <p:val>
                                            <p:strVal val="#ppt_x"/>
                                          </p:val>
                                        </p:tav>
                                      </p:tavLst>
                                    </p:anim>
                                    <p:anim calcmode="lin" valueType="num">
                                      <p:cBhvr>
                                        <p:cTn id="115" dur="500" fill="hold"/>
                                        <p:tgtEl>
                                          <p:spTgt spid="54"/>
                                        </p:tgtEl>
                                        <p:attrNameLst>
                                          <p:attrName>ppt_y</p:attrName>
                                        </p:attrNameLst>
                                      </p:cBhvr>
                                      <p:tavLst>
                                        <p:tav tm="0">
                                          <p:val>
                                            <p:fltVal val="0.5"/>
                                          </p:val>
                                        </p:tav>
                                        <p:tav tm="100000">
                                          <p:val>
                                            <p:strVal val="#ppt_y"/>
                                          </p:val>
                                        </p:tav>
                                      </p:tavLst>
                                    </p:anim>
                                  </p:childTnLst>
                                </p:cTn>
                              </p:par>
                              <p:par>
                                <p:cTn id="116" presetID="53" presetClass="entr" presetSubtype="528" fill="hold" nodeType="withEffect">
                                  <p:stCondLst>
                                    <p:cond delay="250"/>
                                  </p:stCondLst>
                                  <p:childTnLst>
                                    <p:set>
                                      <p:cBhvr>
                                        <p:cTn id="117" dur="1" fill="hold">
                                          <p:stCondLst>
                                            <p:cond delay="0"/>
                                          </p:stCondLst>
                                        </p:cTn>
                                        <p:tgtEl>
                                          <p:spTgt spid="68"/>
                                        </p:tgtEl>
                                        <p:attrNameLst>
                                          <p:attrName>style.visibility</p:attrName>
                                        </p:attrNameLst>
                                      </p:cBhvr>
                                      <p:to>
                                        <p:strVal val="visible"/>
                                      </p:to>
                                    </p:set>
                                    <p:anim calcmode="lin" valueType="num">
                                      <p:cBhvr>
                                        <p:cTn id="118" dur="500" fill="hold"/>
                                        <p:tgtEl>
                                          <p:spTgt spid="68"/>
                                        </p:tgtEl>
                                        <p:attrNameLst>
                                          <p:attrName>ppt_w</p:attrName>
                                        </p:attrNameLst>
                                      </p:cBhvr>
                                      <p:tavLst>
                                        <p:tav tm="0">
                                          <p:val>
                                            <p:fltVal val="0"/>
                                          </p:val>
                                        </p:tav>
                                        <p:tav tm="100000">
                                          <p:val>
                                            <p:strVal val="#ppt_w"/>
                                          </p:val>
                                        </p:tav>
                                      </p:tavLst>
                                    </p:anim>
                                    <p:anim calcmode="lin" valueType="num">
                                      <p:cBhvr>
                                        <p:cTn id="119" dur="500" fill="hold"/>
                                        <p:tgtEl>
                                          <p:spTgt spid="68"/>
                                        </p:tgtEl>
                                        <p:attrNameLst>
                                          <p:attrName>ppt_h</p:attrName>
                                        </p:attrNameLst>
                                      </p:cBhvr>
                                      <p:tavLst>
                                        <p:tav tm="0">
                                          <p:val>
                                            <p:fltVal val="0"/>
                                          </p:val>
                                        </p:tav>
                                        <p:tav tm="100000">
                                          <p:val>
                                            <p:strVal val="#ppt_h"/>
                                          </p:val>
                                        </p:tav>
                                      </p:tavLst>
                                    </p:anim>
                                    <p:animEffect transition="in" filter="fade">
                                      <p:cBhvr>
                                        <p:cTn id="120" dur="500"/>
                                        <p:tgtEl>
                                          <p:spTgt spid="68"/>
                                        </p:tgtEl>
                                      </p:cBhvr>
                                    </p:animEffect>
                                    <p:anim calcmode="lin" valueType="num">
                                      <p:cBhvr>
                                        <p:cTn id="121" dur="500" fill="hold"/>
                                        <p:tgtEl>
                                          <p:spTgt spid="68"/>
                                        </p:tgtEl>
                                        <p:attrNameLst>
                                          <p:attrName>ppt_x</p:attrName>
                                        </p:attrNameLst>
                                      </p:cBhvr>
                                      <p:tavLst>
                                        <p:tav tm="0">
                                          <p:val>
                                            <p:fltVal val="0.5"/>
                                          </p:val>
                                        </p:tav>
                                        <p:tav tm="100000">
                                          <p:val>
                                            <p:strVal val="#ppt_x"/>
                                          </p:val>
                                        </p:tav>
                                      </p:tavLst>
                                    </p:anim>
                                    <p:anim calcmode="lin" valueType="num">
                                      <p:cBhvr>
                                        <p:cTn id="122" dur="500" fill="hold"/>
                                        <p:tgtEl>
                                          <p:spTgt spid="68"/>
                                        </p:tgtEl>
                                        <p:attrNameLst>
                                          <p:attrName>ppt_y</p:attrName>
                                        </p:attrNameLst>
                                      </p:cBhvr>
                                      <p:tavLst>
                                        <p:tav tm="0">
                                          <p:val>
                                            <p:fltVal val="0.5"/>
                                          </p:val>
                                        </p:tav>
                                        <p:tav tm="100000">
                                          <p:val>
                                            <p:strVal val="#ppt_y"/>
                                          </p:val>
                                        </p:tav>
                                      </p:tavLst>
                                    </p:anim>
                                  </p:childTnLst>
                                </p:cTn>
                              </p:par>
                            </p:childTnLst>
                          </p:cTn>
                        </p:par>
                        <p:par>
                          <p:cTn id="123" fill="hold">
                            <p:stCondLst>
                              <p:cond delay="6500"/>
                            </p:stCondLst>
                            <p:childTnLst>
                              <p:par>
                                <p:cTn id="124" presetID="22" presetClass="entr" presetSubtype="8" fill="hold" grpId="0" nodeType="afterEffect">
                                  <p:stCondLst>
                                    <p:cond delay="0"/>
                                  </p:stCondLst>
                                  <p:childTnLst>
                                    <p:set>
                                      <p:cBhvr>
                                        <p:cTn id="125" dur="1" fill="hold">
                                          <p:stCondLst>
                                            <p:cond delay="0"/>
                                          </p:stCondLst>
                                        </p:cTn>
                                        <p:tgtEl>
                                          <p:spTgt spid="48"/>
                                        </p:tgtEl>
                                        <p:attrNameLst>
                                          <p:attrName>style.visibility</p:attrName>
                                        </p:attrNameLst>
                                      </p:cBhvr>
                                      <p:to>
                                        <p:strVal val="visible"/>
                                      </p:to>
                                    </p:set>
                                    <p:animEffect transition="in" filter="wipe(left)">
                                      <p:cBhvr>
                                        <p:cTn id="126" dur="500"/>
                                        <p:tgtEl>
                                          <p:spTgt spid="48"/>
                                        </p:tgtEl>
                                      </p:cBhvr>
                                    </p:animEffect>
                                  </p:childTnLst>
                                </p:cTn>
                              </p:par>
                            </p:childTnLst>
                          </p:cTn>
                        </p:par>
                        <p:par>
                          <p:cTn id="127" fill="hold">
                            <p:stCondLst>
                              <p:cond delay="7000"/>
                            </p:stCondLst>
                            <p:childTnLst>
                              <p:par>
                                <p:cTn id="128" presetID="53" presetClass="entr" presetSubtype="16" fill="hold" grpId="0" nodeType="afterEffect">
                                  <p:stCondLst>
                                    <p:cond delay="0"/>
                                  </p:stCondLst>
                                  <p:childTnLst>
                                    <p:set>
                                      <p:cBhvr>
                                        <p:cTn id="129" dur="1" fill="hold">
                                          <p:stCondLst>
                                            <p:cond delay="0"/>
                                          </p:stCondLst>
                                        </p:cTn>
                                        <p:tgtEl>
                                          <p:spTgt spid="20"/>
                                        </p:tgtEl>
                                        <p:attrNameLst>
                                          <p:attrName>style.visibility</p:attrName>
                                        </p:attrNameLst>
                                      </p:cBhvr>
                                      <p:to>
                                        <p:strVal val="visible"/>
                                      </p:to>
                                    </p:set>
                                    <p:anim calcmode="lin" valueType="num">
                                      <p:cBhvr>
                                        <p:cTn id="130" dur="500" fill="hold"/>
                                        <p:tgtEl>
                                          <p:spTgt spid="20"/>
                                        </p:tgtEl>
                                        <p:attrNameLst>
                                          <p:attrName>ppt_w</p:attrName>
                                        </p:attrNameLst>
                                      </p:cBhvr>
                                      <p:tavLst>
                                        <p:tav tm="0">
                                          <p:val>
                                            <p:fltVal val="0"/>
                                          </p:val>
                                        </p:tav>
                                        <p:tav tm="100000">
                                          <p:val>
                                            <p:strVal val="#ppt_w"/>
                                          </p:val>
                                        </p:tav>
                                      </p:tavLst>
                                    </p:anim>
                                    <p:anim calcmode="lin" valueType="num">
                                      <p:cBhvr>
                                        <p:cTn id="131" dur="500" fill="hold"/>
                                        <p:tgtEl>
                                          <p:spTgt spid="20"/>
                                        </p:tgtEl>
                                        <p:attrNameLst>
                                          <p:attrName>ppt_h</p:attrName>
                                        </p:attrNameLst>
                                      </p:cBhvr>
                                      <p:tavLst>
                                        <p:tav tm="0">
                                          <p:val>
                                            <p:fltVal val="0"/>
                                          </p:val>
                                        </p:tav>
                                        <p:tav tm="100000">
                                          <p:val>
                                            <p:strVal val="#ppt_h"/>
                                          </p:val>
                                        </p:tav>
                                      </p:tavLst>
                                    </p:anim>
                                    <p:animEffect transition="in" filter="fade">
                                      <p:cBhvr>
                                        <p:cTn id="132" dur="500"/>
                                        <p:tgtEl>
                                          <p:spTgt spid="20"/>
                                        </p:tgtEl>
                                      </p:cBhvr>
                                    </p:animEffect>
                                  </p:childTnLst>
                                </p:cTn>
                              </p:par>
                            </p:childTnLst>
                          </p:cTn>
                        </p:par>
                        <p:par>
                          <p:cTn id="133" fill="hold">
                            <p:stCondLst>
                              <p:cond delay="7500"/>
                            </p:stCondLst>
                            <p:childTnLst>
                              <p:par>
                                <p:cTn id="134" presetID="53" presetClass="entr" presetSubtype="16" fill="hold" grpId="0" nodeType="afterEffect">
                                  <p:stCondLst>
                                    <p:cond delay="0"/>
                                  </p:stCondLst>
                                  <p:childTnLst>
                                    <p:set>
                                      <p:cBhvr>
                                        <p:cTn id="135" dur="1" fill="hold">
                                          <p:stCondLst>
                                            <p:cond delay="0"/>
                                          </p:stCondLst>
                                        </p:cTn>
                                        <p:tgtEl>
                                          <p:spTgt spid="41"/>
                                        </p:tgtEl>
                                        <p:attrNameLst>
                                          <p:attrName>style.visibility</p:attrName>
                                        </p:attrNameLst>
                                      </p:cBhvr>
                                      <p:to>
                                        <p:strVal val="visible"/>
                                      </p:to>
                                    </p:set>
                                    <p:anim calcmode="lin" valueType="num">
                                      <p:cBhvr>
                                        <p:cTn id="136" dur="500" fill="hold"/>
                                        <p:tgtEl>
                                          <p:spTgt spid="41"/>
                                        </p:tgtEl>
                                        <p:attrNameLst>
                                          <p:attrName>ppt_w</p:attrName>
                                        </p:attrNameLst>
                                      </p:cBhvr>
                                      <p:tavLst>
                                        <p:tav tm="0">
                                          <p:val>
                                            <p:fltVal val="0"/>
                                          </p:val>
                                        </p:tav>
                                        <p:tav tm="100000">
                                          <p:val>
                                            <p:strVal val="#ppt_w"/>
                                          </p:val>
                                        </p:tav>
                                      </p:tavLst>
                                    </p:anim>
                                    <p:anim calcmode="lin" valueType="num">
                                      <p:cBhvr>
                                        <p:cTn id="137" dur="500" fill="hold"/>
                                        <p:tgtEl>
                                          <p:spTgt spid="41"/>
                                        </p:tgtEl>
                                        <p:attrNameLst>
                                          <p:attrName>ppt_h</p:attrName>
                                        </p:attrNameLst>
                                      </p:cBhvr>
                                      <p:tavLst>
                                        <p:tav tm="0">
                                          <p:val>
                                            <p:fltVal val="0"/>
                                          </p:val>
                                        </p:tav>
                                        <p:tav tm="100000">
                                          <p:val>
                                            <p:strVal val="#ppt_h"/>
                                          </p:val>
                                        </p:tav>
                                      </p:tavLst>
                                    </p:anim>
                                    <p:animEffect transition="in" filter="fade">
                                      <p:cBhvr>
                                        <p:cTn id="138" dur="500"/>
                                        <p:tgtEl>
                                          <p:spTgt spid="41"/>
                                        </p:tgtEl>
                                      </p:cBhvr>
                                    </p:animEffect>
                                  </p:childTnLst>
                                </p:cTn>
                              </p:par>
                            </p:childTnLst>
                          </p:cTn>
                        </p:par>
                        <p:par>
                          <p:cTn id="139" fill="hold">
                            <p:stCondLst>
                              <p:cond delay="8000"/>
                            </p:stCondLst>
                            <p:childTnLst>
                              <p:par>
                                <p:cTn id="140" presetID="22" presetClass="entr" presetSubtype="4" fill="hold" grpId="0" nodeType="afterEffect">
                                  <p:stCondLst>
                                    <p:cond delay="0"/>
                                  </p:stCondLst>
                                  <p:childTnLst>
                                    <p:set>
                                      <p:cBhvr>
                                        <p:cTn id="141" dur="1" fill="hold">
                                          <p:stCondLst>
                                            <p:cond delay="0"/>
                                          </p:stCondLst>
                                        </p:cTn>
                                        <p:tgtEl>
                                          <p:spTgt spid="19"/>
                                        </p:tgtEl>
                                        <p:attrNameLst>
                                          <p:attrName>style.visibility</p:attrName>
                                        </p:attrNameLst>
                                      </p:cBhvr>
                                      <p:to>
                                        <p:strVal val="visible"/>
                                      </p:to>
                                    </p:set>
                                    <p:animEffect transition="in" filter="wipe(down)">
                                      <p:cBhvr>
                                        <p:cTn id="142" dur="500"/>
                                        <p:tgtEl>
                                          <p:spTgt spid="19"/>
                                        </p:tgtEl>
                                      </p:cBhvr>
                                    </p:animEffect>
                                  </p:childTnLst>
                                </p:cTn>
                              </p:par>
                            </p:childTnLst>
                          </p:cTn>
                        </p:par>
                        <p:par>
                          <p:cTn id="143" fill="hold">
                            <p:stCondLst>
                              <p:cond delay="8500"/>
                            </p:stCondLst>
                            <p:childTnLst>
                              <p:par>
                                <p:cTn id="144" presetID="53" presetClass="entr" presetSubtype="528" fill="hold" grpId="0" nodeType="afterEffect">
                                  <p:stCondLst>
                                    <p:cond delay="0"/>
                                  </p:stCondLst>
                                  <p:childTnLst>
                                    <p:set>
                                      <p:cBhvr>
                                        <p:cTn id="145" dur="1" fill="hold">
                                          <p:stCondLst>
                                            <p:cond delay="0"/>
                                          </p:stCondLst>
                                        </p:cTn>
                                        <p:tgtEl>
                                          <p:spTgt spid="55"/>
                                        </p:tgtEl>
                                        <p:attrNameLst>
                                          <p:attrName>style.visibility</p:attrName>
                                        </p:attrNameLst>
                                      </p:cBhvr>
                                      <p:to>
                                        <p:strVal val="visible"/>
                                      </p:to>
                                    </p:set>
                                    <p:anim calcmode="lin" valueType="num">
                                      <p:cBhvr>
                                        <p:cTn id="146" dur="500" fill="hold"/>
                                        <p:tgtEl>
                                          <p:spTgt spid="55"/>
                                        </p:tgtEl>
                                        <p:attrNameLst>
                                          <p:attrName>ppt_w</p:attrName>
                                        </p:attrNameLst>
                                      </p:cBhvr>
                                      <p:tavLst>
                                        <p:tav tm="0">
                                          <p:val>
                                            <p:fltVal val="0"/>
                                          </p:val>
                                        </p:tav>
                                        <p:tav tm="100000">
                                          <p:val>
                                            <p:strVal val="#ppt_w"/>
                                          </p:val>
                                        </p:tav>
                                      </p:tavLst>
                                    </p:anim>
                                    <p:anim calcmode="lin" valueType="num">
                                      <p:cBhvr>
                                        <p:cTn id="147" dur="500" fill="hold"/>
                                        <p:tgtEl>
                                          <p:spTgt spid="55"/>
                                        </p:tgtEl>
                                        <p:attrNameLst>
                                          <p:attrName>ppt_h</p:attrName>
                                        </p:attrNameLst>
                                      </p:cBhvr>
                                      <p:tavLst>
                                        <p:tav tm="0">
                                          <p:val>
                                            <p:fltVal val="0"/>
                                          </p:val>
                                        </p:tav>
                                        <p:tav tm="100000">
                                          <p:val>
                                            <p:strVal val="#ppt_h"/>
                                          </p:val>
                                        </p:tav>
                                      </p:tavLst>
                                    </p:anim>
                                    <p:animEffect transition="in" filter="fade">
                                      <p:cBhvr>
                                        <p:cTn id="148" dur="500"/>
                                        <p:tgtEl>
                                          <p:spTgt spid="55"/>
                                        </p:tgtEl>
                                      </p:cBhvr>
                                    </p:animEffect>
                                    <p:anim calcmode="lin" valueType="num">
                                      <p:cBhvr>
                                        <p:cTn id="149" dur="500" fill="hold"/>
                                        <p:tgtEl>
                                          <p:spTgt spid="55"/>
                                        </p:tgtEl>
                                        <p:attrNameLst>
                                          <p:attrName>ppt_x</p:attrName>
                                        </p:attrNameLst>
                                      </p:cBhvr>
                                      <p:tavLst>
                                        <p:tav tm="0">
                                          <p:val>
                                            <p:fltVal val="0.5"/>
                                          </p:val>
                                        </p:tav>
                                        <p:tav tm="100000">
                                          <p:val>
                                            <p:strVal val="#ppt_x"/>
                                          </p:val>
                                        </p:tav>
                                      </p:tavLst>
                                    </p:anim>
                                    <p:anim calcmode="lin" valueType="num">
                                      <p:cBhvr>
                                        <p:cTn id="150" dur="500" fill="hold"/>
                                        <p:tgtEl>
                                          <p:spTgt spid="55"/>
                                        </p:tgtEl>
                                        <p:attrNameLst>
                                          <p:attrName>ppt_y</p:attrName>
                                        </p:attrNameLst>
                                      </p:cBhvr>
                                      <p:tavLst>
                                        <p:tav tm="0">
                                          <p:val>
                                            <p:fltVal val="0.5"/>
                                          </p:val>
                                        </p:tav>
                                        <p:tav tm="100000">
                                          <p:val>
                                            <p:strVal val="#ppt_y"/>
                                          </p:val>
                                        </p:tav>
                                      </p:tavLst>
                                    </p:anim>
                                  </p:childTnLst>
                                </p:cTn>
                              </p:par>
                              <p:par>
                                <p:cTn id="151" presetID="53" presetClass="entr" presetSubtype="528" fill="hold" nodeType="withEffect">
                                  <p:stCondLst>
                                    <p:cond delay="250"/>
                                  </p:stCondLst>
                                  <p:childTnLst>
                                    <p:set>
                                      <p:cBhvr>
                                        <p:cTn id="152" dur="1" fill="hold">
                                          <p:stCondLst>
                                            <p:cond delay="0"/>
                                          </p:stCondLst>
                                        </p:cTn>
                                        <p:tgtEl>
                                          <p:spTgt spid="59"/>
                                        </p:tgtEl>
                                        <p:attrNameLst>
                                          <p:attrName>style.visibility</p:attrName>
                                        </p:attrNameLst>
                                      </p:cBhvr>
                                      <p:to>
                                        <p:strVal val="visible"/>
                                      </p:to>
                                    </p:set>
                                    <p:anim calcmode="lin" valueType="num">
                                      <p:cBhvr>
                                        <p:cTn id="153" dur="500" fill="hold"/>
                                        <p:tgtEl>
                                          <p:spTgt spid="59"/>
                                        </p:tgtEl>
                                        <p:attrNameLst>
                                          <p:attrName>ppt_w</p:attrName>
                                        </p:attrNameLst>
                                      </p:cBhvr>
                                      <p:tavLst>
                                        <p:tav tm="0">
                                          <p:val>
                                            <p:fltVal val="0"/>
                                          </p:val>
                                        </p:tav>
                                        <p:tav tm="100000">
                                          <p:val>
                                            <p:strVal val="#ppt_w"/>
                                          </p:val>
                                        </p:tav>
                                      </p:tavLst>
                                    </p:anim>
                                    <p:anim calcmode="lin" valueType="num">
                                      <p:cBhvr>
                                        <p:cTn id="154" dur="500" fill="hold"/>
                                        <p:tgtEl>
                                          <p:spTgt spid="59"/>
                                        </p:tgtEl>
                                        <p:attrNameLst>
                                          <p:attrName>ppt_h</p:attrName>
                                        </p:attrNameLst>
                                      </p:cBhvr>
                                      <p:tavLst>
                                        <p:tav tm="0">
                                          <p:val>
                                            <p:fltVal val="0"/>
                                          </p:val>
                                        </p:tav>
                                        <p:tav tm="100000">
                                          <p:val>
                                            <p:strVal val="#ppt_h"/>
                                          </p:val>
                                        </p:tav>
                                      </p:tavLst>
                                    </p:anim>
                                    <p:animEffect transition="in" filter="fade">
                                      <p:cBhvr>
                                        <p:cTn id="155" dur="500"/>
                                        <p:tgtEl>
                                          <p:spTgt spid="59"/>
                                        </p:tgtEl>
                                      </p:cBhvr>
                                    </p:animEffect>
                                    <p:anim calcmode="lin" valueType="num">
                                      <p:cBhvr>
                                        <p:cTn id="156" dur="500" fill="hold"/>
                                        <p:tgtEl>
                                          <p:spTgt spid="59"/>
                                        </p:tgtEl>
                                        <p:attrNameLst>
                                          <p:attrName>ppt_x</p:attrName>
                                        </p:attrNameLst>
                                      </p:cBhvr>
                                      <p:tavLst>
                                        <p:tav tm="0">
                                          <p:val>
                                            <p:fltVal val="0.5"/>
                                          </p:val>
                                        </p:tav>
                                        <p:tav tm="100000">
                                          <p:val>
                                            <p:strVal val="#ppt_x"/>
                                          </p:val>
                                        </p:tav>
                                      </p:tavLst>
                                    </p:anim>
                                    <p:anim calcmode="lin" valueType="num">
                                      <p:cBhvr>
                                        <p:cTn id="157" dur="500" fill="hold"/>
                                        <p:tgtEl>
                                          <p:spTgt spid="59"/>
                                        </p:tgtEl>
                                        <p:attrNameLst>
                                          <p:attrName>ppt_y</p:attrName>
                                        </p:attrNameLst>
                                      </p:cBhvr>
                                      <p:tavLst>
                                        <p:tav tm="0">
                                          <p:val>
                                            <p:fltVal val="0.5"/>
                                          </p:val>
                                        </p:tav>
                                        <p:tav tm="100000">
                                          <p:val>
                                            <p:strVal val="#ppt_y"/>
                                          </p:val>
                                        </p:tav>
                                      </p:tavLst>
                                    </p:anim>
                                  </p:childTnLst>
                                </p:cTn>
                              </p:par>
                            </p:childTnLst>
                          </p:cTn>
                        </p:par>
                        <p:par>
                          <p:cTn id="158" fill="hold">
                            <p:stCondLst>
                              <p:cond delay="9250"/>
                            </p:stCondLst>
                            <p:childTnLst>
                              <p:par>
                                <p:cTn id="159" presetID="22" presetClass="entr" presetSubtype="8" fill="hold" grpId="0" nodeType="afterEffect">
                                  <p:stCondLst>
                                    <p:cond delay="0"/>
                                  </p:stCondLst>
                                  <p:childTnLst>
                                    <p:set>
                                      <p:cBhvr>
                                        <p:cTn id="160" dur="1" fill="hold">
                                          <p:stCondLst>
                                            <p:cond delay="0"/>
                                          </p:stCondLst>
                                        </p:cTn>
                                        <p:tgtEl>
                                          <p:spTgt spid="49"/>
                                        </p:tgtEl>
                                        <p:attrNameLst>
                                          <p:attrName>style.visibility</p:attrName>
                                        </p:attrNameLst>
                                      </p:cBhvr>
                                      <p:to>
                                        <p:strVal val="visible"/>
                                      </p:to>
                                    </p:set>
                                    <p:animEffect transition="in" filter="wipe(left)">
                                      <p:cBhvr>
                                        <p:cTn id="161" dur="500"/>
                                        <p:tgtEl>
                                          <p:spTgt spid="49"/>
                                        </p:tgtEl>
                                      </p:cBhvr>
                                    </p:animEffect>
                                  </p:childTnLst>
                                </p:cTn>
                              </p:par>
                            </p:childTnLst>
                          </p:cTn>
                        </p:par>
                        <p:par>
                          <p:cTn id="162" fill="hold">
                            <p:stCondLst>
                              <p:cond delay="9750"/>
                            </p:stCondLst>
                            <p:childTnLst>
                              <p:par>
                                <p:cTn id="163" presetID="53" presetClass="entr" presetSubtype="16" fill="hold" grpId="0" nodeType="afterEffect">
                                  <p:stCondLst>
                                    <p:cond delay="0"/>
                                  </p:stCondLst>
                                  <p:childTnLst>
                                    <p:set>
                                      <p:cBhvr>
                                        <p:cTn id="164" dur="1" fill="hold">
                                          <p:stCondLst>
                                            <p:cond delay="0"/>
                                          </p:stCondLst>
                                        </p:cTn>
                                        <p:tgtEl>
                                          <p:spTgt spid="24"/>
                                        </p:tgtEl>
                                        <p:attrNameLst>
                                          <p:attrName>style.visibility</p:attrName>
                                        </p:attrNameLst>
                                      </p:cBhvr>
                                      <p:to>
                                        <p:strVal val="visible"/>
                                      </p:to>
                                    </p:set>
                                    <p:anim calcmode="lin" valueType="num">
                                      <p:cBhvr>
                                        <p:cTn id="165" dur="500" fill="hold"/>
                                        <p:tgtEl>
                                          <p:spTgt spid="24"/>
                                        </p:tgtEl>
                                        <p:attrNameLst>
                                          <p:attrName>ppt_w</p:attrName>
                                        </p:attrNameLst>
                                      </p:cBhvr>
                                      <p:tavLst>
                                        <p:tav tm="0">
                                          <p:val>
                                            <p:fltVal val="0"/>
                                          </p:val>
                                        </p:tav>
                                        <p:tav tm="100000">
                                          <p:val>
                                            <p:strVal val="#ppt_w"/>
                                          </p:val>
                                        </p:tav>
                                      </p:tavLst>
                                    </p:anim>
                                    <p:anim calcmode="lin" valueType="num">
                                      <p:cBhvr>
                                        <p:cTn id="166" dur="500" fill="hold"/>
                                        <p:tgtEl>
                                          <p:spTgt spid="24"/>
                                        </p:tgtEl>
                                        <p:attrNameLst>
                                          <p:attrName>ppt_h</p:attrName>
                                        </p:attrNameLst>
                                      </p:cBhvr>
                                      <p:tavLst>
                                        <p:tav tm="0">
                                          <p:val>
                                            <p:fltVal val="0"/>
                                          </p:val>
                                        </p:tav>
                                        <p:tav tm="100000">
                                          <p:val>
                                            <p:strVal val="#ppt_h"/>
                                          </p:val>
                                        </p:tav>
                                      </p:tavLst>
                                    </p:anim>
                                    <p:animEffect transition="in" filter="fade">
                                      <p:cBhvr>
                                        <p:cTn id="167" dur="500"/>
                                        <p:tgtEl>
                                          <p:spTgt spid="24"/>
                                        </p:tgtEl>
                                      </p:cBhvr>
                                    </p:animEffect>
                                  </p:childTnLst>
                                </p:cTn>
                              </p:par>
                            </p:childTnLst>
                          </p:cTn>
                        </p:par>
                        <p:par>
                          <p:cTn id="168" fill="hold">
                            <p:stCondLst>
                              <p:cond delay="10250"/>
                            </p:stCondLst>
                            <p:childTnLst>
                              <p:par>
                                <p:cTn id="169" presetID="53" presetClass="entr" presetSubtype="16" fill="hold" grpId="0" nodeType="afterEffect">
                                  <p:stCondLst>
                                    <p:cond delay="0"/>
                                  </p:stCondLst>
                                  <p:childTnLst>
                                    <p:set>
                                      <p:cBhvr>
                                        <p:cTn id="170" dur="1" fill="hold">
                                          <p:stCondLst>
                                            <p:cond delay="0"/>
                                          </p:stCondLst>
                                        </p:cTn>
                                        <p:tgtEl>
                                          <p:spTgt spid="42"/>
                                        </p:tgtEl>
                                        <p:attrNameLst>
                                          <p:attrName>style.visibility</p:attrName>
                                        </p:attrNameLst>
                                      </p:cBhvr>
                                      <p:to>
                                        <p:strVal val="visible"/>
                                      </p:to>
                                    </p:set>
                                    <p:anim calcmode="lin" valueType="num">
                                      <p:cBhvr>
                                        <p:cTn id="171" dur="500" fill="hold"/>
                                        <p:tgtEl>
                                          <p:spTgt spid="42"/>
                                        </p:tgtEl>
                                        <p:attrNameLst>
                                          <p:attrName>ppt_w</p:attrName>
                                        </p:attrNameLst>
                                      </p:cBhvr>
                                      <p:tavLst>
                                        <p:tav tm="0">
                                          <p:val>
                                            <p:fltVal val="0"/>
                                          </p:val>
                                        </p:tav>
                                        <p:tav tm="100000">
                                          <p:val>
                                            <p:strVal val="#ppt_w"/>
                                          </p:val>
                                        </p:tav>
                                      </p:tavLst>
                                    </p:anim>
                                    <p:anim calcmode="lin" valueType="num">
                                      <p:cBhvr>
                                        <p:cTn id="172" dur="500" fill="hold"/>
                                        <p:tgtEl>
                                          <p:spTgt spid="42"/>
                                        </p:tgtEl>
                                        <p:attrNameLst>
                                          <p:attrName>ppt_h</p:attrName>
                                        </p:attrNameLst>
                                      </p:cBhvr>
                                      <p:tavLst>
                                        <p:tav tm="0">
                                          <p:val>
                                            <p:fltVal val="0"/>
                                          </p:val>
                                        </p:tav>
                                        <p:tav tm="100000">
                                          <p:val>
                                            <p:strVal val="#ppt_h"/>
                                          </p:val>
                                        </p:tav>
                                      </p:tavLst>
                                    </p:anim>
                                    <p:animEffect transition="in" filter="fade">
                                      <p:cBhvr>
                                        <p:cTn id="173" dur="500"/>
                                        <p:tgtEl>
                                          <p:spTgt spid="42"/>
                                        </p:tgtEl>
                                      </p:cBhvr>
                                    </p:animEffect>
                                  </p:childTnLst>
                                </p:cTn>
                              </p:par>
                            </p:childTnLst>
                          </p:cTn>
                        </p:par>
                        <p:par>
                          <p:cTn id="174" fill="hold">
                            <p:stCondLst>
                              <p:cond delay="10750"/>
                            </p:stCondLst>
                            <p:childTnLst>
                              <p:par>
                                <p:cTn id="175" presetID="22" presetClass="entr" presetSubtype="4" fill="hold" grpId="0" nodeType="afterEffect">
                                  <p:stCondLst>
                                    <p:cond delay="0"/>
                                  </p:stCondLst>
                                  <p:childTnLst>
                                    <p:set>
                                      <p:cBhvr>
                                        <p:cTn id="176" dur="1" fill="hold">
                                          <p:stCondLst>
                                            <p:cond delay="0"/>
                                          </p:stCondLst>
                                        </p:cTn>
                                        <p:tgtEl>
                                          <p:spTgt spid="23"/>
                                        </p:tgtEl>
                                        <p:attrNameLst>
                                          <p:attrName>style.visibility</p:attrName>
                                        </p:attrNameLst>
                                      </p:cBhvr>
                                      <p:to>
                                        <p:strVal val="visible"/>
                                      </p:to>
                                    </p:set>
                                    <p:animEffect transition="in" filter="wipe(down)">
                                      <p:cBhvr>
                                        <p:cTn id="177" dur="500"/>
                                        <p:tgtEl>
                                          <p:spTgt spid="23"/>
                                        </p:tgtEl>
                                      </p:cBhvr>
                                    </p:animEffect>
                                  </p:childTnLst>
                                </p:cTn>
                              </p:par>
                            </p:childTnLst>
                          </p:cTn>
                        </p:par>
                        <p:par>
                          <p:cTn id="178" fill="hold">
                            <p:stCondLst>
                              <p:cond delay="11250"/>
                            </p:stCondLst>
                            <p:childTnLst>
                              <p:par>
                                <p:cTn id="179" presetID="53" presetClass="entr" presetSubtype="528" fill="hold" grpId="0" nodeType="afterEffect">
                                  <p:stCondLst>
                                    <p:cond delay="0"/>
                                  </p:stCondLst>
                                  <p:childTnLst>
                                    <p:set>
                                      <p:cBhvr>
                                        <p:cTn id="180" dur="1" fill="hold">
                                          <p:stCondLst>
                                            <p:cond delay="0"/>
                                          </p:stCondLst>
                                        </p:cTn>
                                        <p:tgtEl>
                                          <p:spTgt spid="56"/>
                                        </p:tgtEl>
                                        <p:attrNameLst>
                                          <p:attrName>style.visibility</p:attrName>
                                        </p:attrNameLst>
                                      </p:cBhvr>
                                      <p:to>
                                        <p:strVal val="visible"/>
                                      </p:to>
                                    </p:set>
                                    <p:anim calcmode="lin" valueType="num">
                                      <p:cBhvr>
                                        <p:cTn id="181" dur="500" fill="hold"/>
                                        <p:tgtEl>
                                          <p:spTgt spid="56"/>
                                        </p:tgtEl>
                                        <p:attrNameLst>
                                          <p:attrName>ppt_w</p:attrName>
                                        </p:attrNameLst>
                                      </p:cBhvr>
                                      <p:tavLst>
                                        <p:tav tm="0">
                                          <p:val>
                                            <p:fltVal val="0"/>
                                          </p:val>
                                        </p:tav>
                                        <p:tav tm="100000">
                                          <p:val>
                                            <p:strVal val="#ppt_w"/>
                                          </p:val>
                                        </p:tav>
                                      </p:tavLst>
                                    </p:anim>
                                    <p:anim calcmode="lin" valueType="num">
                                      <p:cBhvr>
                                        <p:cTn id="182" dur="500" fill="hold"/>
                                        <p:tgtEl>
                                          <p:spTgt spid="56"/>
                                        </p:tgtEl>
                                        <p:attrNameLst>
                                          <p:attrName>ppt_h</p:attrName>
                                        </p:attrNameLst>
                                      </p:cBhvr>
                                      <p:tavLst>
                                        <p:tav tm="0">
                                          <p:val>
                                            <p:fltVal val="0"/>
                                          </p:val>
                                        </p:tav>
                                        <p:tav tm="100000">
                                          <p:val>
                                            <p:strVal val="#ppt_h"/>
                                          </p:val>
                                        </p:tav>
                                      </p:tavLst>
                                    </p:anim>
                                    <p:animEffect transition="in" filter="fade">
                                      <p:cBhvr>
                                        <p:cTn id="183" dur="500"/>
                                        <p:tgtEl>
                                          <p:spTgt spid="56"/>
                                        </p:tgtEl>
                                      </p:cBhvr>
                                    </p:animEffect>
                                    <p:anim calcmode="lin" valueType="num">
                                      <p:cBhvr>
                                        <p:cTn id="184" dur="500" fill="hold"/>
                                        <p:tgtEl>
                                          <p:spTgt spid="56"/>
                                        </p:tgtEl>
                                        <p:attrNameLst>
                                          <p:attrName>ppt_x</p:attrName>
                                        </p:attrNameLst>
                                      </p:cBhvr>
                                      <p:tavLst>
                                        <p:tav tm="0">
                                          <p:val>
                                            <p:fltVal val="0.5"/>
                                          </p:val>
                                        </p:tav>
                                        <p:tav tm="100000">
                                          <p:val>
                                            <p:strVal val="#ppt_x"/>
                                          </p:val>
                                        </p:tav>
                                      </p:tavLst>
                                    </p:anim>
                                    <p:anim calcmode="lin" valueType="num">
                                      <p:cBhvr>
                                        <p:cTn id="185" dur="500" fill="hold"/>
                                        <p:tgtEl>
                                          <p:spTgt spid="56"/>
                                        </p:tgtEl>
                                        <p:attrNameLst>
                                          <p:attrName>ppt_y</p:attrName>
                                        </p:attrNameLst>
                                      </p:cBhvr>
                                      <p:tavLst>
                                        <p:tav tm="0">
                                          <p:val>
                                            <p:fltVal val="0.5"/>
                                          </p:val>
                                        </p:tav>
                                        <p:tav tm="100000">
                                          <p:val>
                                            <p:strVal val="#ppt_y"/>
                                          </p:val>
                                        </p:tav>
                                      </p:tavLst>
                                    </p:anim>
                                  </p:childTnLst>
                                </p:cTn>
                              </p:par>
                              <p:par>
                                <p:cTn id="186" presetID="53" presetClass="entr" presetSubtype="528" fill="hold" grpId="0" nodeType="withEffect">
                                  <p:stCondLst>
                                    <p:cond delay="250"/>
                                  </p:stCondLst>
                                  <p:childTnLst>
                                    <p:set>
                                      <p:cBhvr>
                                        <p:cTn id="187" dur="1" fill="hold">
                                          <p:stCondLst>
                                            <p:cond delay="0"/>
                                          </p:stCondLst>
                                        </p:cTn>
                                        <p:tgtEl>
                                          <p:spTgt spid="58"/>
                                        </p:tgtEl>
                                        <p:attrNameLst>
                                          <p:attrName>style.visibility</p:attrName>
                                        </p:attrNameLst>
                                      </p:cBhvr>
                                      <p:to>
                                        <p:strVal val="visible"/>
                                      </p:to>
                                    </p:set>
                                    <p:anim calcmode="lin" valueType="num">
                                      <p:cBhvr>
                                        <p:cTn id="188" dur="500" fill="hold"/>
                                        <p:tgtEl>
                                          <p:spTgt spid="58"/>
                                        </p:tgtEl>
                                        <p:attrNameLst>
                                          <p:attrName>ppt_w</p:attrName>
                                        </p:attrNameLst>
                                      </p:cBhvr>
                                      <p:tavLst>
                                        <p:tav tm="0">
                                          <p:val>
                                            <p:fltVal val="0"/>
                                          </p:val>
                                        </p:tav>
                                        <p:tav tm="100000">
                                          <p:val>
                                            <p:strVal val="#ppt_w"/>
                                          </p:val>
                                        </p:tav>
                                      </p:tavLst>
                                    </p:anim>
                                    <p:anim calcmode="lin" valueType="num">
                                      <p:cBhvr>
                                        <p:cTn id="189" dur="500" fill="hold"/>
                                        <p:tgtEl>
                                          <p:spTgt spid="58"/>
                                        </p:tgtEl>
                                        <p:attrNameLst>
                                          <p:attrName>ppt_h</p:attrName>
                                        </p:attrNameLst>
                                      </p:cBhvr>
                                      <p:tavLst>
                                        <p:tav tm="0">
                                          <p:val>
                                            <p:fltVal val="0"/>
                                          </p:val>
                                        </p:tav>
                                        <p:tav tm="100000">
                                          <p:val>
                                            <p:strVal val="#ppt_h"/>
                                          </p:val>
                                        </p:tav>
                                      </p:tavLst>
                                    </p:anim>
                                    <p:animEffect transition="in" filter="fade">
                                      <p:cBhvr>
                                        <p:cTn id="190" dur="500"/>
                                        <p:tgtEl>
                                          <p:spTgt spid="58"/>
                                        </p:tgtEl>
                                      </p:cBhvr>
                                    </p:animEffect>
                                    <p:anim calcmode="lin" valueType="num">
                                      <p:cBhvr>
                                        <p:cTn id="191" dur="500" fill="hold"/>
                                        <p:tgtEl>
                                          <p:spTgt spid="58"/>
                                        </p:tgtEl>
                                        <p:attrNameLst>
                                          <p:attrName>ppt_x</p:attrName>
                                        </p:attrNameLst>
                                      </p:cBhvr>
                                      <p:tavLst>
                                        <p:tav tm="0">
                                          <p:val>
                                            <p:fltVal val="0.5"/>
                                          </p:val>
                                        </p:tav>
                                        <p:tav tm="100000">
                                          <p:val>
                                            <p:strVal val="#ppt_x"/>
                                          </p:val>
                                        </p:tav>
                                      </p:tavLst>
                                    </p:anim>
                                    <p:anim calcmode="lin" valueType="num">
                                      <p:cBhvr>
                                        <p:cTn id="192" dur="500" fill="hold"/>
                                        <p:tgtEl>
                                          <p:spTgt spid="58"/>
                                        </p:tgtEl>
                                        <p:attrNameLst>
                                          <p:attrName>ppt_y</p:attrName>
                                        </p:attrNameLst>
                                      </p:cBhvr>
                                      <p:tavLst>
                                        <p:tav tm="0">
                                          <p:val>
                                            <p:fltVal val="0.5"/>
                                          </p:val>
                                        </p:tav>
                                        <p:tav tm="100000">
                                          <p:val>
                                            <p:strVal val="#ppt_y"/>
                                          </p:val>
                                        </p:tav>
                                      </p:tavLst>
                                    </p:anim>
                                  </p:childTnLst>
                                </p:cTn>
                              </p:par>
                            </p:childTnLst>
                          </p:cTn>
                        </p:par>
                        <p:par>
                          <p:cTn id="193" fill="hold">
                            <p:stCondLst>
                              <p:cond delay="12000"/>
                            </p:stCondLst>
                            <p:childTnLst>
                              <p:par>
                                <p:cTn id="194" presetID="22" presetClass="entr" presetSubtype="8" fill="hold" grpId="0" nodeType="afterEffect">
                                  <p:stCondLst>
                                    <p:cond delay="0"/>
                                  </p:stCondLst>
                                  <p:childTnLst>
                                    <p:set>
                                      <p:cBhvr>
                                        <p:cTn id="195" dur="1" fill="hold">
                                          <p:stCondLst>
                                            <p:cond delay="0"/>
                                          </p:stCondLst>
                                        </p:cTn>
                                        <p:tgtEl>
                                          <p:spTgt spid="50"/>
                                        </p:tgtEl>
                                        <p:attrNameLst>
                                          <p:attrName>style.visibility</p:attrName>
                                        </p:attrNameLst>
                                      </p:cBhvr>
                                      <p:to>
                                        <p:strVal val="visible"/>
                                      </p:to>
                                    </p:set>
                                    <p:animEffect transition="in" filter="wipe(left)">
                                      <p:cBhvr>
                                        <p:cTn id="196" dur="500"/>
                                        <p:tgtEl>
                                          <p:spTgt spid="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13" grpId="0" animBg="1"/>
      <p:bldP spid="14" grpId="0" animBg="1"/>
      <p:bldP spid="17" grpId="0" animBg="1"/>
      <p:bldP spid="18" grpId="0" animBg="1"/>
      <p:bldP spid="21" grpId="0" animBg="1"/>
      <p:bldP spid="22" grpId="0" animBg="1"/>
      <p:bldP spid="9" grpId="0" animBg="1"/>
      <p:bldP spid="15" grpId="0" animBg="1"/>
      <p:bldP spid="19" grpId="0" animBg="1"/>
      <p:bldP spid="23" grpId="0" animBg="1"/>
      <p:bldP spid="16" grpId="0" animBg="1"/>
      <p:bldP spid="20" grpId="0" animBg="1"/>
      <p:bldP spid="24" grpId="0" animBg="1"/>
      <p:bldP spid="12" grpId="0" animBg="1"/>
      <p:bldP spid="39" grpId="0"/>
      <p:bldP spid="40" grpId="0"/>
      <p:bldP spid="41" grpId="0"/>
      <p:bldP spid="42" grpId="0"/>
      <p:bldP spid="46" grpId="0"/>
      <p:bldP spid="47" grpId="0"/>
      <p:bldP spid="48" grpId="0"/>
      <p:bldP spid="49" grpId="0"/>
      <p:bldP spid="50" grpId="0"/>
      <p:bldP spid="52" grpId="0" animBg="1"/>
      <p:bldP spid="54" grpId="0" animBg="1"/>
      <p:bldP spid="55" grpId="0" animBg="1"/>
      <p:bldP spid="56" grpId="0" animBg="1"/>
      <p:bldP spid="57" grpId="0" animBg="1"/>
      <p:bldP spid="58"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1569</TotalTime>
  <Words>1290</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Calibri</vt:lpstr>
      <vt:lpstr>Calibri Light</vt:lpstr>
      <vt:lpstr>Candara</vt:lpstr>
      <vt:lpstr>Lato</vt:lpstr>
      <vt:lpstr>Open Sans Light</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320</cp:revision>
  <dcterms:created xsi:type="dcterms:W3CDTF">2016-09-28T22:08:47Z</dcterms:created>
  <dcterms:modified xsi:type="dcterms:W3CDTF">2017-10-05T00:24:30Z</dcterms:modified>
</cp:coreProperties>
</file>