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32377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FFA80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01AA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36" name="Group 35"/>
          <p:cNvGrpSpPr>
            <a:grpSpLocks noChangeAspect="1"/>
          </p:cNvGrpSpPr>
          <p:nvPr/>
        </p:nvGrpSpPr>
        <p:grpSpPr>
          <a:xfrm>
            <a:off x="1266990" y="1409769"/>
            <a:ext cx="464991" cy="640080"/>
            <a:chOff x="3291055" y="1604118"/>
            <a:chExt cx="552452" cy="760475"/>
          </a:xfrm>
          <a:solidFill>
            <a:srgbClr val="56595E"/>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rgbClr val="56595E"/>
                </a:solidFill>
                <a:latin typeface="Candara" panose="020E0502030303020204" pitchFamily="34" charset="0"/>
              </a:rPr>
              <a:t>LOREM IPSUM</a:t>
            </a:r>
          </a:p>
        </p:txBody>
      </p:sp>
      <p:sp>
        <p:nvSpPr>
          <p:cNvPr id="45" name="TextBox 44"/>
          <p:cNvSpPr txBox="1"/>
          <p:nvPr/>
        </p:nvSpPr>
        <p:spPr>
          <a:xfrm>
            <a:off x="1246359" y="2102873"/>
            <a:ext cx="5871507" cy="677108"/>
          </a:xfrm>
          <a:prstGeom prst="rect">
            <a:avLst/>
          </a:prstGeom>
          <a:noFill/>
        </p:spPr>
        <p:txBody>
          <a:bodyPr wrap="square" rtlCol="0">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a:t>
            </a:r>
            <a:r>
              <a:rPr lang="en-US" sz="1400" dirty="0">
                <a:solidFill>
                  <a:schemeClr val="bg2">
                    <a:lumMod val="25000"/>
                  </a:schemeClr>
                </a:solidFill>
                <a:latin typeface="Candara" panose="020E0502030303020204" pitchFamily="34" charset="0"/>
              </a:rPr>
              <a:t>. </a:t>
            </a:r>
          </a:p>
        </p:txBody>
      </p:sp>
      <p:sp>
        <p:nvSpPr>
          <p:cNvPr id="46" name="Rectangle 45"/>
          <p:cNvSpPr/>
          <p:nvPr/>
        </p:nvSpPr>
        <p:spPr>
          <a:xfrm>
            <a:off x="1355970" y="3183223"/>
            <a:ext cx="5761896" cy="315596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46">
            <a:hlinkClick r:id="rId3"/>
            <a:extLst>
              <a:ext uri="{FF2B5EF4-FFF2-40B4-BE49-F238E27FC236}">
                <a16:creationId xmlns:a16="http://schemas.microsoft.com/office/drawing/2014/main" id="{A20A9F0B-D419-426B-9CC9-853E027A965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99989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wipe(up)">
                                      <p:cBhvr>
                                        <p:cTn id="33" dur="500"/>
                                        <p:tgtEl>
                                          <p:spTgt spid="46"/>
                                        </p:tgtEl>
                                      </p:cBhvr>
                                    </p:animEffect>
                                  </p:childTnLst>
                                </p:cTn>
                              </p:par>
                            </p:childTnLst>
                          </p:cTn>
                        </p:par>
                        <p:par>
                          <p:cTn id="34" fill="hold">
                            <p:stCondLst>
                              <p:cond delay="3500"/>
                            </p:stCondLst>
                            <p:childTnLst>
                              <p:par>
                                <p:cTn id="35" presetID="2" presetClass="entr" presetSubtype="2"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1+#ppt_w/2"/>
                                          </p:val>
                                        </p:tav>
                                        <p:tav tm="100000">
                                          <p:val>
                                            <p:strVal val="#ppt_x"/>
                                          </p:val>
                                        </p:tav>
                                      </p:tavLst>
                                    </p:anim>
                                    <p:anim calcmode="lin" valueType="num">
                                      <p:cBhvr additive="base">
                                        <p:cTn id="38" dur="500" fill="hold"/>
                                        <p:tgtEl>
                                          <p:spTgt spid="9"/>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2" presetClass="entr" presetSubtype="2"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1+#ppt_w/2"/>
                                          </p:val>
                                        </p:tav>
                                        <p:tav tm="100000">
                                          <p:val>
                                            <p:strVal val="#ppt_x"/>
                                          </p:val>
                                        </p:tav>
                                      </p:tavLst>
                                    </p:anim>
                                    <p:anim calcmode="lin" valueType="num">
                                      <p:cBhvr additive="base">
                                        <p:cTn id="43" dur="500" fill="hold"/>
                                        <p:tgtEl>
                                          <p:spTgt spid="8"/>
                                        </p:tgtEl>
                                        <p:attrNameLst>
                                          <p:attrName>ppt_y</p:attrName>
                                        </p:attrNameLst>
                                      </p:cBhvr>
                                      <p:tavLst>
                                        <p:tav tm="0">
                                          <p:val>
                                            <p:strVal val="#ppt_y"/>
                                          </p:val>
                                        </p:tav>
                                        <p:tav tm="100000">
                                          <p:val>
                                            <p:strVal val="#ppt_y"/>
                                          </p:val>
                                        </p:tav>
                                      </p:tavLst>
                                    </p:anim>
                                  </p:childTnLst>
                                </p:cTn>
                              </p:par>
                            </p:childTnLst>
                          </p:cTn>
                        </p:par>
                        <p:par>
                          <p:cTn id="44" fill="hold">
                            <p:stCondLst>
                              <p:cond delay="4500"/>
                            </p:stCondLst>
                            <p:childTnLst>
                              <p:par>
                                <p:cTn id="45" presetID="2" presetClass="entr" presetSubtype="2"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1+#ppt_w/2"/>
                                          </p:val>
                                        </p:tav>
                                        <p:tav tm="100000">
                                          <p:val>
                                            <p:strVal val="#ppt_x"/>
                                          </p:val>
                                        </p:tav>
                                      </p:tavLst>
                                    </p:anim>
                                    <p:anim calcmode="lin" valueType="num">
                                      <p:cBhvr additive="base">
                                        <p:cTn id="48" dur="500" fill="hold"/>
                                        <p:tgtEl>
                                          <p:spTgt spid="13"/>
                                        </p:tgtEl>
                                        <p:attrNameLst>
                                          <p:attrName>ppt_y</p:attrName>
                                        </p:attrNameLst>
                                      </p:cBhvr>
                                      <p:tavLst>
                                        <p:tav tm="0">
                                          <p:val>
                                            <p:strVal val="#ppt_y"/>
                                          </p:val>
                                        </p:tav>
                                        <p:tav tm="100000">
                                          <p:val>
                                            <p:strVal val="#ppt_y"/>
                                          </p:val>
                                        </p:tav>
                                      </p:tavLst>
                                    </p:anim>
                                  </p:childTnLst>
                                </p:cTn>
                              </p:par>
                            </p:childTnLst>
                          </p:cTn>
                        </p:par>
                        <p:par>
                          <p:cTn id="49" fill="hold">
                            <p:stCondLst>
                              <p:cond delay="5000"/>
                            </p:stCondLst>
                            <p:childTnLst>
                              <p:par>
                                <p:cTn id="50" presetID="2" presetClass="entr" presetSubtype="2"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additive="base">
                                        <p:cTn id="52" dur="500" fill="hold"/>
                                        <p:tgtEl>
                                          <p:spTgt spid="12"/>
                                        </p:tgtEl>
                                        <p:attrNameLst>
                                          <p:attrName>ppt_x</p:attrName>
                                        </p:attrNameLst>
                                      </p:cBhvr>
                                      <p:tavLst>
                                        <p:tav tm="0">
                                          <p:val>
                                            <p:strVal val="1+#ppt_w/2"/>
                                          </p:val>
                                        </p:tav>
                                        <p:tav tm="100000">
                                          <p:val>
                                            <p:strVal val="#ppt_x"/>
                                          </p:val>
                                        </p:tav>
                                      </p:tavLst>
                                    </p:anim>
                                    <p:anim calcmode="lin" valueType="num">
                                      <p:cBhvr additive="base">
                                        <p:cTn id="53" dur="500" fill="hold"/>
                                        <p:tgtEl>
                                          <p:spTgt spid="12"/>
                                        </p:tgtEl>
                                        <p:attrNameLst>
                                          <p:attrName>ppt_y</p:attrName>
                                        </p:attrNameLst>
                                      </p:cBhvr>
                                      <p:tavLst>
                                        <p:tav tm="0">
                                          <p:val>
                                            <p:strVal val="#ppt_y"/>
                                          </p:val>
                                        </p:tav>
                                        <p:tav tm="100000">
                                          <p:val>
                                            <p:strVal val="#ppt_y"/>
                                          </p:val>
                                        </p:tav>
                                      </p:tavLst>
                                    </p:anim>
                                  </p:childTnLst>
                                </p:cTn>
                              </p:par>
                            </p:childTnLst>
                          </p:cTn>
                        </p:par>
                        <p:par>
                          <p:cTn id="54" fill="hold">
                            <p:stCondLst>
                              <p:cond delay="5500"/>
                            </p:stCondLst>
                            <p:childTnLst>
                              <p:par>
                                <p:cTn id="55" presetID="2" presetClass="entr" presetSubtype="2" fill="hold" nodeType="after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1+#ppt_w/2"/>
                                          </p:val>
                                        </p:tav>
                                        <p:tav tm="100000">
                                          <p:val>
                                            <p:strVal val="#ppt_x"/>
                                          </p:val>
                                        </p:tav>
                                      </p:tavLst>
                                    </p:anim>
                                    <p:anim calcmode="lin" valueType="num">
                                      <p:cBhvr additive="base">
                                        <p:cTn id="58" dur="500" fill="hold"/>
                                        <p:tgtEl>
                                          <p:spTgt spid="17"/>
                                        </p:tgtEl>
                                        <p:attrNameLst>
                                          <p:attrName>ppt_y</p:attrName>
                                        </p:attrNameLst>
                                      </p:cBhvr>
                                      <p:tavLst>
                                        <p:tav tm="0">
                                          <p:val>
                                            <p:strVal val="#ppt_y"/>
                                          </p:val>
                                        </p:tav>
                                        <p:tav tm="100000">
                                          <p:val>
                                            <p:strVal val="#ppt_y"/>
                                          </p:val>
                                        </p:tav>
                                      </p:tavLst>
                                    </p:anim>
                                  </p:childTnLst>
                                </p:cTn>
                              </p:par>
                            </p:childTnLst>
                          </p:cTn>
                        </p:par>
                        <p:par>
                          <p:cTn id="59" fill="hold">
                            <p:stCondLst>
                              <p:cond delay="6000"/>
                            </p:stCondLst>
                            <p:childTnLst>
                              <p:par>
                                <p:cTn id="60" presetID="2" presetClass="entr" presetSubtype="2"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1+#ppt_w/2"/>
                                          </p:val>
                                        </p:tav>
                                        <p:tav tm="100000">
                                          <p:val>
                                            <p:strVal val="#ppt_x"/>
                                          </p:val>
                                        </p:tav>
                                      </p:tavLst>
                                    </p:anim>
                                    <p:anim calcmode="lin" valueType="num">
                                      <p:cBhvr additive="base">
                                        <p:cTn id="63" dur="500" fill="hold"/>
                                        <p:tgtEl>
                                          <p:spTgt spid="16"/>
                                        </p:tgtEl>
                                        <p:attrNameLst>
                                          <p:attrName>ppt_y</p:attrName>
                                        </p:attrNameLst>
                                      </p:cBhvr>
                                      <p:tavLst>
                                        <p:tav tm="0">
                                          <p:val>
                                            <p:strVal val="#ppt_y"/>
                                          </p:val>
                                        </p:tav>
                                        <p:tav tm="100000">
                                          <p:val>
                                            <p:strVal val="#ppt_y"/>
                                          </p:val>
                                        </p:tav>
                                      </p:tavLst>
                                    </p:anim>
                                  </p:childTnLst>
                                </p:cTn>
                              </p:par>
                            </p:childTnLst>
                          </p:cTn>
                        </p:par>
                        <p:par>
                          <p:cTn id="64" fill="hold">
                            <p:stCondLst>
                              <p:cond delay="6500"/>
                            </p:stCondLst>
                            <p:childTnLst>
                              <p:par>
                                <p:cTn id="65" presetID="2" presetClass="entr" presetSubtype="2" fill="hold" nodeType="after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1+#ppt_w/2"/>
                                          </p:val>
                                        </p:tav>
                                        <p:tav tm="100000">
                                          <p:val>
                                            <p:strVal val="#ppt_x"/>
                                          </p:val>
                                        </p:tav>
                                      </p:tavLst>
                                    </p:anim>
                                    <p:anim calcmode="lin" valueType="num">
                                      <p:cBhvr additive="base">
                                        <p:cTn id="68" dur="500" fill="hold"/>
                                        <p:tgtEl>
                                          <p:spTgt spid="21"/>
                                        </p:tgtEl>
                                        <p:attrNameLst>
                                          <p:attrName>ppt_y</p:attrName>
                                        </p:attrNameLst>
                                      </p:cBhvr>
                                      <p:tavLst>
                                        <p:tav tm="0">
                                          <p:val>
                                            <p:strVal val="#ppt_y"/>
                                          </p:val>
                                        </p:tav>
                                        <p:tav tm="100000">
                                          <p:val>
                                            <p:strVal val="#ppt_y"/>
                                          </p:val>
                                        </p:tav>
                                      </p:tavLst>
                                    </p:anim>
                                  </p:childTnLst>
                                </p:cTn>
                              </p:par>
                            </p:childTnLst>
                          </p:cTn>
                        </p:par>
                        <p:par>
                          <p:cTn id="69" fill="hold">
                            <p:stCondLst>
                              <p:cond delay="7000"/>
                            </p:stCondLst>
                            <p:childTnLst>
                              <p:par>
                                <p:cTn id="70" presetID="2" presetClass="entr" presetSubtype="2" fill="hold" grpId="0"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childTnLst>
                          </p:cTn>
                        </p:par>
                        <p:par>
                          <p:cTn id="74" fill="hold">
                            <p:stCondLst>
                              <p:cond delay="7500"/>
                            </p:stCondLst>
                            <p:childTnLst>
                              <p:par>
                                <p:cTn id="75" presetID="2" presetClass="entr" presetSubtype="2" fill="hold"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additive="base">
                                        <p:cTn id="77" dur="500" fill="hold"/>
                                        <p:tgtEl>
                                          <p:spTgt spid="25"/>
                                        </p:tgtEl>
                                        <p:attrNameLst>
                                          <p:attrName>ppt_x</p:attrName>
                                        </p:attrNameLst>
                                      </p:cBhvr>
                                      <p:tavLst>
                                        <p:tav tm="0">
                                          <p:val>
                                            <p:strVal val="1+#ppt_w/2"/>
                                          </p:val>
                                        </p:tav>
                                        <p:tav tm="100000">
                                          <p:val>
                                            <p:strVal val="#ppt_x"/>
                                          </p:val>
                                        </p:tav>
                                      </p:tavLst>
                                    </p:anim>
                                    <p:anim calcmode="lin" valueType="num">
                                      <p:cBhvr additive="base">
                                        <p:cTn id="78" dur="500" fill="hold"/>
                                        <p:tgtEl>
                                          <p:spTgt spid="25"/>
                                        </p:tgtEl>
                                        <p:attrNameLst>
                                          <p:attrName>ppt_y</p:attrName>
                                        </p:attrNameLst>
                                      </p:cBhvr>
                                      <p:tavLst>
                                        <p:tav tm="0">
                                          <p:val>
                                            <p:strVal val="#ppt_y"/>
                                          </p:val>
                                        </p:tav>
                                        <p:tav tm="100000">
                                          <p:val>
                                            <p:strVal val="#ppt_y"/>
                                          </p:val>
                                        </p:tav>
                                      </p:tavLst>
                                    </p:anim>
                                  </p:childTnLst>
                                </p:cTn>
                              </p:par>
                            </p:childTnLst>
                          </p:cTn>
                        </p:par>
                        <p:par>
                          <p:cTn id="79" fill="hold">
                            <p:stCondLst>
                              <p:cond delay="8000"/>
                            </p:stCondLst>
                            <p:childTnLst>
                              <p:par>
                                <p:cTn id="80" presetID="2" presetClass="entr" presetSubtype="2" fill="hold" grpId="0" nodeType="afterEffect">
                                  <p:stCondLst>
                                    <p:cond delay="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fill="hold"/>
                                        <p:tgtEl>
                                          <p:spTgt spid="24"/>
                                        </p:tgtEl>
                                        <p:attrNameLst>
                                          <p:attrName>ppt_x</p:attrName>
                                        </p:attrNameLst>
                                      </p:cBhvr>
                                      <p:tavLst>
                                        <p:tav tm="0">
                                          <p:val>
                                            <p:strVal val="1+#ppt_w/2"/>
                                          </p:val>
                                        </p:tav>
                                        <p:tav tm="100000">
                                          <p:val>
                                            <p:strVal val="#ppt_x"/>
                                          </p:val>
                                        </p:tav>
                                      </p:tavLst>
                                    </p:anim>
                                    <p:anim calcmode="lin" valueType="num">
                                      <p:cBhvr additive="base">
                                        <p:cTn id="83"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1329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2017-10-05T00:18:16Z</dcterms:modified>
</cp:coreProperties>
</file>