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3237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rgbClr val="56595E"/>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rgbClr val="56595E"/>
                </a:solidFill>
                <a:latin typeface="Candara" panose="020E0502030303020204" pitchFamily="34"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2">
                    <a:lumMod val="25000"/>
                  </a:schemeClr>
                </a:solidFill>
                <a:latin typeface="Candara" panose="020E0502030303020204" pitchFamily="34" charset="0"/>
              </a:rPr>
              <a:t>. </a:t>
            </a:r>
          </a:p>
        </p:txBody>
      </p:sp>
      <p:sp>
        <p:nvSpPr>
          <p:cNvPr id="46" name="Rectangle 45"/>
          <p:cNvSpPr/>
          <p:nvPr/>
        </p:nvSpPr>
        <p:spPr>
          <a:xfrm>
            <a:off x="1355970" y="3183223"/>
            <a:ext cx="5761896"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hlinkClick r:id="rId3"/>
            <a:extLst>
              <a:ext uri="{FF2B5EF4-FFF2-40B4-BE49-F238E27FC236}">
                <a16:creationId xmlns:a16="http://schemas.microsoft.com/office/drawing/2014/main" id="{A20A9F0B-D419-426B-9CC9-853E027A96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999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 presetClass="entr" presetSubtype="2"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1+#ppt_w/2"/>
                                          </p:val>
                                        </p:tav>
                                        <p:tav tm="100000">
                                          <p:val>
                                            <p:strVal val="#ppt_x"/>
                                          </p:val>
                                        </p:tav>
                                      </p:tavLst>
                                    </p:anim>
                                    <p:anim calcmode="lin" valueType="num">
                                      <p:cBhvr additive="base">
                                        <p:cTn id="48" dur="500" fill="hold"/>
                                        <p:tgtEl>
                                          <p:spTgt spid="13"/>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1+#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 presetClass="entr" presetSubtype="2"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1+#ppt_w/2"/>
                                          </p:val>
                                        </p:tav>
                                        <p:tav tm="100000">
                                          <p:val>
                                            <p:strVal val="#ppt_x"/>
                                          </p:val>
                                        </p:tav>
                                      </p:tavLst>
                                    </p:anim>
                                    <p:anim calcmode="lin" valueType="num">
                                      <p:cBhvr additive="base">
                                        <p:cTn id="58" dur="500" fill="hold"/>
                                        <p:tgtEl>
                                          <p:spTgt spid="17"/>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2" presetClass="entr" presetSubtype="2"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1+#ppt_w/2"/>
                                          </p:val>
                                        </p:tav>
                                        <p:tav tm="100000">
                                          <p:val>
                                            <p:strVal val="#ppt_x"/>
                                          </p:val>
                                        </p:tav>
                                      </p:tavLst>
                                    </p:anim>
                                    <p:anim calcmode="lin" valueType="num">
                                      <p:cBhvr additive="base">
                                        <p:cTn id="68" dur="500" fill="hold"/>
                                        <p:tgtEl>
                                          <p:spTgt spid="21"/>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 presetClass="entr" presetSubtype="2"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1+#ppt_w/2"/>
                                          </p:val>
                                        </p:tav>
                                        <p:tav tm="100000">
                                          <p:val>
                                            <p:strVal val="#ppt_x"/>
                                          </p:val>
                                        </p:tav>
                                      </p:tavLst>
                                    </p:anim>
                                    <p:anim calcmode="lin" valueType="num">
                                      <p:cBhvr additive="base">
                                        <p:cTn id="78" dur="500" fill="hold"/>
                                        <p:tgtEl>
                                          <p:spTgt spid="25"/>
                                        </p:tgtEl>
                                        <p:attrNameLst>
                                          <p:attrName>ppt_y</p:attrName>
                                        </p:attrNameLst>
                                      </p:cBhvr>
                                      <p:tavLst>
                                        <p:tav tm="0">
                                          <p:val>
                                            <p:strVal val="#ppt_y"/>
                                          </p:val>
                                        </p:tav>
                                        <p:tav tm="100000">
                                          <p:val>
                                            <p:strVal val="#ppt_y"/>
                                          </p:val>
                                        </p:tav>
                                      </p:tavLst>
                                    </p:anim>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1+#ppt_w/2"/>
                                          </p:val>
                                        </p:tav>
                                        <p:tav tm="100000">
                                          <p:val>
                                            <p:strVal val="#ppt_x"/>
                                          </p:val>
                                        </p:tav>
                                      </p:tavLst>
                                    </p:anim>
                                    <p:anim calcmode="lin" valueType="num">
                                      <p:cBhvr additive="base">
                                        <p:cTn id="83"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2017-10-05T00:18:16Z</dcterms:modified>
</cp:coreProperties>
</file>