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2606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bg1"/>
          </a:solidFill>
          <a:ln w="38100">
            <a:solidFill>
              <a:srgbClr val="3EB8C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2">
                    <a:lumMod val="25000"/>
                  </a:schemeClr>
                </a:solidFill>
                <a:latin typeface="Lato"/>
              </a:rPr>
              <a:t>02</a:t>
            </a:r>
          </a:p>
        </p:txBody>
      </p:sp>
      <p:sp>
        <p:nvSpPr>
          <p:cNvPr id="25" name="TextBox 24"/>
          <p:cNvSpPr txBox="1"/>
          <p:nvPr/>
        </p:nvSpPr>
        <p:spPr>
          <a:xfrm>
            <a:off x="1569828" y="4776198"/>
            <a:ext cx="2468880" cy="1261884"/>
          </a:xfrm>
          <a:prstGeom prst="rect">
            <a:avLst/>
          </a:prstGeom>
          <a:noFill/>
        </p:spPr>
        <p:txBody>
          <a:bodyPr wrap="square" rtlCol="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a:t>
            </a:r>
          </a:p>
          <a:p>
            <a:pPr defTabSz="1219170">
              <a:spcBef>
                <a:spcPct val="20000"/>
              </a:spcBef>
              <a:defRPr/>
            </a:pPr>
            <a:endParaRPr lang="en-US" sz="800" b="1" dirty="0">
              <a:solidFill>
                <a:schemeClr val="bg2">
                  <a:lumMod val="25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6" name="TextBox 25"/>
          <p:cNvSpPr txBox="1"/>
          <p:nvPr/>
        </p:nvSpPr>
        <p:spPr>
          <a:xfrm>
            <a:off x="8591554" y="2022542"/>
            <a:ext cx="2468880" cy="1261884"/>
          </a:xfrm>
          <a:prstGeom prst="rect">
            <a:avLst/>
          </a:prstGeom>
          <a:noFill/>
        </p:spPr>
        <p:txBody>
          <a:bodyPr wrap="square" rtlCol="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a:t>
            </a:r>
          </a:p>
          <a:p>
            <a:pPr defTabSz="1219170">
              <a:spcBef>
                <a:spcPct val="20000"/>
              </a:spcBef>
              <a:defRPr/>
            </a:pPr>
            <a:endParaRPr lang="en-US" sz="800" b="1" dirty="0">
              <a:solidFill>
                <a:schemeClr val="bg2">
                  <a:lumMod val="25000"/>
                </a:schemeClr>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8" name="Rectangle 27"/>
          <p:cNvSpPr/>
          <p:nvPr/>
        </p:nvSpPr>
        <p:spPr>
          <a:xfrm>
            <a:off x="4262359" y="2861534"/>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a:spLocks noChangeAspect="1"/>
          </p:cNvSpPr>
          <p:nvPr/>
        </p:nvSpPr>
        <p:spPr>
          <a:xfrm>
            <a:off x="3629915" y="3590205"/>
            <a:ext cx="731520" cy="731520"/>
          </a:xfrm>
          <a:prstGeom prst="ellipse">
            <a:avLst/>
          </a:prstGeom>
          <a:solidFill>
            <a:schemeClr val="bg1"/>
          </a:solidFill>
          <a:ln w="38100">
            <a:solidFill>
              <a:srgbClr val="FF2B2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2">
                    <a:lumMod val="25000"/>
                  </a:schemeClr>
                </a:solidFill>
                <a:latin typeface="Lato"/>
              </a:rPr>
              <a:t>01</a:t>
            </a:r>
          </a:p>
        </p:txBody>
      </p:sp>
      <p:pic>
        <p:nvPicPr>
          <p:cNvPr id="14" name="Picture 13">
            <a:hlinkClick r:id="rId4"/>
            <a:extLst>
              <a:ext uri="{FF2B5EF4-FFF2-40B4-BE49-F238E27FC236}">
                <a16:creationId xmlns:a16="http://schemas.microsoft.com/office/drawing/2014/main" id="{400C9822-0E72-44B2-8F3A-F4EB9C8CB8A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9220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1236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2017-10-05T00:14:22Z</dcterms:modified>
</cp:coreProperties>
</file>