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6" y="6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10/4/2017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06804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10/4/2017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 name="Group 45"/>
          <p:cNvGrpSpPr/>
          <p:nvPr/>
        </p:nvGrpSpPr>
        <p:grpSpPr>
          <a:xfrm>
            <a:off x="4611369" y="1929058"/>
            <a:ext cx="2855257" cy="4572000"/>
            <a:chOff x="4611369" y="1929058"/>
            <a:chExt cx="2855257" cy="4572000"/>
          </a:xfrm>
          <a:solidFill>
            <a:schemeClr val="bg1">
              <a:lumMod val="65000"/>
            </a:schemeClr>
          </a:solidFill>
        </p:grpSpPr>
        <p:grpSp>
          <p:nvGrpSpPr>
            <p:cNvPr id="45" name="Group 44"/>
            <p:cNvGrpSpPr>
              <a:grpSpLocks noChangeAspect="1"/>
            </p:cNvGrpSpPr>
            <p:nvPr/>
          </p:nvGrpSpPr>
          <p:grpSpPr>
            <a:xfrm>
              <a:off x="4611369" y="1929058"/>
              <a:ext cx="2855257" cy="4572000"/>
              <a:chOff x="4959275" y="2733342"/>
              <a:chExt cx="2253830" cy="3608959"/>
            </a:xfrm>
            <a:grpFill/>
          </p:grpSpPr>
          <p:sp>
            <p:nvSpPr>
              <p:cNvPr id="20" name="Freeform 19"/>
              <p:cNvSpPr>
                <a:spLocks noChangeAspect="1"/>
              </p:cNvSpPr>
              <p:nvPr/>
            </p:nvSpPr>
            <p:spPr>
              <a:xfrm rot="10800000">
                <a:off x="4959275" y="2733342"/>
                <a:ext cx="2253830" cy="2817603"/>
              </a:xfrm>
              <a:custGeom>
                <a:avLst/>
                <a:gdLst>
                  <a:gd name="connsiteX0" fmla="*/ 543506 w 1789727"/>
                  <a:gd name="connsiteY0" fmla="*/ 0 h 2050958"/>
                  <a:gd name="connsiteX1" fmla="*/ 547166 w 1789727"/>
                  <a:gd name="connsiteY1" fmla="*/ 0 h 2050958"/>
                  <a:gd name="connsiteX2" fmla="*/ 552656 w 1789727"/>
                  <a:gd name="connsiteY2" fmla="*/ 0 h 2050958"/>
                  <a:gd name="connsiteX3" fmla="*/ 561807 w 1789727"/>
                  <a:gd name="connsiteY3" fmla="*/ 0 h 2050958"/>
                  <a:gd name="connsiteX4" fmla="*/ 574616 w 1789727"/>
                  <a:gd name="connsiteY4" fmla="*/ 0 h 2050958"/>
                  <a:gd name="connsiteX5" fmla="*/ 587425 w 1789727"/>
                  <a:gd name="connsiteY5" fmla="*/ 0 h 2050958"/>
                  <a:gd name="connsiteX6" fmla="*/ 603895 w 1789727"/>
                  <a:gd name="connsiteY6" fmla="*/ 0 h 2050958"/>
                  <a:gd name="connsiteX7" fmla="*/ 631345 w 1789727"/>
                  <a:gd name="connsiteY7" fmla="*/ 0 h 2050958"/>
                  <a:gd name="connsiteX8" fmla="*/ 656965 w 1789727"/>
                  <a:gd name="connsiteY8" fmla="*/ 0 h 2050958"/>
                  <a:gd name="connsiteX9" fmla="*/ 691734 w 1789727"/>
                  <a:gd name="connsiteY9" fmla="*/ 0 h 2050958"/>
                  <a:gd name="connsiteX10" fmla="*/ 730164 w 1789727"/>
                  <a:gd name="connsiteY10" fmla="*/ 0 h 2050958"/>
                  <a:gd name="connsiteX11" fmla="*/ 779573 w 1789727"/>
                  <a:gd name="connsiteY11" fmla="*/ 0 h 2050958"/>
                  <a:gd name="connsiteX12" fmla="*/ 836303 w 1789727"/>
                  <a:gd name="connsiteY12" fmla="*/ 0 h 2050958"/>
                  <a:gd name="connsiteX13" fmla="*/ 891204 w 1789727"/>
                  <a:gd name="connsiteY13" fmla="*/ 0 h 2050958"/>
                  <a:gd name="connsiteX14" fmla="*/ 896693 w 1789727"/>
                  <a:gd name="connsiteY14" fmla="*/ 0 h 2050958"/>
                  <a:gd name="connsiteX15" fmla="*/ 1249882 w 1789727"/>
                  <a:gd name="connsiteY15" fmla="*/ 0 h 2050958"/>
                  <a:gd name="connsiteX16" fmla="*/ 1275501 w 1789727"/>
                  <a:gd name="connsiteY16" fmla="*/ 3552 h 2050958"/>
                  <a:gd name="connsiteX17" fmla="*/ 1291971 w 1789727"/>
                  <a:gd name="connsiteY17" fmla="*/ 8879 h 2050958"/>
                  <a:gd name="connsiteX18" fmla="*/ 1313930 w 1789727"/>
                  <a:gd name="connsiteY18" fmla="*/ 21309 h 2050958"/>
                  <a:gd name="connsiteX19" fmla="*/ 1326741 w 1789727"/>
                  <a:gd name="connsiteY19" fmla="*/ 37291 h 2050958"/>
                  <a:gd name="connsiteX20" fmla="*/ 1341380 w 1789727"/>
                  <a:gd name="connsiteY20" fmla="*/ 55048 h 2050958"/>
                  <a:gd name="connsiteX21" fmla="*/ 1354191 w 1789727"/>
                  <a:gd name="connsiteY21" fmla="*/ 76356 h 2050958"/>
                  <a:gd name="connsiteX22" fmla="*/ 1361511 w 1789727"/>
                  <a:gd name="connsiteY22" fmla="*/ 97665 h 2050958"/>
                  <a:gd name="connsiteX23" fmla="*/ 1370660 w 1789727"/>
                  <a:gd name="connsiteY23" fmla="*/ 122525 h 2050958"/>
                  <a:gd name="connsiteX24" fmla="*/ 1388960 w 1789727"/>
                  <a:gd name="connsiteY24" fmla="*/ 177573 h 2050958"/>
                  <a:gd name="connsiteX25" fmla="*/ 1401770 w 1789727"/>
                  <a:gd name="connsiteY25" fmla="*/ 241498 h 2050958"/>
                  <a:gd name="connsiteX26" fmla="*/ 1418240 w 1789727"/>
                  <a:gd name="connsiteY26" fmla="*/ 300098 h 2050958"/>
                  <a:gd name="connsiteX27" fmla="*/ 1432880 w 1789727"/>
                  <a:gd name="connsiteY27" fmla="*/ 358698 h 2050958"/>
                  <a:gd name="connsiteX28" fmla="*/ 1458500 w 1789727"/>
                  <a:gd name="connsiteY28" fmla="*/ 410194 h 2050958"/>
                  <a:gd name="connsiteX29" fmla="*/ 1484118 w 1789727"/>
                  <a:gd name="connsiteY29" fmla="*/ 463464 h 2050958"/>
                  <a:gd name="connsiteX30" fmla="*/ 1515229 w 1789727"/>
                  <a:gd name="connsiteY30" fmla="*/ 518512 h 2050958"/>
                  <a:gd name="connsiteX31" fmla="*/ 1544509 w 1789727"/>
                  <a:gd name="connsiteY31" fmla="*/ 566456 h 2050958"/>
                  <a:gd name="connsiteX32" fmla="*/ 1553659 w 1789727"/>
                  <a:gd name="connsiteY32" fmla="*/ 591315 h 2050958"/>
                  <a:gd name="connsiteX33" fmla="*/ 1571960 w 1789727"/>
                  <a:gd name="connsiteY33" fmla="*/ 612624 h 2050958"/>
                  <a:gd name="connsiteX34" fmla="*/ 1579278 w 1789727"/>
                  <a:gd name="connsiteY34" fmla="*/ 625054 h 2050958"/>
                  <a:gd name="connsiteX35" fmla="*/ 1593918 w 1789727"/>
                  <a:gd name="connsiteY35" fmla="*/ 641038 h 2050958"/>
                  <a:gd name="connsiteX36" fmla="*/ 1601239 w 1789727"/>
                  <a:gd name="connsiteY36" fmla="*/ 653466 h 2050958"/>
                  <a:gd name="connsiteX37" fmla="*/ 1606728 w 1789727"/>
                  <a:gd name="connsiteY37" fmla="*/ 662345 h 2050958"/>
                  <a:gd name="connsiteX38" fmla="*/ 1610389 w 1789727"/>
                  <a:gd name="connsiteY38" fmla="*/ 671223 h 2050958"/>
                  <a:gd name="connsiteX39" fmla="*/ 1614049 w 1789727"/>
                  <a:gd name="connsiteY39" fmla="*/ 680102 h 2050958"/>
                  <a:gd name="connsiteX40" fmla="*/ 1619537 w 1789727"/>
                  <a:gd name="connsiteY40" fmla="*/ 687206 h 2050958"/>
                  <a:gd name="connsiteX41" fmla="*/ 1657968 w 1789727"/>
                  <a:gd name="connsiteY41" fmla="*/ 742253 h 2050958"/>
                  <a:gd name="connsiteX42" fmla="*/ 1689078 w 1789727"/>
                  <a:gd name="connsiteY42" fmla="*/ 797300 h 2050958"/>
                  <a:gd name="connsiteX43" fmla="*/ 1720188 w 1789727"/>
                  <a:gd name="connsiteY43" fmla="*/ 855898 h 2050958"/>
                  <a:gd name="connsiteX44" fmla="*/ 1745807 w 1789727"/>
                  <a:gd name="connsiteY44" fmla="*/ 919825 h 2050958"/>
                  <a:gd name="connsiteX45" fmla="*/ 1762277 w 1789727"/>
                  <a:gd name="connsiteY45" fmla="*/ 983752 h 2050958"/>
                  <a:gd name="connsiteX46" fmla="*/ 1776917 w 1789727"/>
                  <a:gd name="connsiteY46" fmla="*/ 1051229 h 2050958"/>
                  <a:gd name="connsiteX47" fmla="*/ 1784237 w 1789727"/>
                  <a:gd name="connsiteY47" fmla="*/ 1118706 h 2050958"/>
                  <a:gd name="connsiteX48" fmla="*/ 1789727 w 1789727"/>
                  <a:gd name="connsiteY48" fmla="*/ 1189734 h 2050958"/>
                  <a:gd name="connsiteX49" fmla="*/ 1784237 w 1789727"/>
                  <a:gd name="connsiteY49" fmla="*/ 1232352 h 2050958"/>
                  <a:gd name="connsiteX50" fmla="*/ 1780578 w 1789727"/>
                  <a:gd name="connsiteY50" fmla="*/ 1274969 h 2050958"/>
                  <a:gd name="connsiteX51" fmla="*/ 1776917 w 1789727"/>
                  <a:gd name="connsiteY51" fmla="*/ 1317586 h 2050958"/>
                  <a:gd name="connsiteX52" fmla="*/ 1767768 w 1789727"/>
                  <a:gd name="connsiteY52" fmla="*/ 1363754 h 2050958"/>
                  <a:gd name="connsiteX53" fmla="*/ 1758617 w 1789727"/>
                  <a:gd name="connsiteY53" fmla="*/ 1401045 h 2050958"/>
                  <a:gd name="connsiteX54" fmla="*/ 1745807 w 1789727"/>
                  <a:gd name="connsiteY54" fmla="*/ 1443663 h 2050958"/>
                  <a:gd name="connsiteX55" fmla="*/ 1714698 w 1789727"/>
                  <a:gd name="connsiteY55" fmla="*/ 1523572 h 2050958"/>
                  <a:gd name="connsiteX56" fmla="*/ 1679927 w 1789727"/>
                  <a:gd name="connsiteY56" fmla="*/ 1599926 h 2050958"/>
                  <a:gd name="connsiteX57" fmla="*/ 1632349 w 1789727"/>
                  <a:gd name="connsiteY57" fmla="*/ 1670955 h 2050958"/>
                  <a:gd name="connsiteX58" fmla="*/ 1584768 w 1789727"/>
                  <a:gd name="connsiteY58" fmla="*/ 1738432 h 2050958"/>
                  <a:gd name="connsiteX59" fmla="*/ 1524379 w 1789727"/>
                  <a:gd name="connsiteY59" fmla="*/ 1797031 h 2050958"/>
                  <a:gd name="connsiteX60" fmla="*/ 1462160 w 1789727"/>
                  <a:gd name="connsiteY60" fmla="*/ 1852077 h 2050958"/>
                  <a:gd name="connsiteX61" fmla="*/ 1392620 w 1789727"/>
                  <a:gd name="connsiteY61" fmla="*/ 1903574 h 2050958"/>
                  <a:gd name="connsiteX62" fmla="*/ 1319421 w 1789727"/>
                  <a:gd name="connsiteY62" fmla="*/ 1946191 h 2050958"/>
                  <a:gd name="connsiteX63" fmla="*/ 1240731 w 1789727"/>
                  <a:gd name="connsiteY63" fmla="*/ 1983481 h 2050958"/>
                  <a:gd name="connsiteX64" fmla="*/ 1162041 w 1789727"/>
                  <a:gd name="connsiteY64" fmla="*/ 2013669 h 2050958"/>
                  <a:gd name="connsiteX65" fmla="*/ 1118122 w 1789727"/>
                  <a:gd name="connsiteY65" fmla="*/ 2020771 h 2050958"/>
                  <a:gd name="connsiteX66" fmla="*/ 1074202 w 1789727"/>
                  <a:gd name="connsiteY66" fmla="*/ 2033202 h 2050958"/>
                  <a:gd name="connsiteX67" fmla="*/ 1026623 w 1789727"/>
                  <a:gd name="connsiteY67" fmla="*/ 2042080 h 2050958"/>
                  <a:gd name="connsiteX68" fmla="*/ 982703 w 1789727"/>
                  <a:gd name="connsiteY68" fmla="*/ 2047407 h 2050958"/>
                  <a:gd name="connsiteX69" fmla="*/ 940612 w 1789727"/>
                  <a:gd name="connsiteY69" fmla="*/ 2050958 h 2050958"/>
                  <a:gd name="connsiteX70" fmla="*/ 891204 w 1789727"/>
                  <a:gd name="connsiteY70" fmla="*/ 2050958 h 2050958"/>
                  <a:gd name="connsiteX71" fmla="*/ 849114 w 1789727"/>
                  <a:gd name="connsiteY71" fmla="*/ 2050958 h 2050958"/>
                  <a:gd name="connsiteX72" fmla="*/ 805195 w 1789727"/>
                  <a:gd name="connsiteY72" fmla="*/ 2047407 h 2050958"/>
                  <a:gd name="connsiteX73" fmla="*/ 761274 w 1789727"/>
                  <a:gd name="connsiteY73" fmla="*/ 2042080 h 2050958"/>
                  <a:gd name="connsiteX74" fmla="*/ 713695 w 1789727"/>
                  <a:gd name="connsiteY74" fmla="*/ 2033202 h 2050958"/>
                  <a:gd name="connsiteX75" fmla="*/ 669776 w 1789727"/>
                  <a:gd name="connsiteY75" fmla="*/ 2020771 h 2050958"/>
                  <a:gd name="connsiteX76" fmla="*/ 631345 w 1789727"/>
                  <a:gd name="connsiteY76" fmla="*/ 2013669 h 2050958"/>
                  <a:gd name="connsiteX77" fmla="*/ 547166 w 1789727"/>
                  <a:gd name="connsiteY77" fmla="*/ 1983481 h 2050958"/>
                  <a:gd name="connsiteX78" fmla="*/ 470307 w 1789727"/>
                  <a:gd name="connsiteY78" fmla="*/ 1946191 h 2050958"/>
                  <a:gd name="connsiteX79" fmla="*/ 395277 w 1789727"/>
                  <a:gd name="connsiteY79" fmla="*/ 1903574 h 2050958"/>
                  <a:gd name="connsiteX80" fmla="*/ 325737 w 1789727"/>
                  <a:gd name="connsiteY80" fmla="*/ 1852077 h 2050958"/>
                  <a:gd name="connsiteX81" fmla="*/ 259859 w 1789727"/>
                  <a:gd name="connsiteY81" fmla="*/ 1797031 h 2050958"/>
                  <a:gd name="connsiteX82" fmla="*/ 203127 w 1789727"/>
                  <a:gd name="connsiteY82" fmla="*/ 1738432 h 2050958"/>
                  <a:gd name="connsiteX83" fmla="*/ 151889 w 1789727"/>
                  <a:gd name="connsiteY83" fmla="*/ 1670955 h 2050958"/>
                  <a:gd name="connsiteX84" fmla="*/ 107969 w 1789727"/>
                  <a:gd name="connsiteY84" fmla="*/ 1599926 h 2050958"/>
                  <a:gd name="connsiteX85" fmla="*/ 69540 w 1789727"/>
                  <a:gd name="connsiteY85" fmla="*/ 1523572 h 2050958"/>
                  <a:gd name="connsiteX86" fmla="*/ 42088 w 1789727"/>
                  <a:gd name="connsiteY86" fmla="*/ 1443663 h 2050958"/>
                  <a:gd name="connsiteX87" fmla="*/ 29279 w 1789727"/>
                  <a:gd name="connsiteY87" fmla="*/ 1401045 h 2050958"/>
                  <a:gd name="connsiteX88" fmla="*/ 16470 w 1789727"/>
                  <a:gd name="connsiteY88" fmla="*/ 1363754 h 2050958"/>
                  <a:gd name="connsiteX89" fmla="*/ 7319 w 1789727"/>
                  <a:gd name="connsiteY89" fmla="*/ 1317586 h 2050958"/>
                  <a:gd name="connsiteX90" fmla="*/ 3658 w 1789727"/>
                  <a:gd name="connsiteY90" fmla="*/ 1274969 h 2050958"/>
                  <a:gd name="connsiteX91" fmla="*/ 0 w 1789727"/>
                  <a:gd name="connsiteY91" fmla="*/ 1232352 h 2050958"/>
                  <a:gd name="connsiteX92" fmla="*/ 0 w 1789727"/>
                  <a:gd name="connsiteY92" fmla="*/ 1189734 h 2050958"/>
                  <a:gd name="connsiteX93" fmla="*/ 3658 w 1789727"/>
                  <a:gd name="connsiteY93" fmla="*/ 1113378 h 2050958"/>
                  <a:gd name="connsiteX94" fmla="*/ 12808 w 1789727"/>
                  <a:gd name="connsiteY94" fmla="*/ 1038798 h 2050958"/>
                  <a:gd name="connsiteX95" fmla="*/ 29279 w 1789727"/>
                  <a:gd name="connsiteY95" fmla="*/ 965992 h 2050958"/>
                  <a:gd name="connsiteX96" fmla="*/ 51240 w 1789727"/>
                  <a:gd name="connsiteY96" fmla="*/ 898516 h 2050958"/>
                  <a:gd name="connsiteX97" fmla="*/ 76859 w 1789727"/>
                  <a:gd name="connsiteY97" fmla="*/ 831039 h 2050958"/>
                  <a:gd name="connsiteX98" fmla="*/ 111628 w 1789727"/>
                  <a:gd name="connsiteY98" fmla="*/ 768887 h 2050958"/>
                  <a:gd name="connsiteX99" fmla="*/ 151889 w 1789727"/>
                  <a:gd name="connsiteY99" fmla="*/ 708515 h 2050958"/>
                  <a:gd name="connsiteX100" fmla="*/ 195808 w 1789727"/>
                  <a:gd name="connsiteY100" fmla="*/ 649915 h 2050958"/>
                  <a:gd name="connsiteX101" fmla="*/ 208618 w 1789727"/>
                  <a:gd name="connsiteY101" fmla="*/ 628606 h 2050958"/>
                  <a:gd name="connsiteX102" fmla="*/ 230579 w 1789727"/>
                  <a:gd name="connsiteY102" fmla="*/ 600195 h 2050958"/>
                  <a:gd name="connsiteX103" fmla="*/ 252539 w 1789727"/>
                  <a:gd name="connsiteY103" fmla="*/ 566456 h 2050958"/>
                  <a:gd name="connsiteX104" fmla="*/ 274497 w 1789727"/>
                  <a:gd name="connsiteY104" fmla="*/ 527391 h 2050958"/>
                  <a:gd name="connsiteX105" fmla="*/ 294629 w 1789727"/>
                  <a:gd name="connsiteY105" fmla="*/ 484773 h 2050958"/>
                  <a:gd name="connsiteX106" fmla="*/ 316587 w 1789727"/>
                  <a:gd name="connsiteY106" fmla="*/ 443932 h 2050958"/>
                  <a:gd name="connsiteX107" fmla="*/ 338547 w 1789727"/>
                  <a:gd name="connsiteY107" fmla="*/ 401314 h 2050958"/>
                  <a:gd name="connsiteX108" fmla="*/ 356848 w 1789727"/>
                  <a:gd name="connsiteY108" fmla="*/ 358698 h 2050958"/>
                  <a:gd name="connsiteX109" fmla="*/ 378807 w 1789727"/>
                  <a:gd name="connsiteY109" fmla="*/ 300098 h 2050958"/>
                  <a:gd name="connsiteX110" fmla="*/ 391617 w 1789727"/>
                  <a:gd name="connsiteY110" fmla="*/ 241498 h 2050958"/>
                  <a:gd name="connsiteX111" fmla="*/ 404426 w 1789727"/>
                  <a:gd name="connsiteY111" fmla="*/ 177573 h 2050958"/>
                  <a:gd name="connsiteX112" fmla="*/ 420896 w 1789727"/>
                  <a:gd name="connsiteY112" fmla="*/ 122525 h 2050958"/>
                  <a:gd name="connsiteX113" fmla="*/ 430046 w 1789727"/>
                  <a:gd name="connsiteY113" fmla="*/ 97665 h 2050958"/>
                  <a:gd name="connsiteX114" fmla="*/ 439197 w 1789727"/>
                  <a:gd name="connsiteY114" fmla="*/ 76356 h 2050958"/>
                  <a:gd name="connsiteX115" fmla="*/ 452007 w 1789727"/>
                  <a:gd name="connsiteY115" fmla="*/ 55048 h 2050958"/>
                  <a:gd name="connsiteX116" fmla="*/ 464817 w 1789727"/>
                  <a:gd name="connsiteY116" fmla="*/ 37291 h 2050958"/>
                  <a:gd name="connsiteX117" fmla="*/ 477626 w 1789727"/>
                  <a:gd name="connsiteY117" fmla="*/ 21309 h 2050958"/>
                  <a:gd name="connsiteX118" fmla="*/ 499586 w 1789727"/>
                  <a:gd name="connsiteY118" fmla="*/ 8879 h 2050958"/>
                  <a:gd name="connsiteX119" fmla="*/ 517885 w 1789727"/>
                  <a:gd name="connsiteY119" fmla="*/ 3552 h 2050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Lst>
                <a:rect l="l" t="t" r="r" b="b"/>
                <a:pathLst>
                  <a:path w="1789727" h="2050958">
                    <a:moveTo>
                      <a:pt x="543506" y="0"/>
                    </a:moveTo>
                    <a:lnTo>
                      <a:pt x="547166" y="0"/>
                    </a:lnTo>
                    <a:lnTo>
                      <a:pt x="552656" y="0"/>
                    </a:lnTo>
                    <a:lnTo>
                      <a:pt x="561807" y="0"/>
                    </a:lnTo>
                    <a:lnTo>
                      <a:pt x="574616" y="0"/>
                    </a:lnTo>
                    <a:lnTo>
                      <a:pt x="587425" y="0"/>
                    </a:lnTo>
                    <a:lnTo>
                      <a:pt x="603895" y="0"/>
                    </a:lnTo>
                    <a:lnTo>
                      <a:pt x="631345" y="0"/>
                    </a:lnTo>
                    <a:lnTo>
                      <a:pt x="656965" y="0"/>
                    </a:lnTo>
                    <a:lnTo>
                      <a:pt x="691734" y="0"/>
                    </a:lnTo>
                    <a:lnTo>
                      <a:pt x="730164" y="0"/>
                    </a:lnTo>
                    <a:lnTo>
                      <a:pt x="779573" y="0"/>
                    </a:lnTo>
                    <a:lnTo>
                      <a:pt x="836303" y="0"/>
                    </a:lnTo>
                    <a:lnTo>
                      <a:pt x="891204" y="0"/>
                    </a:lnTo>
                    <a:lnTo>
                      <a:pt x="896693" y="0"/>
                    </a:lnTo>
                    <a:lnTo>
                      <a:pt x="1249882" y="0"/>
                    </a:lnTo>
                    <a:lnTo>
                      <a:pt x="1275501" y="3552"/>
                    </a:lnTo>
                    <a:lnTo>
                      <a:pt x="1291971" y="8879"/>
                    </a:lnTo>
                    <a:lnTo>
                      <a:pt x="1313930" y="21309"/>
                    </a:lnTo>
                    <a:lnTo>
                      <a:pt x="1326741" y="37291"/>
                    </a:lnTo>
                    <a:lnTo>
                      <a:pt x="1341380" y="55048"/>
                    </a:lnTo>
                    <a:lnTo>
                      <a:pt x="1354191" y="76356"/>
                    </a:lnTo>
                    <a:lnTo>
                      <a:pt x="1361511" y="97665"/>
                    </a:lnTo>
                    <a:lnTo>
                      <a:pt x="1370660" y="122525"/>
                    </a:lnTo>
                    <a:lnTo>
                      <a:pt x="1388960" y="177573"/>
                    </a:lnTo>
                    <a:lnTo>
                      <a:pt x="1401770" y="241498"/>
                    </a:lnTo>
                    <a:lnTo>
                      <a:pt x="1418240" y="300098"/>
                    </a:lnTo>
                    <a:lnTo>
                      <a:pt x="1432880" y="358698"/>
                    </a:lnTo>
                    <a:lnTo>
                      <a:pt x="1458500" y="410194"/>
                    </a:lnTo>
                    <a:lnTo>
                      <a:pt x="1484118" y="463464"/>
                    </a:lnTo>
                    <a:lnTo>
                      <a:pt x="1515229" y="518512"/>
                    </a:lnTo>
                    <a:lnTo>
                      <a:pt x="1544509" y="566456"/>
                    </a:lnTo>
                    <a:lnTo>
                      <a:pt x="1553659" y="591315"/>
                    </a:lnTo>
                    <a:lnTo>
                      <a:pt x="1571960" y="612624"/>
                    </a:lnTo>
                    <a:lnTo>
                      <a:pt x="1579278" y="625054"/>
                    </a:lnTo>
                    <a:lnTo>
                      <a:pt x="1593918" y="641038"/>
                    </a:lnTo>
                    <a:lnTo>
                      <a:pt x="1601239" y="653466"/>
                    </a:lnTo>
                    <a:lnTo>
                      <a:pt x="1606728" y="662345"/>
                    </a:lnTo>
                    <a:lnTo>
                      <a:pt x="1610389" y="671223"/>
                    </a:lnTo>
                    <a:lnTo>
                      <a:pt x="1614049" y="680102"/>
                    </a:lnTo>
                    <a:lnTo>
                      <a:pt x="1619537" y="687206"/>
                    </a:lnTo>
                    <a:lnTo>
                      <a:pt x="1657968" y="742253"/>
                    </a:lnTo>
                    <a:lnTo>
                      <a:pt x="1689078" y="797300"/>
                    </a:lnTo>
                    <a:lnTo>
                      <a:pt x="1720188" y="855898"/>
                    </a:lnTo>
                    <a:lnTo>
                      <a:pt x="1745807" y="919825"/>
                    </a:lnTo>
                    <a:lnTo>
                      <a:pt x="1762277" y="983752"/>
                    </a:lnTo>
                    <a:lnTo>
                      <a:pt x="1776917" y="1051229"/>
                    </a:lnTo>
                    <a:lnTo>
                      <a:pt x="1784237" y="1118706"/>
                    </a:lnTo>
                    <a:lnTo>
                      <a:pt x="1789727" y="1189734"/>
                    </a:lnTo>
                    <a:lnTo>
                      <a:pt x="1784237" y="1232352"/>
                    </a:lnTo>
                    <a:lnTo>
                      <a:pt x="1780578" y="1274969"/>
                    </a:lnTo>
                    <a:lnTo>
                      <a:pt x="1776917" y="1317586"/>
                    </a:lnTo>
                    <a:lnTo>
                      <a:pt x="1767768" y="1363754"/>
                    </a:lnTo>
                    <a:lnTo>
                      <a:pt x="1758617" y="1401045"/>
                    </a:lnTo>
                    <a:lnTo>
                      <a:pt x="1745807" y="1443663"/>
                    </a:lnTo>
                    <a:lnTo>
                      <a:pt x="1714698" y="1523572"/>
                    </a:lnTo>
                    <a:lnTo>
                      <a:pt x="1679927" y="1599926"/>
                    </a:lnTo>
                    <a:lnTo>
                      <a:pt x="1632349" y="1670955"/>
                    </a:lnTo>
                    <a:lnTo>
                      <a:pt x="1584768" y="1738432"/>
                    </a:lnTo>
                    <a:lnTo>
                      <a:pt x="1524379" y="1797031"/>
                    </a:lnTo>
                    <a:lnTo>
                      <a:pt x="1462160" y="1852077"/>
                    </a:lnTo>
                    <a:lnTo>
                      <a:pt x="1392620" y="1903574"/>
                    </a:lnTo>
                    <a:lnTo>
                      <a:pt x="1319421" y="1946191"/>
                    </a:lnTo>
                    <a:lnTo>
                      <a:pt x="1240731" y="1983481"/>
                    </a:lnTo>
                    <a:lnTo>
                      <a:pt x="1162041" y="2013669"/>
                    </a:lnTo>
                    <a:lnTo>
                      <a:pt x="1118122" y="2020771"/>
                    </a:lnTo>
                    <a:lnTo>
                      <a:pt x="1074202" y="2033202"/>
                    </a:lnTo>
                    <a:lnTo>
                      <a:pt x="1026623" y="2042080"/>
                    </a:lnTo>
                    <a:lnTo>
                      <a:pt x="982703" y="2047407"/>
                    </a:lnTo>
                    <a:lnTo>
                      <a:pt x="940612" y="2050958"/>
                    </a:lnTo>
                    <a:lnTo>
                      <a:pt x="891204" y="2050958"/>
                    </a:lnTo>
                    <a:lnTo>
                      <a:pt x="849114" y="2050958"/>
                    </a:lnTo>
                    <a:lnTo>
                      <a:pt x="805195" y="2047407"/>
                    </a:lnTo>
                    <a:lnTo>
                      <a:pt x="761274" y="2042080"/>
                    </a:lnTo>
                    <a:lnTo>
                      <a:pt x="713695" y="2033202"/>
                    </a:lnTo>
                    <a:lnTo>
                      <a:pt x="669776" y="2020771"/>
                    </a:lnTo>
                    <a:lnTo>
                      <a:pt x="631345" y="2013669"/>
                    </a:lnTo>
                    <a:lnTo>
                      <a:pt x="547166" y="1983481"/>
                    </a:lnTo>
                    <a:lnTo>
                      <a:pt x="470307" y="1946191"/>
                    </a:lnTo>
                    <a:lnTo>
                      <a:pt x="395277" y="1903574"/>
                    </a:lnTo>
                    <a:lnTo>
                      <a:pt x="325737" y="1852077"/>
                    </a:lnTo>
                    <a:lnTo>
                      <a:pt x="259859" y="1797031"/>
                    </a:lnTo>
                    <a:lnTo>
                      <a:pt x="203127" y="1738432"/>
                    </a:lnTo>
                    <a:lnTo>
                      <a:pt x="151889" y="1670955"/>
                    </a:lnTo>
                    <a:lnTo>
                      <a:pt x="107969" y="1599926"/>
                    </a:lnTo>
                    <a:lnTo>
                      <a:pt x="69540" y="1523572"/>
                    </a:lnTo>
                    <a:lnTo>
                      <a:pt x="42088" y="1443663"/>
                    </a:lnTo>
                    <a:lnTo>
                      <a:pt x="29279" y="1401045"/>
                    </a:lnTo>
                    <a:lnTo>
                      <a:pt x="16470" y="1363754"/>
                    </a:lnTo>
                    <a:lnTo>
                      <a:pt x="7319" y="1317586"/>
                    </a:lnTo>
                    <a:lnTo>
                      <a:pt x="3658" y="1274969"/>
                    </a:lnTo>
                    <a:lnTo>
                      <a:pt x="0" y="1232352"/>
                    </a:lnTo>
                    <a:lnTo>
                      <a:pt x="0" y="1189734"/>
                    </a:lnTo>
                    <a:lnTo>
                      <a:pt x="3658" y="1113378"/>
                    </a:lnTo>
                    <a:lnTo>
                      <a:pt x="12808" y="1038798"/>
                    </a:lnTo>
                    <a:lnTo>
                      <a:pt x="29279" y="965992"/>
                    </a:lnTo>
                    <a:lnTo>
                      <a:pt x="51240" y="898516"/>
                    </a:lnTo>
                    <a:lnTo>
                      <a:pt x="76859" y="831039"/>
                    </a:lnTo>
                    <a:lnTo>
                      <a:pt x="111628" y="768887"/>
                    </a:lnTo>
                    <a:lnTo>
                      <a:pt x="151889" y="708515"/>
                    </a:lnTo>
                    <a:lnTo>
                      <a:pt x="195808" y="649915"/>
                    </a:lnTo>
                    <a:lnTo>
                      <a:pt x="208618" y="628606"/>
                    </a:lnTo>
                    <a:lnTo>
                      <a:pt x="230579" y="600195"/>
                    </a:lnTo>
                    <a:lnTo>
                      <a:pt x="252539" y="566456"/>
                    </a:lnTo>
                    <a:lnTo>
                      <a:pt x="274497" y="527391"/>
                    </a:lnTo>
                    <a:lnTo>
                      <a:pt x="294629" y="484773"/>
                    </a:lnTo>
                    <a:lnTo>
                      <a:pt x="316587" y="443932"/>
                    </a:lnTo>
                    <a:lnTo>
                      <a:pt x="338547" y="401314"/>
                    </a:lnTo>
                    <a:lnTo>
                      <a:pt x="356848" y="358698"/>
                    </a:lnTo>
                    <a:lnTo>
                      <a:pt x="378807" y="300098"/>
                    </a:lnTo>
                    <a:lnTo>
                      <a:pt x="391617" y="241498"/>
                    </a:lnTo>
                    <a:lnTo>
                      <a:pt x="404426" y="177573"/>
                    </a:lnTo>
                    <a:lnTo>
                      <a:pt x="420896" y="122525"/>
                    </a:lnTo>
                    <a:lnTo>
                      <a:pt x="430046" y="97665"/>
                    </a:lnTo>
                    <a:lnTo>
                      <a:pt x="439197" y="76356"/>
                    </a:lnTo>
                    <a:lnTo>
                      <a:pt x="452007" y="55048"/>
                    </a:lnTo>
                    <a:lnTo>
                      <a:pt x="464817" y="37291"/>
                    </a:lnTo>
                    <a:lnTo>
                      <a:pt x="477626" y="21309"/>
                    </a:lnTo>
                    <a:lnTo>
                      <a:pt x="499586" y="8879"/>
                    </a:lnTo>
                    <a:lnTo>
                      <a:pt x="517885" y="3552"/>
                    </a:lnTo>
                    <a:close/>
                  </a:path>
                </a:pathLst>
              </a:custGeom>
              <a:gr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wrap="square" rtlCol="0" anchor="ctr">
                <a:noAutofit/>
              </a:bodyPr>
              <a:lstStyle/>
              <a:p>
                <a:pPr algn="ctr"/>
                <a:endParaRPr lang="en-US" dirty="0"/>
              </a:p>
            </p:txBody>
          </p:sp>
          <p:sp>
            <p:nvSpPr>
              <p:cNvPr id="27" name="Freeform 26"/>
              <p:cNvSpPr>
                <a:spLocks noChangeAspect="1"/>
              </p:cNvSpPr>
              <p:nvPr/>
            </p:nvSpPr>
            <p:spPr>
              <a:xfrm>
                <a:off x="5540186" y="5629464"/>
                <a:ext cx="1054968" cy="712837"/>
              </a:xfrm>
              <a:custGeom>
                <a:avLst/>
                <a:gdLst>
                  <a:gd name="connsiteX0" fmla="*/ 96822 w 1054968"/>
                  <a:gd name="connsiteY0" fmla="*/ 500374 h 712837"/>
                  <a:gd name="connsiteX1" fmla="*/ 958145 w 1054968"/>
                  <a:gd name="connsiteY1" fmla="*/ 500374 h 712837"/>
                  <a:gd name="connsiteX2" fmla="*/ 915430 w 1054968"/>
                  <a:gd name="connsiteY2" fmla="*/ 552144 h 712837"/>
                  <a:gd name="connsiteX3" fmla="*/ 527483 w 1054968"/>
                  <a:gd name="connsiteY3" fmla="*/ 712837 h 712837"/>
                  <a:gd name="connsiteX4" fmla="*/ 139536 w 1054968"/>
                  <a:gd name="connsiteY4" fmla="*/ 552144 h 712837"/>
                  <a:gd name="connsiteX5" fmla="*/ 990960 w 1054968"/>
                  <a:gd name="connsiteY5" fmla="*/ 332354 h 712837"/>
                  <a:gd name="connsiteX6" fmla="*/ 1054968 w 1054968"/>
                  <a:gd name="connsiteY6" fmla="*/ 396362 h 712837"/>
                  <a:gd name="connsiteX7" fmla="*/ 990960 w 1054968"/>
                  <a:gd name="connsiteY7" fmla="*/ 460370 h 712837"/>
                  <a:gd name="connsiteX8" fmla="*/ 978408 w 1054968"/>
                  <a:gd name="connsiteY8" fmla="*/ 457836 h 712837"/>
                  <a:gd name="connsiteX9" fmla="*/ 978408 w 1054968"/>
                  <a:gd name="connsiteY9" fmla="*/ 461983 h 712837"/>
                  <a:gd name="connsiteX10" fmla="*/ 69347 w 1054968"/>
                  <a:gd name="connsiteY10" fmla="*/ 461983 h 712837"/>
                  <a:gd name="connsiteX11" fmla="*/ 64008 w 1054968"/>
                  <a:gd name="connsiteY11" fmla="*/ 463061 h 712837"/>
                  <a:gd name="connsiteX12" fmla="*/ 0 w 1054968"/>
                  <a:gd name="connsiteY12" fmla="*/ 399053 h 712837"/>
                  <a:gd name="connsiteX13" fmla="*/ 64008 w 1054968"/>
                  <a:gd name="connsiteY13" fmla="*/ 335045 h 712837"/>
                  <a:gd name="connsiteX14" fmla="*/ 64008 w 1054968"/>
                  <a:gd name="connsiteY14" fmla="*/ 333967 h 712837"/>
                  <a:gd name="connsiteX15" fmla="*/ 978408 w 1054968"/>
                  <a:gd name="connsiteY15" fmla="*/ 333967 h 712837"/>
                  <a:gd name="connsiteX16" fmla="*/ 978408 w 1054968"/>
                  <a:gd name="connsiteY16" fmla="*/ 334888 h 712837"/>
                  <a:gd name="connsiteX17" fmla="*/ 990960 w 1054968"/>
                  <a:gd name="connsiteY17" fmla="*/ 164334 h 712837"/>
                  <a:gd name="connsiteX18" fmla="*/ 1054968 w 1054968"/>
                  <a:gd name="connsiteY18" fmla="*/ 228342 h 712837"/>
                  <a:gd name="connsiteX19" fmla="*/ 990960 w 1054968"/>
                  <a:gd name="connsiteY19" fmla="*/ 292350 h 712837"/>
                  <a:gd name="connsiteX20" fmla="*/ 978408 w 1054968"/>
                  <a:gd name="connsiteY20" fmla="*/ 289816 h 712837"/>
                  <a:gd name="connsiteX21" fmla="*/ 978408 w 1054968"/>
                  <a:gd name="connsiteY21" fmla="*/ 293963 h 712837"/>
                  <a:gd name="connsiteX22" fmla="*/ 69347 w 1054968"/>
                  <a:gd name="connsiteY22" fmla="*/ 293963 h 712837"/>
                  <a:gd name="connsiteX23" fmla="*/ 64008 w 1054968"/>
                  <a:gd name="connsiteY23" fmla="*/ 295041 h 712837"/>
                  <a:gd name="connsiteX24" fmla="*/ 0 w 1054968"/>
                  <a:gd name="connsiteY24" fmla="*/ 231033 h 712837"/>
                  <a:gd name="connsiteX25" fmla="*/ 64008 w 1054968"/>
                  <a:gd name="connsiteY25" fmla="*/ 167025 h 712837"/>
                  <a:gd name="connsiteX26" fmla="*/ 64008 w 1054968"/>
                  <a:gd name="connsiteY26" fmla="*/ 165947 h 712837"/>
                  <a:gd name="connsiteX27" fmla="*/ 978408 w 1054968"/>
                  <a:gd name="connsiteY27" fmla="*/ 165947 h 712837"/>
                  <a:gd name="connsiteX28" fmla="*/ 978408 w 1054968"/>
                  <a:gd name="connsiteY28" fmla="*/ 166868 h 712837"/>
                  <a:gd name="connsiteX29" fmla="*/ 990960 w 1054968"/>
                  <a:gd name="connsiteY29" fmla="*/ 0 h 712837"/>
                  <a:gd name="connsiteX30" fmla="*/ 1054968 w 1054968"/>
                  <a:gd name="connsiteY30" fmla="*/ 64008 h 712837"/>
                  <a:gd name="connsiteX31" fmla="*/ 990960 w 1054968"/>
                  <a:gd name="connsiteY31" fmla="*/ 128016 h 712837"/>
                  <a:gd name="connsiteX32" fmla="*/ 978408 w 1054968"/>
                  <a:gd name="connsiteY32" fmla="*/ 125482 h 712837"/>
                  <a:gd name="connsiteX33" fmla="*/ 978408 w 1054968"/>
                  <a:gd name="connsiteY33" fmla="*/ 129629 h 712837"/>
                  <a:gd name="connsiteX34" fmla="*/ 69347 w 1054968"/>
                  <a:gd name="connsiteY34" fmla="*/ 129629 h 712837"/>
                  <a:gd name="connsiteX35" fmla="*/ 64008 w 1054968"/>
                  <a:gd name="connsiteY35" fmla="*/ 130707 h 712837"/>
                  <a:gd name="connsiteX36" fmla="*/ 0 w 1054968"/>
                  <a:gd name="connsiteY36" fmla="*/ 66699 h 712837"/>
                  <a:gd name="connsiteX37" fmla="*/ 64008 w 1054968"/>
                  <a:gd name="connsiteY37" fmla="*/ 2691 h 712837"/>
                  <a:gd name="connsiteX38" fmla="*/ 64008 w 1054968"/>
                  <a:gd name="connsiteY38" fmla="*/ 1613 h 712837"/>
                  <a:gd name="connsiteX39" fmla="*/ 978408 w 1054968"/>
                  <a:gd name="connsiteY39" fmla="*/ 1613 h 712837"/>
                  <a:gd name="connsiteX40" fmla="*/ 978408 w 1054968"/>
                  <a:gd name="connsiteY40" fmla="*/ 2534 h 712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1054968" h="712837">
                    <a:moveTo>
                      <a:pt x="96822" y="500374"/>
                    </a:moveTo>
                    <a:lnTo>
                      <a:pt x="958145" y="500374"/>
                    </a:lnTo>
                    <a:lnTo>
                      <a:pt x="915430" y="552144"/>
                    </a:lnTo>
                    <a:cubicBezTo>
                      <a:pt x="816146" y="651429"/>
                      <a:pt x="678986" y="712837"/>
                      <a:pt x="527483" y="712837"/>
                    </a:cubicBezTo>
                    <a:cubicBezTo>
                      <a:pt x="375980" y="712837"/>
                      <a:pt x="238820" y="651429"/>
                      <a:pt x="139536" y="552144"/>
                    </a:cubicBezTo>
                    <a:close/>
                    <a:moveTo>
                      <a:pt x="990960" y="332354"/>
                    </a:moveTo>
                    <a:cubicBezTo>
                      <a:pt x="1026311" y="332354"/>
                      <a:pt x="1054968" y="361011"/>
                      <a:pt x="1054968" y="396362"/>
                    </a:cubicBezTo>
                    <a:cubicBezTo>
                      <a:pt x="1054968" y="431713"/>
                      <a:pt x="1026311" y="460370"/>
                      <a:pt x="990960" y="460370"/>
                    </a:cubicBezTo>
                    <a:lnTo>
                      <a:pt x="978408" y="457836"/>
                    </a:lnTo>
                    <a:lnTo>
                      <a:pt x="978408" y="461983"/>
                    </a:lnTo>
                    <a:lnTo>
                      <a:pt x="69347" y="461983"/>
                    </a:lnTo>
                    <a:lnTo>
                      <a:pt x="64008" y="463061"/>
                    </a:lnTo>
                    <a:cubicBezTo>
                      <a:pt x="28657" y="463061"/>
                      <a:pt x="0" y="434404"/>
                      <a:pt x="0" y="399053"/>
                    </a:cubicBezTo>
                    <a:cubicBezTo>
                      <a:pt x="0" y="363702"/>
                      <a:pt x="28657" y="335045"/>
                      <a:pt x="64008" y="335045"/>
                    </a:cubicBezTo>
                    <a:lnTo>
                      <a:pt x="64008" y="333967"/>
                    </a:lnTo>
                    <a:lnTo>
                      <a:pt x="978408" y="333967"/>
                    </a:lnTo>
                    <a:lnTo>
                      <a:pt x="978408" y="334888"/>
                    </a:lnTo>
                    <a:close/>
                    <a:moveTo>
                      <a:pt x="990960" y="164334"/>
                    </a:moveTo>
                    <a:cubicBezTo>
                      <a:pt x="1026311" y="164334"/>
                      <a:pt x="1054968" y="192991"/>
                      <a:pt x="1054968" y="228342"/>
                    </a:cubicBezTo>
                    <a:cubicBezTo>
                      <a:pt x="1054968" y="263693"/>
                      <a:pt x="1026311" y="292350"/>
                      <a:pt x="990960" y="292350"/>
                    </a:cubicBezTo>
                    <a:lnTo>
                      <a:pt x="978408" y="289816"/>
                    </a:lnTo>
                    <a:lnTo>
                      <a:pt x="978408" y="293963"/>
                    </a:lnTo>
                    <a:lnTo>
                      <a:pt x="69347" y="293963"/>
                    </a:lnTo>
                    <a:lnTo>
                      <a:pt x="64008" y="295041"/>
                    </a:lnTo>
                    <a:cubicBezTo>
                      <a:pt x="28657" y="295041"/>
                      <a:pt x="0" y="266384"/>
                      <a:pt x="0" y="231033"/>
                    </a:cubicBezTo>
                    <a:cubicBezTo>
                      <a:pt x="0" y="195682"/>
                      <a:pt x="28657" y="167025"/>
                      <a:pt x="64008" y="167025"/>
                    </a:cubicBezTo>
                    <a:lnTo>
                      <a:pt x="64008" y="165947"/>
                    </a:lnTo>
                    <a:lnTo>
                      <a:pt x="978408" y="165947"/>
                    </a:lnTo>
                    <a:lnTo>
                      <a:pt x="978408" y="166868"/>
                    </a:lnTo>
                    <a:close/>
                    <a:moveTo>
                      <a:pt x="990960" y="0"/>
                    </a:moveTo>
                    <a:cubicBezTo>
                      <a:pt x="1026311" y="0"/>
                      <a:pt x="1054968" y="28657"/>
                      <a:pt x="1054968" y="64008"/>
                    </a:cubicBezTo>
                    <a:cubicBezTo>
                      <a:pt x="1054968" y="99359"/>
                      <a:pt x="1026311" y="128016"/>
                      <a:pt x="990960" y="128016"/>
                    </a:cubicBezTo>
                    <a:lnTo>
                      <a:pt x="978408" y="125482"/>
                    </a:lnTo>
                    <a:lnTo>
                      <a:pt x="978408" y="129629"/>
                    </a:lnTo>
                    <a:lnTo>
                      <a:pt x="69347" y="129629"/>
                    </a:lnTo>
                    <a:lnTo>
                      <a:pt x="64008" y="130707"/>
                    </a:lnTo>
                    <a:cubicBezTo>
                      <a:pt x="28657" y="130707"/>
                      <a:pt x="0" y="102050"/>
                      <a:pt x="0" y="66699"/>
                    </a:cubicBezTo>
                    <a:cubicBezTo>
                      <a:pt x="0" y="31348"/>
                      <a:pt x="28657" y="2691"/>
                      <a:pt x="64008" y="2691"/>
                    </a:cubicBezTo>
                    <a:lnTo>
                      <a:pt x="64008" y="1613"/>
                    </a:lnTo>
                    <a:lnTo>
                      <a:pt x="978408" y="1613"/>
                    </a:lnTo>
                    <a:lnTo>
                      <a:pt x="978408" y="2534"/>
                    </a:lnTo>
                    <a:close/>
                  </a:path>
                </a:pathLst>
              </a:custGeom>
              <a:gr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TextBox 43"/>
            <p:cNvSpPr txBox="1"/>
            <p:nvPr/>
          </p:nvSpPr>
          <p:spPr>
            <a:xfrm>
              <a:off x="5339256" y="3118363"/>
              <a:ext cx="1371600" cy="769441"/>
            </a:xfrm>
            <a:prstGeom prst="rect">
              <a:avLst/>
            </a:prstGeom>
            <a:grpFill/>
          </p:spPr>
          <p:txBody>
            <a:bodyPr wrap="square" rtlCol="0">
              <a:spAutoFit/>
            </a:bodyPr>
            <a:lstStyle/>
            <a:p>
              <a:pPr algn="ctr"/>
              <a:r>
                <a:rPr lang="en-US" sz="2200" b="1" dirty="0">
                  <a:solidFill>
                    <a:schemeClr val="bg1"/>
                  </a:solidFill>
                  <a:latin typeface="Candara" panose="020E0502030303020204" pitchFamily="34" charset="0"/>
                </a:rPr>
                <a:t>LOREM</a:t>
              </a:r>
            </a:p>
            <a:p>
              <a:pPr algn="ctr"/>
              <a:r>
                <a:rPr lang="en-US" sz="2200" b="1" dirty="0">
                  <a:solidFill>
                    <a:schemeClr val="bg1"/>
                  </a:solidFill>
                  <a:latin typeface="Candara" panose="020E0502030303020204" pitchFamily="34" charset="0"/>
                </a:rPr>
                <a:t>IPSUM</a:t>
              </a:r>
            </a:p>
          </p:txBody>
        </p:sp>
      </p:gr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sp>
        <p:nvSpPr>
          <p:cNvPr id="28" name="Text Box 10"/>
          <p:cNvSpPr txBox="1">
            <a:spLocks noChangeArrowheads="1"/>
          </p:cNvSpPr>
          <p:nvPr/>
        </p:nvSpPr>
        <p:spPr bwMode="auto">
          <a:xfrm>
            <a:off x="8225976" y="5097920"/>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67A601"/>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29" name="Text Box 10"/>
          <p:cNvSpPr txBox="1">
            <a:spLocks noChangeArrowheads="1"/>
          </p:cNvSpPr>
          <p:nvPr/>
        </p:nvSpPr>
        <p:spPr bwMode="auto">
          <a:xfrm>
            <a:off x="8225976" y="3994275"/>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2AA4B9"/>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0" name="Text Box 10"/>
          <p:cNvSpPr txBox="1">
            <a:spLocks noChangeArrowheads="1"/>
          </p:cNvSpPr>
          <p:nvPr/>
        </p:nvSpPr>
        <p:spPr bwMode="auto">
          <a:xfrm>
            <a:off x="8225976" y="2964018"/>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4781CB"/>
                </a:solidFill>
                <a:latin typeface="Candara" panose="020E0502030303020204" pitchFamily="34" charset="0"/>
              </a:rPr>
              <a:t>LOREM IPSUM</a:t>
            </a:r>
          </a:p>
          <a:p>
            <a:r>
              <a:rPr lang="en-US" sz="1200" dirty="0">
                <a:solidFill>
                  <a:srgbClr val="4781CB"/>
                </a:solidFill>
                <a:latin typeface="Candara" panose="020E0502030303020204" pitchFamily="34" charset="0"/>
              </a:rPr>
              <a:t>Lorem ipsum dolor sit amet, </a:t>
            </a:r>
            <a:r>
              <a:rPr lang="en-US" sz="1200" dirty="0">
                <a:solidFill>
                  <a:schemeClr val="bg2">
                    <a:lumMod val="25000"/>
                  </a:schemeClr>
                </a:solidFill>
                <a:latin typeface="Candara" panose="020E0502030303020204" pitchFamily="34" charset="0"/>
              </a:rPr>
              <a:t>consectetur adipiscing elit, sed do eiusmod tempor incididunt ut labore et dolore magna aliqua. </a:t>
            </a:r>
          </a:p>
        </p:txBody>
      </p:sp>
      <p:sp>
        <p:nvSpPr>
          <p:cNvPr id="31" name="Text Box 10"/>
          <p:cNvSpPr txBox="1">
            <a:spLocks noChangeArrowheads="1"/>
          </p:cNvSpPr>
          <p:nvPr/>
        </p:nvSpPr>
        <p:spPr bwMode="auto">
          <a:xfrm>
            <a:off x="8225976" y="1929058"/>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01AA8D"/>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2" name="Text Box 10"/>
          <p:cNvSpPr txBox="1">
            <a:spLocks noChangeArrowheads="1"/>
          </p:cNvSpPr>
          <p:nvPr/>
        </p:nvSpPr>
        <p:spPr bwMode="auto">
          <a:xfrm>
            <a:off x="928481" y="4957824"/>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F2B2A"/>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3" name="Text Box 10"/>
          <p:cNvSpPr txBox="1">
            <a:spLocks noChangeArrowheads="1"/>
          </p:cNvSpPr>
          <p:nvPr/>
        </p:nvSpPr>
        <p:spPr bwMode="auto">
          <a:xfrm>
            <a:off x="928481" y="3919422"/>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85C401"/>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4" name="Text Box 10"/>
          <p:cNvSpPr txBox="1">
            <a:spLocks noChangeArrowheads="1"/>
          </p:cNvSpPr>
          <p:nvPr/>
        </p:nvSpPr>
        <p:spPr bwMode="auto">
          <a:xfrm>
            <a:off x="928481" y="2884462"/>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3EB8CD"/>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5" name="Oval 34"/>
          <p:cNvSpPr>
            <a:spLocks noChangeAspect="1"/>
          </p:cNvSpPr>
          <p:nvPr/>
        </p:nvSpPr>
        <p:spPr>
          <a:xfrm>
            <a:off x="4928853" y="4630354"/>
            <a:ext cx="548640" cy="548640"/>
          </a:xfrm>
          <a:prstGeom prst="ellipse">
            <a:avLst/>
          </a:prstGeom>
          <a:solidFill>
            <a:srgbClr val="FF2B2A"/>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1</a:t>
            </a:r>
          </a:p>
        </p:txBody>
      </p:sp>
      <p:sp>
        <p:nvSpPr>
          <p:cNvPr id="36" name="Text Box 10"/>
          <p:cNvSpPr txBox="1">
            <a:spLocks noChangeArrowheads="1"/>
          </p:cNvSpPr>
          <p:nvPr/>
        </p:nvSpPr>
        <p:spPr bwMode="auto">
          <a:xfrm>
            <a:off x="928481" y="1929058"/>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FA803"/>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7" name="Oval 36"/>
          <p:cNvSpPr>
            <a:spLocks noChangeAspect="1"/>
          </p:cNvSpPr>
          <p:nvPr/>
        </p:nvSpPr>
        <p:spPr>
          <a:xfrm>
            <a:off x="4423245" y="3704935"/>
            <a:ext cx="548640" cy="548640"/>
          </a:xfrm>
          <a:prstGeom prst="ellipse">
            <a:avLst/>
          </a:prstGeom>
          <a:solidFill>
            <a:srgbClr val="85C401"/>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2</a:t>
            </a:r>
          </a:p>
        </p:txBody>
      </p:sp>
      <p:sp>
        <p:nvSpPr>
          <p:cNvPr id="38" name="Oval 37"/>
          <p:cNvSpPr>
            <a:spLocks noChangeAspect="1"/>
          </p:cNvSpPr>
          <p:nvPr/>
        </p:nvSpPr>
        <p:spPr>
          <a:xfrm>
            <a:off x="4442906" y="2711505"/>
            <a:ext cx="548640" cy="548640"/>
          </a:xfrm>
          <a:prstGeom prst="ellipse">
            <a:avLst/>
          </a:prstGeom>
          <a:solidFill>
            <a:srgbClr val="3EB8CD"/>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3</a:t>
            </a:r>
          </a:p>
        </p:txBody>
      </p:sp>
      <p:sp>
        <p:nvSpPr>
          <p:cNvPr id="39" name="Oval 38"/>
          <p:cNvSpPr>
            <a:spLocks noChangeAspect="1"/>
          </p:cNvSpPr>
          <p:nvPr/>
        </p:nvSpPr>
        <p:spPr>
          <a:xfrm>
            <a:off x="5002917" y="1945333"/>
            <a:ext cx="548640" cy="548640"/>
          </a:xfrm>
          <a:prstGeom prst="ellipse">
            <a:avLst/>
          </a:prstGeom>
          <a:solidFill>
            <a:srgbClr val="FFA803"/>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4</a:t>
            </a:r>
          </a:p>
        </p:txBody>
      </p:sp>
      <p:sp>
        <p:nvSpPr>
          <p:cNvPr id="40" name="Oval 39"/>
          <p:cNvSpPr>
            <a:spLocks noChangeAspect="1"/>
          </p:cNvSpPr>
          <p:nvPr/>
        </p:nvSpPr>
        <p:spPr>
          <a:xfrm>
            <a:off x="6503229" y="1945333"/>
            <a:ext cx="548640" cy="548640"/>
          </a:xfrm>
          <a:prstGeom prst="ellipse">
            <a:avLst/>
          </a:prstGeom>
          <a:solidFill>
            <a:srgbClr val="01AA8D"/>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5</a:t>
            </a:r>
          </a:p>
        </p:txBody>
      </p:sp>
      <p:sp>
        <p:nvSpPr>
          <p:cNvPr id="41" name="Oval 40"/>
          <p:cNvSpPr>
            <a:spLocks noChangeAspect="1"/>
          </p:cNvSpPr>
          <p:nvPr/>
        </p:nvSpPr>
        <p:spPr>
          <a:xfrm>
            <a:off x="7086448" y="2710150"/>
            <a:ext cx="548640" cy="548640"/>
          </a:xfrm>
          <a:prstGeom prst="ellipse">
            <a:avLst/>
          </a:prstGeom>
          <a:solidFill>
            <a:srgbClr val="4781CB"/>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6</a:t>
            </a:r>
          </a:p>
        </p:txBody>
      </p:sp>
      <p:sp>
        <p:nvSpPr>
          <p:cNvPr id="42" name="Oval 41"/>
          <p:cNvSpPr>
            <a:spLocks noChangeAspect="1"/>
          </p:cNvSpPr>
          <p:nvPr/>
        </p:nvSpPr>
        <p:spPr>
          <a:xfrm>
            <a:off x="7078228" y="3704935"/>
            <a:ext cx="548640" cy="548640"/>
          </a:xfrm>
          <a:prstGeom prst="ellipse">
            <a:avLst/>
          </a:prstGeom>
          <a:solidFill>
            <a:srgbClr val="2AA4B9"/>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7</a:t>
            </a:r>
          </a:p>
        </p:txBody>
      </p:sp>
      <p:sp>
        <p:nvSpPr>
          <p:cNvPr id="43" name="Oval 42"/>
          <p:cNvSpPr>
            <a:spLocks noChangeAspect="1"/>
          </p:cNvSpPr>
          <p:nvPr/>
        </p:nvSpPr>
        <p:spPr>
          <a:xfrm>
            <a:off x="6631917" y="4603645"/>
            <a:ext cx="548640" cy="548640"/>
          </a:xfrm>
          <a:prstGeom prst="ellipse">
            <a:avLst/>
          </a:prstGeom>
          <a:solidFill>
            <a:srgbClr val="67A601"/>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8</a:t>
            </a:r>
          </a:p>
        </p:txBody>
      </p:sp>
      <p:pic>
        <p:nvPicPr>
          <p:cNvPr id="24" name="Picture 23">
            <a:hlinkClick r:id="rId2"/>
            <a:extLst>
              <a:ext uri="{FF2B5EF4-FFF2-40B4-BE49-F238E27FC236}">
                <a16:creationId xmlns:a16="http://schemas.microsoft.com/office/drawing/2014/main" id="{626A0B15-C431-42D3-9408-C98CDF11C22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512816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18" presetClass="entr" presetSubtype="3" fill="hold" nodeType="afterEffect">
                                  <p:stCondLst>
                                    <p:cond delay="0"/>
                                  </p:stCondLst>
                                  <p:childTnLst>
                                    <p:set>
                                      <p:cBhvr>
                                        <p:cTn id="10" dur="1" fill="hold">
                                          <p:stCondLst>
                                            <p:cond delay="0"/>
                                          </p:stCondLst>
                                        </p:cTn>
                                        <p:tgtEl>
                                          <p:spTgt spid="46"/>
                                        </p:tgtEl>
                                        <p:attrNameLst>
                                          <p:attrName>style.visibility</p:attrName>
                                        </p:attrNameLst>
                                      </p:cBhvr>
                                      <p:to>
                                        <p:strVal val="visible"/>
                                      </p:to>
                                    </p:set>
                                    <p:animEffect transition="in" filter="strips(upRight)">
                                      <p:cBhvr>
                                        <p:cTn id="11" dur="500"/>
                                        <p:tgtEl>
                                          <p:spTgt spid="46"/>
                                        </p:tgtEl>
                                      </p:cBhvr>
                                    </p:animEffect>
                                  </p:childTnLst>
                                </p:cTn>
                              </p:par>
                            </p:childTnLst>
                          </p:cTn>
                        </p:par>
                        <p:par>
                          <p:cTn id="12" fill="hold">
                            <p:stCondLst>
                              <p:cond delay="1000"/>
                            </p:stCondLst>
                            <p:childTnLst>
                              <p:par>
                                <p:cTn id="13" presetID="53" presetClass="entr" presetSubtype="528" fill="hold" grpId="0" nodeType="afterEffect">
                                  <p:stCondLst>
                                    <p:cond delay="0"/>
                                  </p:stCondLst>
                                  <p:childTnLst>
                                    <p:set>
                                      <p:cBhvr>
                                        <p:cTn id="14" dur="1" fill="hold">
                                          <p:stCondLst>
                                            <p:cond delay="0"/>
                                          </p:stCondLst>
                                        </p:cTn>
                                        <p:tgtEl>
                                          <p:spTgt spid="35"/>
                                        </p:tgtEl>
                                        <p:attrNameLst>
                                          <p:attrName>style.visibility</p:attrName>
                                        </p:attrNameLst>
                                      </p:cBhvr>
                                      <p:to>
                                        <p:strVal val="visible"/>
                                      </p:to>
                                    </p:set>
                                    <p:anim calcmode="lin" valueType="num">
                                      <p:cBhvr>
                                        <p:cTn id="15" dur="500" fill="hold"/>
                                        <p:tgtEl>
                                          <p:spTgt spid="35"/>
                                        </p:tgtEl>
                                        <p:attrNameLst>
                                          <p:attrName>ppt_w</p:attrName>
                                        </p:attrNameLst>
                                      </p:cBhvr>
                                      <p:tavLst>
                                        <p:tav tm="0">
                                          <p:val>
                                            <p:fltVal val="0"/>
                                          </p:val>
                                        </p:tav>
                                        <p:tav tm="100000">
                                          <p:val>
                                            <p:strVal val="#ppt_w"/>
                                          </p:val>
                                        </p:tav>
                                      </p:tavLst>
                                    </p:anim>
                                    <p:anim calcmode="lin" valueType="num">
                                      <p:cBhvr>
                                        <p:cTn id="16" dur="500" fill="hold"/>
                                        <p:tgtEl>
                                          <p:spTgt spid="35"/>
                                        </p:tgtEl>
                                        <p:attrNameLst>
                                          <p:attrName>ppt_h</p:attrName>
                                        </p:attrNameLst>
                                      </p:cBhvr>
                                      <p:tavLst>
                                        <p:tav tm="0">
                                          <p:val>
                                            <p:fltVal val="0"/>
                                          </p:val>
                                        </p:tav>
                                        <p:tav tm="100000">
                                          <p:val>
                                            <p:strVal val="#ppt_h"/>
                                          </p:val>
                                        </p:tav>
                                      </p:tavLst>
                                    </p:anim>
                                    <p:animEffect transition="in" filter="fade">
                                      <p:cBhvr>
                                        <p:cTn id="17" dur="500"/>
                                        <p:tgtEl>
                                          <p:spTgt spid="35"/>
                                        </p:tgtEl>
                                      </p:cBhvr>
                                    </p:animEffect>
                                    <p:anim calcmode="lin" valueType="num">
                                      <p:cBhvr>
                                        <p:cTn id="18" dur="500" fill="hold"/>
                                        <p:tgtEl>
                                          <p:spTgt spid="35"/>
                                        </p:tgtEl>
                                        <p:attrNameLst>
                                          <p:attrName>ppt_x</p:attrName>
                                        </p:attrNameLst>
                                      </p:cBhvr>
                                      <p:tavLst>
                                        <p:tav tm="0">
                                          <p:val>
                                            <p:fltVal val="0.5"/>
                                          </p:val>
                                        </p:tav>
                                        <p:tav tm="100000">
                                          <p:val>
                                            <p:strVal val="#ppt_x"/>
                                          </p:val>
                                        </p:tav>
                                      </p:tavLst>
                                    </p:anim>
                                    <p:anim calcmode="lin" valueType="num">
                                      <p:cBhvr>
                                        <p:cTn id="19" dur="500" fill="hold"/>
                                        <p:tgtEl>
                                          <p:spTgt spid="35"/>
                                        </p:tgtEl>
                                        <p:attrNameLst>
                                          <p:attrName>ppt_y</p:attrName>
                                        </p:attrNameLst>
                                      </p:cBhvr>
                                      <p:tavLst>
                                        <p:tav tm="0">
                                          <p:val>
                                            <p:fltVal val="0.5"/>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32"/>
                                        </p:tgtEl>
                                        <p:attrNameLst>
                                          <p:attrName>style.visibility</p:attrName>
                                        </p:attrNameLst>
                                      </p:cBhvr>
                                      <p:to>
                                        <p:strVal val="visible"/>
                                      </p:to>
                                    </p:set>
                                    <p:animEffect transition="in" filter="fade">
                                      <p:cBhvr>
                                        <p:cTn id="23" dur="1000"/>
                                        <p:tgtEl>
                                          <p:spTgt spid="32"/>
                                        </p:tgtEl>
                                      </p:cBhvr>
                                    </p:animEffect>
                                    <p:anim calcmode="lin" valueType="num">
                                      <p:cBhvr>
                                        <p:cTn id="24" dur="1000" fill="hold"/>
                                        <p:tgtEl>
                                          <p:spTgt spid="32"/>
                                        </p:tgtEl>
                                        <p:attrNameLst>
                                          <p:attrName>ppt_x</p:attrName>
                                        </p:attrNameLst>
                                      </p:cBhvr>
                                      <p:tavLst>
                                        <p:tav tm="0">
                                          <p:val>
                                            <p:strVal val="#ppt_x"/>
                                          </p:val>
                                        </p:tav>
                                        <p:tav tm="100000">
                                          <p:val>
                                            <p:strVal val="#ppt_x"/>
                                          </p:val>
                                        </p:tav>
                                      </p:tavLst>
                                    </p:anim>
                                    <p:anim calcmode="lin" valueType="num">
                                      <p:cBhvr>
                                        <p:cTn id="25" dur="1000" fill="hold"/>
                                        <p:tgtEl>
                                          <p:spTgt spid="32"/>
                                        </p:tgtEl>
                                        <p:attrNameLst>
                                          <p:attrName>ppt_y</p:attrName>
                                        </p:attrNameLst>
                                      </p:cBhvr>
                                      <p:tavLst>
                                        <p:tav tm="0">
                                          <p:val>
                                            <p:strVal val="#ppt_y+.1"/>
                                          </p:val>
                                        </p:tav>
                                        <p:tav tm="100000">
                                          <p:val>
                                            <p:strVal val="#ppt_y"/>
                                          </p:val>
                                        </p:tav>
                                      </p:tavLst>
                                    </p:anim>
                                  </p:childTnLst>
                                </p:cTn>
                              </p:par>
                            </p:childTnLst>
                          </p:cTn>
                        </p:par>
                        <p:par>
                          <p:cTn id="26" fill="hold">
                            <p:stCondLst>
                              <p:cond delay="2500"/>
                            </p:stCondLst>
                            <p:childTnLst>
                              <p:par>
                                <p:cTn id="27" presetID="53" presetClass="entr" presetSubtype="528" fill="hold" grpId="0" nodeType="afterEffect">
                                  <p:stCondLst>
                                    <p:cond delay="0"/>
                                  </p:stCondLst>
                                  <p:childTnLst>
                                    <p:set>
                                      <p:cBhvr>
                                        <p:cTn id="28" dur="1" fill="hold">
                                          <p:stCondLst>
                                            <p:cond delay="0"/>
                                          </p:stCondLst>
                                        </p:cTn>
                                        <p:tgtEl>
                                          <p:spTgt spid="37"/>
                                        </p:tgtEl>
                                        <p:attrNameLst>
                                          <p:attrName>style.visibility</p:attrName>
                                        </p:attrNameLst>
                                      </p:cBhvr>
                                      <p:to>
                                        <p:strVal val="visible"/>
                                      </p:to>
                                    </p:set>
                                    <p:anim calcmode="lin" valueType="num">
                                      <p:cBhvr>
                                        <p:cTn id="29" dur="500" fill="hold"/>
                                        <p:tgtEl>
                                          <p:spTgt spid="37"/>
                                        </p:tgtEl>
                                        <p:attrNameLst>
                                          <p:attrName>ppt_w</p:attrName>
                                        </p:attrNameLst>
                                      </p:cBhvr>
                                      <p:tavLst>
                                        <p:tav tm="0">
                                          <p:val>
                                            <p:fltVal val="0"/>
                                          </p:val>
                                        </p:tav>
                                        <p:tav tm="100000">
                                          <p:val>
                                            <p:strVal val="#ppt_w"/>
                                          </p:val>
                                        </p:tav>
                                      </p:tavLst>
                                    </p:anim>
                                    <p:anim calcmode="lin" valueType="num">
                                      <p:cBhvr>
                                        <p:cTn id="30" dur="500" fill="hold"/>
                                        <p:tgtEl>
                                          <p:spTgt spid="37"/>
                                        </p:tgtEl>
                                        <p:attrNameLst>
                                          <p:attrName>ppt_h</p:attrName>
                                        </p:attrNameLst>
                                      </p:cBhvr>
                                      <p:tavLst>
                                        <p:tav tm="0">
                                          <p:val>
                                            <p:fltVal val="0"/>
                                          </p:val>
                                        </p:tav>
                                        <p:tav tm="100000">
                                          <p:val>
                                            <p:strVal val="#ppt_h"/>
                                          </p:val>
                                        </p:tav>
                                      </p:tavLst>
                                    </p:anim>
                                    <p:animEffect transition="in" filter="fade">
                                      <p:cBhvr>
                                        <p:cTn id="31" dur="500"/>
                                        <p:tgtEl>
                                          <p:spTgt spid="37"/>
                                        </p:tgtEl>
                                      </p:cBhvr>
                                    </p:animEffect>
                                    <p:anim calcmode="lin" valueType="num">
                                      <p:cBhvr>
                                        <p:cTn id="32" dur="500" fill="hold"/>
                                        <p:tgtEl>
                                          <p:spTgt spid="37"/>
                                        </p:tgtEl>
                                        <p:attrNameLst>
                                          <p:attrName>ppt_x</p:attrName>
                                        </p:attrNameLst>
                                      </p:cBhvr>
                                      <p:tavLst>
                                        <p:tav tm="0">
                                          <p:val>
                                            <p:fltVal val="0.5"/>
                                          </p:val>
                                        </p:tav>
                                        <p:tav tm="100000">
                                          <p:val>
                                            <p:strVal val="#ppt_x"/>
                                          </p:val>
                                        </p:tav>
                                      </p:tavLst>
                                    </p:anim>
                                    <p:anim calcmode="lin" valueType="num">
                                      <p:cBhvr>
                                        <p:cTn id="33" dur="500" fill="hold"/>
                                        <p:tgtEl>
                                          <p:spTgt spid="37"/>
                                        </p:tgtEl>
                                        <p:attrNameLst>
                                          <p:attrName>ppt_y</p:attrName>
                                        </p:attrNameLst>
                                      </p:cBhvr>
                                      <p:tavLst>
                                        <p:tav tm="0">
                                          <p:val>
                                            <p:fltVal val="0.5"/>
                                          </p:val>
                                        </p:tav>
                                        <p:tav tm="100000">
                                          <p:val>
                                            <p:strVal val="#ppt_y"/>
                                          </p:val>
                                        </p:tav>
                                      </p:tavLst>
                                    </p:anim>
                                  </p:childTnLst>
                                </p:cTn>
                              </p:par>
                            </p:childTnLst>
                          </p:cTn>
                        </p:par>
                        <p:par>
                          <p:cTn id="34" fill="hold">
                            <p:stCondLst>
                              <p:cond delay="3000"/>
                            </p:stCondLst>
                            <p:childTnLst>
                              <p:par>
                                <p:cTn id="35" presetID="42" presetClass="entr" presetSubtype="0" fill="hold" grpId="0" nodeType="afterEffect">
                                  <p:stCondLst>
                                    <p:cond delay="0"/>
                                  </p:stCondLst>
                                  <p:childTnLst>
                                    <p:set>
                                      <p:cBhvr>
                                        <p:cTn id="36" dur="1" fill="hold">
                                          <p:stCondLst>
                                            <p:cond delay="0"/>
                                          </p:stCondLst>
                                        </p:cTn>
                                        <p:tgtEl>
                                          <p:spTgt spid="33"/>
                                        </p:tgtEl>
                                        <p:attrNameLst>
                                          <p:attrName>style.visibility</p:attrName>
                                        </p:attrNameLst>
                                      </p:cBhvr>
                                      <p:to>
                                        <p:strVal val="visible"/>
                                      </p:to>
                                    </p:set>
                                    <p:animEffect transition="in" filter="fade">
                                      <p:cBhvr>
                                        <p:cTn id="37" dur="1000"/>
                                        <p:tgtEl>
                                          <p:spTgt spid="33"/>
                                        </p:tgtEl>
                                      </p:cBhvr>
                                    </p:animEffect>
                                    <p:anim calcmode="lin" valueType="num">
                                      <p:cBhvr>
                                        <p:cTn id="38" dur="1000" fill="hold"/>
                                        <p:tgtEl>
                                          <p:spTgt spid="33"/>
                                        </p:tgtEl>
                                        <p:attrNameLst>
                                          <p:attrName>ppt_x</p:attrName>
                                        </p:attrNameLst>
                                      </p:cBhvr>
                                      <p:tavLst>
                                        <p:tav tm="0">
                                          <p:val>
                                            <p:strVal val="#ppt_x"/>
                                          </p:val>
                                        </p:tav>
                                        <p:tav tm="100000">
                                          <p:val>
                                            <p:strVal val="#ppt_x"/>
                                          </p:val>
                                        </p:tav>
                                      </p:tavLst>
                                    </p:anim>
                                    <p:anim calcmode="lin" valueType="num">
                                      <p:cBhvr>
                                        <p:cTn id="39" dur="1000" fill="hold"/>
                                        <p:tgtEl>
                                          <p:spTgt spid="33"/>
                                        </p:tgtEl>
                                        <p:attrNameLst>
                                          <p:attrName>ppt_y</p:attrName>
                                        </p:attrNameLst>
                                      </p:cBhvr>
                                      <p:tavLst>
                                        <p:tav tm="0">
                                          <p:val>
                                            <p:strVal val="#ppt_y+.1"/>
                                          </p:val>
                                        </p:tav>
                                        <p:tav tm="100000">
                                          <p:val>
                                            <p:strVal val="#ppt_y"/>
                                          </p:val>
                                        </p:tav>
                                      </p:tavLst>
                                    </p:anim>
                                  </p:childTnLst>
                                </p:cTn>
                              </p:par>
                            </p:childTnLst>
                          </p:cTn>
                        </p:par>
                        <p:par>
                          <p:cTn id="40" fill="hold">
                            <p:stCondLst>
                              <p:cond delay="4000"/>
                            </p:stCondLst>
                            <p:childTnLst>
                              <p:par>
                                <p:cTn id="41" presetID="53" presetClass="entr" presetSubtype="528" fill="hold" grpId="0" nodeType="afterEffect">
                                  <p:stCondLst>
                                    <p:cond delay="0"/>
                                  </p:stCondLst>
                                  <p:childTnLst>
                                    <p:set>
                                      <p:cBhvr>
                                        <p:cTn id="42" dur="1" fill="hold">
                                          <p:stCondLst>
                                            <p:cond delay="0"/>
                                          </p:stCondLst>
                                        </p:cTn>
                                        <p:tgtEl>
                                          <p:spTgt spid="38"/>
                                        </p:tgtEl>
                                        <p:attrNameLst>
                                          <p:attrName>style.visibility</p:attrName>
                                        </p:attrNameLst>
                                      </p:cBhvr>
                                      <p:to>
                                        <p:strVal val="visible"/>
                                      </p:to>
                                    </p:set>
                                    <p:anim calcmode="lin" valueType="num">
                                      <p:cBhvr>
                                        <p:cTn id="43" dur="500" fill="hold"/>
                                        <p:tgtEl>
                                          <p:spTgt spid="38"/>
                                        </p:tgtEl>
                                        <p:attrNameLst>
                                          <p:attrName>ppt_w</p:attrName>
                                        </p:attrNameLst>
                                      </p:cBhvr>
                                      <p:tavLst>
                                        <p:tav tm="0">
                                          <p:val>
                                            <p:fltVal val="0"/>
                                          </p:val>
                                        </p:tav>
                                        <p:tav tm="100000">
                                          <p:val>
                                            <p:strVal val="#ppt_w"/>
                                          </p:val>
                                        </p:tav>
                                      </p:tavLst>
                                    </p:anim>
                                    <p:anim calcmode="lin" valueType="num">
                                      <p:cBhvr>
                                        <p:cTn id="44" dur="500" fill="hold"/>
                                        <p:tgtEl>
                                          <p:spTgt spid="38"/>
                                        </p:tgtEl>
                                        <p:attrNameLst>
                                          <p:attrName>ppt_h</p:attrName>
                                        </p:attrNameLst>
                                      </p:cBhvr>
                                      <p:tavLst>
                                        <p:tav tm="0">
                                          <p:val>
                                            <p:fltVal val="0"/>
                                          </p:val>
                                        </p:tav>
                                        <p:tav tm="100000">
                                          <p:val>
                                            <p:strVal val="#ppt_h"/>
                                          </p:val>
                                        </p:tav>
                                      </p:tavLst>
                                    </p:anim>
                                    <p:animEffect transition="in" filter="fade">
                                      <p:cBhvr>
                                        <p:cTn id="45" dur="500"/>
                                        <p:tgtEl>
                                          <p:spTgt spid="38"/>
                                        </p:tgtEl>
                                      </p:cBhvr>
                                    </p:animEffect>
                                    <p:anim calcmode="lin" valueType="num">
                                      <p:cBhvr>
                                        <p:cTn id="46" dur="500" fill="hold"/>
                                        <p:tgtEl>
                                          <p:spTgt spid="38"/>
                                        </p:tgtEl>
                                        <p:attrNameLst>
                                          <p:attrName>ppt_x</p:attrName>
                                        </p:attrNameLst>
                                      </p:cBhvr>
                                      <p:tavLst>
                                        <p:tav tm="0">
                                          <p:val>
                                            <p:fltVal val="0.5"/>
                                          </p:val>
                                        </p:tav>
                                        <p:tav tm="100000">
                                          <p:val>
                                            <p:strVal val="#ppt_x"/>
                                          </p:val>
                                        </p:tav>
                                      </p:tavLst>
                                    </p:anim>
                                    <p:anim calcmode="lin" valueType="num">
                                      <p:cBhvr>
                                        <p:cTn id="47" dur="500" fill="hold"/>
                                        <p:tgtEl>
                                          <p:spTgt spid="38"/>
                                        </p:tgtEl>
                                        <p:attrNameLst>
                                          <p:attrName>ppt_y</p:attrName>
                                        </p:attrNameLst>
                                      </p:cBhvr>
                                      <p:tavLst>
                                        <p:tav tm="0">
                                          <p:val>
                                            <p:fltVal val="0.5"/>
                                          </p:val>
                                        </p:tav>
                                        <p:tav tm="100000">
                                          <p:val>
                                            <p:strVal val="#ppt_y"/>
                                          </p:val>
                                        </p:tav>
                                      </p:tavLst>
                                    </p:anim>
                                  </p:childTnLst>
                                </p:cTn>
                              </p:par>
                            </p:childTnLst>
                          </p:cTn>
                        </p:par>
                        <p:par>
                          <p:cTn id="48" fill="hold">
                            <p:stCondLst>
                              <p:cond delay="4500"/>
                            </p:stCondLst>
                            <p:childTnLst>
                              <p:par>
                                <p:cTn id="49" presetID="42" presetClass="entr" presetSubtype="0" fill="hold" grpId="0" nodeType="afterEffect">
                                  <p:stCondLst>
                                    <p:cond delay="0"/>
                                  </p:stCondLst>
                                  <p:childTnLst>
                                    <p:set>
                                      <p:cBhvr>
                                        <p:cTn id="50" dur="1" fill="hold">
                                          <p:stCondLst>
                                            <p:cond delay="0"/>
                                          </p:stCondLst>
                                        </p:cTn>
                                        <p:tgtEl>
                                          <p:spTgt spid="34"/>
                                        </p:tgtEl>
                                        <p:attrNameLst>
                                          <p:attrName>style.visibility</p:attrName>
                                        </p:attrNameLst>
                                      </p:cBhvr>
                                      <p:to>
                                        <p:strVal val="visible"/>
                                      </p:to>
                                    </p:set>
                                    <p:animEffect transition="in" filter="fade">
                                      <p:cBhvr>
                                        <p:cTn id="51" dur="1000"/>
                                        <p:tgtEl>
                                          <p:spTgt spid="34"/>
                                        </p:tgtEl>
                                      </p:cBhvr>
                                    </p:animEffect>
                                    <p:anim calcmode="lin" valueType="num">
                                      <p:cBhvr>
                                        <p:cTn id="52" dur="1000" fill="hold"/>
                                        <p:tgtEl>
                                          <p:spTgt spid="34"/>
                                        </p:tgtEl>
                                        <p:attrNameLst>
                                          <p:attrName>ppt_x</p:attrName>
                                        </p:attrNameLst>
                                      </p:cBhvr>
                                      <p:tavLst>
                                        <p:tav tm="0">
                                          <p:val>
                                            <p:strVal val="#ppt_x"/>
                                          </p:val>
                                        </p:tav>
                                        <p:tav tm="100000">
                                          <p:val>
                                            <p:strVal val="#ppt_x"/>
                                          </p:val>
                                        </p:tav>
                                      </p:tavLst>
                                    </p:anim>
                                    <p:anim calcmode="lin" valueType="num">
                                      <p:cBhvr>
                                        <p:cTn id="53" dur="1000" fill="hold"/>
                                        <p:tgtEl>
                                          <p:spTgt spid="34"/>
                                        </p:tgtEl>
                                        <p:attrNameLst>
                                          <p:attrName>ppt_y</p:attrName>
                                        </p:attrNameLst>
                                      </p:cBhvr>
                                      <p:tavLst>
                                        <p:tav tm="0">
                                          <p:val>
                                            <p:strVal val="#ppt_y+.1"/>
                                          </p:val>
                                        </p:tav>
                                        <p:tav tm="100000">
                                          <p:val>
                                            <p:strVal val="#ppt_y"/>
                                          </p:val>
                                        </p:tav>
                                      </p:tavLst>
                                    </p:anim>
                                  </p:childTnLst>
                                </p:cTn>
                              </p:par>
                            </p:childTnLst>
                          </p:cTn>
                        </p:par>
                        <p:par>
                          <p:cTn id="54" fill="hold">
                            <p:stCondLst>
                              <p:cond delay="5500"/>
                            </p:stCondLst>
                            <p:childTnLst>
                              <p:par>
                                <p:cTn id="55" presetID="53" presetClass="entr" presetSubtype="528" fill="hold" grpId="0" nodeType="afterEffect">
                                  <p:stCondLst>
                                    <p:cond delay="0"/>
                                  </p:stCondLst>
                                  <p:childTnLst>
                                    <p:set>
                                      <p:cBhvr>
                                        <p:cTn id="56" dur="1" fill="hold">
                                          <p:stCondLst>
                                            <p:cond delay="0"/>
                                          </p:stCondLst>
                                        </p:cTn>
                                        <p:tgtEl>
                                          <p:spTgt spid="39"/>
                                        </p:tgtEl>
                                        <p:attrNameLst>
                                          <p:attrName>style.visibility</p:attrName>
                                        </p:attrNameLst>
                                      </p:cBhvr>
                                      <p:to>
                                        <p:strVal val="visible"/>
                                      </p:to>
                                    </p:set>
                                    <p:anim calcmode="lin" valueType="num">
                                      <p:cBhvr>
                                        <p:cTn id="57" dur="500" fill="hold"/>
                                        <p:tgtEl>
                                          <p:spTgt spid="39"/>
                                        </p:tgtEl>
                                        <p:attrNameLst>
                                          <p:attrName>ppt_w</p:attrName>
                                        </p:attrNameLst>
                                      </p:cBhvr>
                                      <p:tavLst>
                                        <p:tav tm="0">
                                          <p:val>
                                            <p:fltVal val="0"/>
                                          </p:val>
                                        </p:tav>
                                        <p:tav tm="100000">
                                          <p:val>
                                            <p:strVal val="#ppt_w"/>
                                          </p:val>
                                        </p:tav>
                                      </p:tavLst>
                                    </p:anim>
                                    <p:anim calcmode="lin" valueType="num">
                                      <p:cBhvr>
                                        <p:cTn id="58" dur="500" fill="hold"/>
                                        <p:tgtEl>
                                          <p:spTgt spid="39"/>
                                        </p:tgtEl>
                                        <p:attrNameLst>
                                          <p:attrName>ppt_h</p:attrName>
                                        </p:attrNameLst>
                                      </p:cBhvr>
                                      <p:tavLst>
                                        <p:tav tm="0">
                                          <p:val>
                                            <p:fltVal val="0"/>
                                          </p:val>
                                        </p:tav>
                                        <p:tav tm="100000">
                                          <p:val>
                                            <p:strVal val="#ppt_h"/>
                                          </p:val>
                                        </p:tav>
                                      </p:tavLst>
                                    </p:anim>
                                    <p:animEffect transition="in" filter="fade">
                                      <p:cBhvr>
                                        <p:cTn id="59" dur="500"/>
                                        <p:tgtEl>
                                          <p:spTgt spid="39"/>
                                        </p:tgtEl>
                                      </p:cBhvr>
                                    </p:animEffect>
                                    <p:anim calcmode="lin" valueType="num">
                                      <p:cBhvr>
                                        <p:cTn id="60" dur="500" fill="hold"/>
                                        <p:tgtEl>
                                          <p:spTgt spid="39"/>
                                        </p:tgtEl>
                                        <p:attrNameLst>
                                          <p:attrName>ppt_x</p:attrName>
                                        </p:attrNameLst>
                                      </p:cBhvr>
                                      <p:tavLst>
                                        <p:tav tm="0">
                                          <p:val>
                                            <p:fltVal val="0.5"/>
                                          </p:val>
                                        </p:tav>
                                        <p:tav tm="100000">
                                          <p:val>
                                            <p:strVal val="#ppt_x"/>
                                          </p:val>
                                        </p:tav>
                                      </p:tavLst>
                                    </p:anim>
                                    <p:anim calcmode="lin" valueType="num">
                                      <p:cBhvr>
                                        <p:cTn id="61" dur="500" fill="hold"/>
                                        <p:tgtEl>
                                          <p:spTgt spid="39"/>
                                        </p:tgtEl>
                                        <p:attrNameLst>
                                          <p:attrName>ppt_y</p:attrName>
                                        </p:attrNameLst>
                                      </p:cBhvr>
                                      <p:tavLst>
                                        <p:tav tm="0">
                                          <p:val>
                                            <p:fltVal val="0.5"/>
                                          </p:val>
                                        </p:tav>
                                        <p:tav tm="100000">
                                          <p:val>
                                            <p:strVal val="#ppt_y"/>
                                          </p:val>
                                        </p:tav>
                                      </p:tavLst>
                                    </p:anim>
                                  </p:childTnLst>
                                </p:cTn>
                              </p:par>
                            </p:childTnLst>
                          </p:cTn>
                        </p:par>
                        <p:par>
                          <p:cTn id="62" fill="hold">
                            <p:stCondLst>
                              <p:cond delay="6000"/>
                            </p:stCondLst>
                            <p:childTnLst>
                              <p:par>
                                <p:cTn id="63" presetID="42" presetClass="entr" presetSubtype="0" fill="hold" grpId="0" nodeType="afterEffect">
                                  <p:stCondLst>
                                    <p:cond delay="0"/>
                                  </p:stCondLst>
                                  <p:childTnLst>
                                    <p:set>
                                      <p:cBhvr>
                                        <p:cTn id="64" dur="1" fill="hold">
                                          <p:stCondLst>
                                            <p:cond delay="0"/>
                                          </p:stCondLst>
                                        </p:cTn>
                                        <p:tgtEl>
                                          <p:spTgt spid="36"/>
                                        </p:tgtEl>
                                        <p:attrNameLst>
                                          <p:attrName>style.visibility</p:attrName>
                                        </p:attrNameLst>
                                      </p:cBhvr>
                                      <p:to>
                                        <p:strVal val="visible"/>
                                      </p:to>
                                    </p:set>
                                    <p:animEffect transition="in" filter="fade">
                                      <p:cBhvr>
                                        <p:cTn id="65" dur="1000"/>
                                        <p:tgtEl>
                                          <p:spTgt spid="36"/>
                                        </p:tgtEl>
                                      </p:cBhvr>
                                    </p:animEffect>
                                    <p:anim calcmode="lin" valueType="num">
                                      <p:cBhvr>
                                        <p:cTn id="66" dur="1000" fill="hold"/>
                                        <p:tgtEl>
                                          <p:spTgt spid="36"/>
                                        </p:tgtEl>
                                        <p:attrNameLst>
                                          <p:attrName>ppt_x</p:attrName>
                                        </p:attrNameLst>
                                      </p:cBhvr>
                                      <p:tavLst>
                                        <p:tav tm="0">
                                          <p:val>
                                            <p:strVal val="#ppt_x"/>
                                          </p:val>
                                        </p:tav>
                                        <p:tav tm="100000">
                                          <p:val>
                                            <p:strVal val="#ppt_x"/>
                                          </p:val>
                                        </p:tav>
                                      </p:tavLst>
                                    </p:anim>
                                    <p:anim calcmode="lin" valueType="num">
                                      <p:cBhvr>
                                        <p:cTn id="67" dur="1000" fill="hold"/>
                                        <p:tgtEl>
                                          <p:spTgt spid="36"/>
                                        </p:tgtEl>
                                        <p:attrNameLst>
                                          <p:attrName>ppt_y</p:attrName>
                                        </p:attrNameLst>
                                      </p:cBhvr>
                                      <p:tavLst>
                                        <p:tav tm="0">
                                          <p:val>
                                            <p:strVal val="#ppt_y+.1"/>
                                          </p:val>
                                        </p:tav>
                                        <p:tav tm="100000">
                                          <p:val>
                                            <p:strVal val="#ppt_y"/>
                                          </p:val>
                                        </p:tav>
                                      </p:tavLst>
                                    </p:anim>
                                  </p:childTnLst>
                                </p:cTn>
                              </p:par>
                            </p:childTnLst>
                          </p:cTn>
                        </p:par>
                        <p:par>
                          <p:cTn id="68" fill="hold">
                            <p:stCondLst>
                              <p:cond delay="7000"/>
                            </p:stCondLst>
                            <p:childTnLst>
                              <p:par>
                                <p:cTn id="69" presetID="53" presetClass="entr" presetSubtype="528" fill="hold" grpId="0" nodeType="afterEffect">
                                  <p:stCondLst>
                                    <p:cond delay="0"/>
                                  </p:stCondLst>
                                  <p:childTnLst>
                                    <p:set>
                                      <p:cBhvr>
                                        <p:cTn id="70" dur="1" fill="hold">
                                          <p:stCondLst>
                                            <p:cond delay="0"/>
                                          </p:stCondLst>
                                        </p:cTn>
                                        <p:tgtEl>
                                          <p:spTgt spid="40"/>
                                        </p:tgtEl>
                                        <p:attrNameLst>
                                          <p:attrName>style.visibility</p:attrName>
                                        </p:attrNameLst>
                                      </p:cBhvr>
                                      <p:to>
                                        <p:strVal val="visible"/>
                                      </p:to>
                                    </p:set>
                                    <p:anim calcmode="lin" valueType="num">
                                      <p:cBhvr>
                                        <p:cTn id="71" dur="500" fill="hold"/>
                                        <p:tgtEl>
                                          <p:spTgt spid="40"/>
                                        </p:tgtEl>
                                        <p:attrNameLst>
                                          <p:attrName>ppt_w</p:attrName>
                                        </p:attrNameLst>
                                      </p:cBhvr>
                                      <p:tavLst>
                                        <p:tav tm="0">
                                          <p:val>
                                            <p:fltVal val="0"/>
                                          </p:val>
                                        </p:tav>
                                        <p:tav tm="100000">
                                          <p:val>
                                            <p:strVal val="#ppt_w"/>
                                          </p:val>
                                        </p:tav>
                                      </p:tavLst>
                                    </p:anim>
                                    <p:anim calcmode="lin" valueType="num">
                                      <p:cBhvr>
                                        <p:cTn id="72" dur="500" fill="hold"/>
                                        <p:tgtEl>
                                          <p:spTgt spid="40"/>
                                        </p:tgtEl>
                                        <p:attrNameLst>
                                          <p:attrName>ppt_h</p:attrName>
                                        </p:attrNameLst>
                                      </p:cBhvr>
                                      <p:tavLst>
                                        <p:tav tm="0">
                                          <p:val>
                                            <p:fltVal val="0"/>
                                          </p:val>
                                        </p:tav>
                                        <p:tav tm="100000">
                                          <p:val>
                                            <p:strVal val="#ppt_h"/>
                                          </p:val>
                                        </p:tav>
                                      </p:tavLst>
                                    </p:anim>
                                    <p:animEffect transition="in" filter="fade">
                                      <p:cBhvr>
                                        <p:cTn id="73" dur="500"/>
                                        <p:tgtEl>
                                          <p:spTgt spid="40"/>
                                        </p:tgtEl>
                                      </p:cBhvr>
                                    </p:animEffect>
                                    <p:anim calcmode="lin" valueType="num">
                                      <p:cBhvr>
                                        <p:cTn id="74" dur="500" fill="hold"/>
                                        <p:tgtEl>
                                          <p:spTgt spid="40"/>
                                        </p:tgtEl>
                                        <p:attrNameLst>
                                          <p:attrName>ppt_x</p:attrName>
                                        </p:attrNameLst>
                                      </p:cBhvr>
                                      <p:tavLst>
                                        <p:tav tm="0">
                                          <p:val>
                                            <p:fltVal val="0.5"/>
                                          </p:val>
                                        </p:tav>
                                        <p:tav tm="100000">
                                          <p:val>
                                            <p:strVal val="#ppt_x"/>
                                          </p:val>
                                        </p:tav>
                                      </p:tavLst>
                                    </p:anim>
                                    <p:anim calcmode="lin" valueType="num">
                                      <p:cBhvr>
                                        <p:cTn id="75" dur="500" fill="hold"/>
                                        <p:tgtEl>
                                          <p:spTgt spid="40"/>
                                        </p:tgtEl>
                                        <p:attrNameLst>
                                          <p:attrName>ppt_y</p:attrName>
                                        </p:attrNameLst>
                                      </p:cBhvr>
                                      <p:tavLst>
                                        <p:tav tm="0">
                                          <p:val>
                                            <p:fltVal val="0.5"/>
                                          </p:val>
                                        </p:tav>
                                        <p:tav tm="100000">
                                          <p:val>
                                            <p:strVal val="#ppt_y"/>
                                          </p:val>
                                        </p:tav>
                                      </p:tavLst>
                                    </p:anim>
                                  </p:childTnLst>
                                </p:cTn>
                              </p:par>
                            </p:childTnLst>
                          </p:cTn>
                        </p:par>
                        <p:par>
                          <p:cTn id="76" fill="hold">
                            <p:stCondLst>
                              <p:cond delay="7500"/>
                            </p:stCondLst>
                            <p:childTnLst>
                              <p:par>
                                <p:cTn id="77" presetID="42" presetClass="entr" presetSubtype="0" fill="hold" grpId="0" nodeType="afterEffect">
                                  <p:stCondLst>
                                    <p:cond delay="0"/>
                                  </p:stCondLst>
                                  <p:childTnLst>
                                    <p:set>
                                      <p:cBhvr>
                                        <p:cTn id="78" dur="1" fill="hold">
                                          <p:stCondLst>
                                            <p:cond delay="0"/>
                                          </p:stCondLst>
                                        </p:cTn>
                                        <p:tgtEl>
                                          <p:spTgt spid="31"/>
                                        </p:tgtEl>
                                        <p:attrNameLst>
                                          <p:attrName>style.visibility</p:attrName>
                                        </p:attrNameLst>
                                      </p:cBhvr>
                                      <p:to>
                                        <p:strVal val="visible"/>
                                      </p:to>
                                    </p:set>
                                    <p:animEffect transition="in" filter="fade">
                                      <p:cBhvr>
                                        <p:cTn id="79" dur="1000"/>
                                        <p:tgtEl>
                                          <p:spTgt spid="31"/>
                                        </p:tgtEl>
                                      </p:cBhvr>
                                    </p:animEffect>
                                    <p:anim calcmode="lin" valueType="num">
                                      <p:cBhvr>
                                        <p:cTn id="80" dur="1000" fill="hold"/>
                                        <p:tgtEl>
                                          <p:spTgt spid="31"/>
                                        </p:tgtEl>
                                        <p:attrNameLst>
                                          <p:attrName>ppt_x</p:attrName>
                                        </p:attrNameLst>
                                      </p:cBhvr>
                                      <p:tavLst>
                                        <p:tav tm="0">
                                          <p:val>
                                            <p:strVal val="#ppt_x"/>
                                          </p:val>
                                        </p:tav>
                                        <p:tav tm="100000">
                                          <p:val>
                                            <p:strVal val="#ppt_x"/>
                                          </p:val>
                                        </p:tav>
                                      </p:tavLst>
                                    </p:anim>
                                    <p:anim calcmode="lin" valueType="num">
                                      <p:cBhvr>
                                        <p:cTn id="81" dur="1000" fill="hold"/>
                                        <p:tgtEl>
                                          <p:spTgt spid="31"/>
                                        </p:tgtEl>
                                        <p:attrNameLst>
                                          <p:attrName>ppt_y</p:attrName>
                                        </p:attrNameLst>
                                      </p:cBhvr>
                                      <p:tavLst>
                                        <p:tav tm="0">
                                          <p:val>
                                            <p:strVal val="#ppt_y+.1"/>
                                          </p:val>
                                        </p:tav>
                                        <p:tav tm="100000">
                                          <p:val>
                                            <p:strVal val="#ppt_y"/>
                                          </p:val>
                                        </p:tav>
                                      </p:tavLst>
                                    </p:anim>
                                  </p:childTnLst>
                                </p:cTn>
                              </p:par>
                            </p:childTnLst>
                          </p:cTn>
                        </p:par>
                        <p:par>
                          <p:cTn id="82" fill="hold">
                            <p:stCondLst>
                              <p:cond delay="8500"/>
                            </p:stCondLst>
                            <p:childTnLst>
                              <p:par>
                                <p:cTn id="83" presetID="53" presetClass="entr" presetSubtype="528" fill="hold" grpId="0" nodeType="afterEffect">
                                  <p:stCondLst>
                                    <p:cond delay="0"/>
                                  </p:stCondLst>
                                  <p:childTnLst>
                                    <p:set>
                                      <p:cBhvr>
                                        <p:cTn id="84" dur="1" fill="hold">
                                          <p:stCondLst>
                                            <p:cond delay="0"/>
                                          </p:stCondLst>
                                        </p:cTn>
                                        <p:tgtEl>
                                          <p:spTgt spid="41"/>
                                        </p:tgtEl>
                                        <p:attrNameLst>
                                          <p:attrName>style.visibility</p:attrName>
                                        </p:attrNameLst>
                                      </p:cBhvr>
                                      <p:to>
                                        <p:strVal val="visible"/>
                                      </p:to>
                                    </p:set>
                                    <p:anim calcmode="lin" valueType="num">
                                      <p:cBhvr>
                                        <p:cTn id="85" dur="500" fill="hold"/>
                                        <p:tgtEl>
                                          <p:spTgt spid="41"/>
                                        </p:tgtEl>
                                        <p:attrNameLst>
                                          <p:attrName>ppt_w</p:attrName>
                                        </p:attrNameLst>
                                      </p:cBhvr>
                                      <p:tavLst>
                                        <p:tav tm="0">
                                          <p:val>
                                            <p:fltVal val="0"/>
                                          </p:val>
                                        </p:tav>
                                        <p:tav tm="100000">
                                          <p:val>
                                            <p:strVal val="#ppt_w"/>
                                          </p:val>
                                        </p:tav>
                                      </p:tavLst>
                                    </p:anim>
                                    <p:anim calcmode="lin" valueType="num">
                                      <p:cBhvr>
                                        <p:cTn id="86" dur="500" fill="hold"/>
                                        <p:tgtEl>
                                          <p:spTgt spid="41"/>
                                        </p:tgtEl>
                                        <p:attrNameLst>
                                          <p:attrName>ppt_h</p:attrName>
                                        </p:attrNameLst>
                                      </p:cBhvr>
                                      <p:tavLst>
                                        <p:tav tm="0">
                                          <p:val>
                                            <p:fltVal val="0"/>
                                          </p:val>
                                        </p:tav>
                                        <p:tav tm="100000">
                                          <p:val>
                                            <p:strVal val="#ppt_h"/>
                                          </p:val>
                                        </p:tav>
                                      </p:tavLst>
                                    </p:anim>
                                    <p:animEffect transition="in" filter="fade">
                                      <p:cBhvr>
                                        <p:cTn id="87" dur="500"/>
                                        <p:tgtEl>
                                          <p:spTgt spid="41"/>
                                        </p:tgtEl>
                                      </p:cBhvr>
                                    </p:animEffect>
                                    <p:anim calcmode="lin" valueType="num">
                                      <p:cBhvr>
                                        <p:cTn id="88" dur="500" fill="hold"/>
                                        <p:tgtEl>
                                          <p:spTgt spid="41"/>
                                        </p:tgtEl>
                                        <p:attrNameLst>
                                          <p:attrName>ppt_x</p:attrName>
                                        </p:attrNameLst>
                                      </p:cBhvr>
                                      <p:tavLst>
                                        <p:tav tm="0">
                                          <p:val>
                                            <p:fltVal val="0.5"/>
                                          </p:val>
                                        </p:tav>
                                        <p:tav tm="100000">
                                          <p:val>
                                            <p:strVal val="#ppt_x"/>
                                          </p:val>
                                        </p:tav>
                                      </p:tavLst>
                                    </p:anim>
                                    <p:anim calcmode="lin" valueType="num">
                                      <p:cBhvr>
                                        <p:cTn id="89" dur="500" fill="hold"/>
                                        <p:tgtEl>
                                          <p:spTgt spid="41"/>
                                        </p:tgtEl>
                                        <p:attrNameLst>
                                          <p:attrName>ppt_y</p:attrName>
                                        </p:attrNameLst>
                                      </p:cBhvr>
                                      <p:tavLst>
                                        <p:tav tm="0">
                                          <p:val>
                                            <p:fltVal val="0.5"/>
                                          </p:val>
                                        </p:tav>
                                        <p:tav tm="100000">
                                          <p:val>
                                            <p:strVal val="#ppt_y"/>
                                          </p:val>
                                        </p:tav>
                                      </p:tavLst>
                                    </p:anim>
                                  </p:childTnLst>
                                </p:cTn>
                              </p:par>
                            </p:childTnLst>
                          </p:cTn>
                        </p:par>
                        <p:par>
                          <p:cTn id="90" fill="hold">
                            <p:stCondLst>
                              <p:cond delay="9000"/>
                            </p:stCondLst>
                            <p:childTnLst>
                              <p:par>
                                <p:cTn id="91" presetID="42" presetClass="entr" presetSubtype="0" fill="hold" grpId="0" nodeType="afterEffect">
                                  <p:stCondLst>
                                    <p:cond delay="0"/>
                                  </p:stCondLst>
                                  <p:childTnLst>
                                    <p:set>
                                      <p:cBhvr>
                                        <p:cTn id="92" dur="1" fill="hold">
                                          <p:stCondLst>
                                            <p:cond delay="0"/>
                                          </p:stCondLst>
                                        </p:cTn>
                                        <p:tgtEl>
                                          <p:spTgt spid="30"/>
                                        </p:tgtEl>
                                        <p:attrNameLst>
                                          <p:attrName>style.visibility</p:attrName>
                                        </p:attrNameLst>
                                      </p:cBhvr>
                                      <p:to>
                                        <p:strVal val="visible"/>
                                      </p:to>
                                    </p:set>
                                    <p:animEffect transition="in" filter="fade">
                                      <p:cBhvr>
                                        <p:cTn id="93" dur="1000"/>
                                        <p:tgtEl>
                                          <p:spTgt spid="30"/>
                                        </p:tgtEl>
                                      </p:cBhvr>
                                    </p:animEffect>
                                    <p:anim calcmode="lin" valueType="num">
                                      <p:cBhvr>
                                        <p:cTn id="94" dur="1000" fill="hold"/>
                                        <p:tgtEl>
                                          <p:spTgt spid="30"/>
                                        </p:tgtEl>
                                        <p:attrNameLst>
                                          <p:attrName>ppt_x</p:attrName>
                                        </p:attrNameLst>
                                      </p:cBhvr>
                                      <p:tavLst>
                                        <p:tav tm="0">
                                          <p:val>
                                            <p:strVal val="#ppt_x"/>
                                          </p:val>
                                        </p:tav>
                                        <p:tav tm="100000">
                                          <p:val>
                                            <p:strVal val="#ppt_x"/>
                                          </p:val>
                                        </p:tav>
                                      </p:tavLst>
                                    </p:anim>
                                    <p:anim calcmode="lin" valueType="num">
                                      <p:cBhvr>
                                        <p:cTn id="95" dur="1000" fill="hold"/>
                                        <p:tgtEl>
                                          <p:spTgt spid="30"/>
                                        </p:tgtEl>
                                        <p:attrNameLst>
                                          <p:attrName>ppt_y</p:attrName>
                                        </p:attrNameLst>
                                      </p:cBhvr>
                                      <p:tavLst>
                                        <p:tav tm="0">
                                          <p:val>
                                            <p:strVal val="#ppt_y+.1"/>
                                          </p:val>
                                        </p:tav>
                                        <p:tav tm="100000">
                                          <p:val>
                                            <p:strVal val="#ppt_y"/>
                                          </p:val>
                                        </p:tav>
                                      </p:tavLst>
                                    </p:anim>
                                  </p:childTnLst>
                                </p:cTn>
                              </p:par>
                            </p:childTnLst>
                          </p:cTn>
                        </p:par>
                        <p:par>
                          <p:cTn id="96" fill="hold">
                            <p:stCondLst>
                              <p:cond delay="10000"/>
                            </p:stCondLst>
                            <p:childTnLst>
                              <p:par>
                                <p:cTn id="97" presetID="53" presetClass="entr" presetSubtype="528" fill="hold" grpId="0" nodeType="afterEffect">
                                  <p:stCondLst>
                                    <p:cond delay="0"/>
                                  </p:stCondLst>
                                  <p:childTnLst>
                                    <p:set>
                                      <p:cBhvr>
                                        <p:cTn id="98" dur="1" fill="hold">
                                          <p:stCondLst>
                                            <p:cond delay="0"/>
                                          </p:stCondLst>
                                        </p:cTn>
                                        <p:tgtEl>
                                          <p:spTgt spid="42"/>
                                        </p:tgtEl>
                                        <p:attrNameLst>
                                          <p:attrName>style.visibility</p:attrName>
                                        </p:attrNameLst>
                                      </p:cBhvr>
                                      <p:to>
                                        <p:strVal val="visible"/>
                                      </p:to>
                                    </p:set>
                                    <p:anim calcmode="lin" valueType="num">
                                      <p:cBhvr>
                                        <p:cTn id="99" dur="500" fill="hold"/>
                                        <p:tgtEl>
                                          <p:spTgt spid="42"/>
                                        </p:tgtEl>
                                        <p:attrNameLst>
                                          <p:attrName>ppt_w</p:attrName>
                                        </p:attrNameLst>
                                      </p:cBhvr>
                                      <p:tavLst>
                                        <p:tav tm="0">
                                          <p:val>
                                            <p:fltVal val="0"/>
                                          </p:val>
                                        </p:tav>
                                        <p:tav tm="100000">
                                          <p:val>
                                            <p:strVal val="#ppt_w"/>
                                          </p:val>
                                        </p:tav>
                                      </p:tavLst>
                                    </p:anim>
                                    <p:anim calcmode="lin" valueType="num">
                                      <p:cBhvr>
                                        <p:cTn id="100" dur="500" fill="hold"/>
                                        <p:tgtEl>
                                          <p:spTgt spid="42"/>
                                        </p:tgtEl>
                                        <p:attrNameLst>
                                          <p:attrName>ppt_h</p:attrName>
                                        </p:attrNameLst>
                                      </p:cBhvr>
                                      <p:tavLst>
                                        <p:tav tm="0">
                                          <p:val>
                                            <p:fltVal val="0"/>
                                          </p:val>
                                        </p:tav>
                                        <p:tav tm="100000">
                                          <p:val>
                                            <p:strVal val="#ppt_h"/>
                                          </p:val>
                                        </p:tav>
                                      </p:tavLst>
                                    </p:anim>
                                    <p:animEffect transition="in" filter="fade">
                                      <p:cBhvr>
                                        <p:cTn id="101" dur="500"/>
                                        <p:tgtEl>
                                          <p:spTgt spid="42"/>
                                        </p:tgtEl>
                                      </p:cBhvr>
                                    </p:animEffect>
                                    <p:anim calcmode="lin" valueType="num">
                                      <p:cBhvr>
                                        <p:cTn id="102" dur="500" fill="hold"/>
                                        <p:tgtEl>
                                          <p:spTgt spid="42"/>
                                        </p:tgtEl>
                                        <p:attrNameLst>
                                          <p:attrName>ppt_x</p:attrName>
                                        </p:attrNameLst>
                                      </p:cBhvr>
                                      <p:tavLst>
                                        <p:tav tm="0">
                                          <p:val>
                                            <p:fltVal val="0.5"/>
                                          </p:val>
                                        </p:tav>
                                        <p:tav tm="100000">
                                          <p:val>
                                            <p:strVal val="#ppt_x"/>
                                          </p:val>
                                        </p:tav>
                                      </p:tavLst>
                                    </p:anim>
                                    <p:anim calcmode="lin" valueType="num">
                                      <p:cBhvr>
                                        <p:cTn id="103" dur="500" fill="hold"/>
                                        <p:tgtEl>
                                          <p:spTgt spid="42"/>
                                        </p:tgtEl>
                                        <p:attrNameLst>
                                          <p:attrName>ppt_y</p:attrName>
                                        </p:attrNameLst>
                                      </p:cBhvr>
                                      <p:tavLst>
                                        <p:tav tm="0">
                                          <p:val>
                                            <p:fltVal val="0.5"/>
                                          </p:val>
                                        </p:tav>
                                        <p:tav tm="100000">
                                          <p:val>
                                            <p:strVal val="#ppt_y"/>
                                          </p:val>
                                        </p:tav>
                                      </p:tavLst>
                                    </p:anim>
                                  </p:childTnLst>
                                </p:cTn>
                              </p:par>
                            </p:childTnLst>
                          </p:cTn>
                        </p:par>
                        <p:par>
                          <p:cTn id="104" fill="hold">
                            <p:stCondLst>
                              <p:cond delay="10500"/>
                            </p:stCondLst>
                            <p:childTnLst>
                              <p:par>
                                <p:cTn id="105" presetID="42" presetClass="entr" presetSubtype="0" fill="hold" grpId="0" nodeType="afterEffect">
                                  <p:stCondLst>
                                    <p:cond delay="0"/>
                                  </p:stCondLst>
                                  <p:childTnLst>
                                    <p:set>
                                      <p:cBhvr>
                                        <p:cTn id="106" dur="1" fill="hold">
                                          <p:stCondLst>
                                            <p:cond delay="0"/>
                                          </p:stCondLst>
                                        </p:cTn>
                                        <p:tgtEl>
                                          <p:spTgt spid="29"/>
                                        </p:tgtEl>
                                        <p:attrNameLst>
                                          <p:attrName>style.visibility</p:attrName>
                                        </p:attrNameLst>
                                      </p:cBhvr>
                                      <p:to>
                                        <p:strVal val="visible"/>
                                      </p:to>
                                    </p:set>
                                    <p:animEffect transition="in" filter="fade">
                                      <p:cBhvr>
                                        <p:cTn id="107" dur="1000"/>
                                        <p:tgtEl>
                                          <p:spTgt spid="29"/>
                                        </p:tgtEl>
                                      </p:cBhvr>
                                    </p:animEffect>
                                    <p:anim calcmode="lin" valueType="num">
                                      <p:cBhvr>
                                        <p:cTn id="108" dur="1000" fill="hold"/>
                                        <p:tgtEl>
                                          <p:spTgt spid="29"/>
                                        </p:tgtEl>
                                        <p:attrNameLst>
                                          <p:attrName>ppt_x</p:attrName>
                                        </p:attrNameLst>
                                      </p:cBhvr>
                                      <p:tavLst>
                                        <p:tav tm="0">
                                          <p:val>
                                            <p:strVal val="#ppt_x"/>
                                          </p:val>
                                        </p:tav>
                                        <p:tav tm="100000">
                                          <p:val>
                                            <p:strVal val="#ppt_x"/>
                                          </p:val>
                                        </p:tav>
                                      </p:tavLst>
                                    </p:anim>
                                    <p:anim calcmode="lin" valueType="num">
                                      <p:cBhvr>
                                        <p:cTn id="109" dur="1000" fill="hold"/>
                                        <p:tgtEl>
                                          <p:spTgt spid="29"/>
                                        </p:tgtEl>
                                        <p:attrNameLst>
                                          <p:attrName>ppt_y</p:attrName>
                                        </p:attrNameLst>
                                      </p:cBhvr>
                                      <p:tavLst>
                                        <p:tav tm="0">
                                          <p:val>
                                            <p:strVal val="#ppt_y+.1"/>
                                          </p:val>
                                        </p:tav>
                                        <p:tav tm="100000">
                                          <p:val>
                                            <p:strVal val="#ppt_y"/>
                                          </p:val>
                                        </p:tav>
                                      </p:tavLst>
                                    </p:anim>
                                  </p:childTnLst>
                                </p:cTn>
                              </p:par>
                            </p:childTnLst>
                          </p:cTn>
                        </p:par>
                        <p:par>
                          <p:cTn id="110" fill="hold">
                            <p:stCondLst>
                              <p:cond delay="11500"/>
                            </p:stCondLst>
                            <p:childTnLst>
                              <p:par>
                                <p:cTn id="111" presetID="53" presetClass="entr" presetSubtype="528" fill="hold" grpId="0" nodeType="afterEffect">
                                  <p:stCondLst>
                                    <p:cond delay="0"/>
                                  </p:stCondLst>
                                  <p:childTnLst>
                                    <p:set>
                                      <p:cBhvr>
                                        <p:cTn id="112" dur="1" fill="hold">
                                          <p:stCondLst>
                                            <p:cond delay="0"/>
                                          </p:stCondLst>
                                        </p:cTn>
                                        <p:tgtEl>
                                          <p:spTgt spid="43"/>
                                        </p:tgtEl>
                                        <p:attrNameLst>
                                          <p:attrName>style.visibility</p:attrName>
                                        </p:attrNameLst>
                                      </p:cBhvr>
                                      <p:to>
                                        <p:strVal val="visible"/>
                                      </p:to>
                                    </p:set>
                                    <p:anim calcmode="lin" valueType="num">
                                      <p:cBhvr>
                                        <p:cTn id="113" dur="500" fill="hold"/>
                                        <p:tgtEl>
                                          <p:spTgt spid="43"/>
                                        </p:tgtEl>
                                        <p:attrNameLst>
                                          <p:attrName>ppt_w</p:attrName>
                                        </p:attrNameLst>
                                      </p:cBhvr>
                                      <p:tavLst>
                                        <p:tav tm="0">
                                          <p:val>
                                            <p:fltVal val="0"/>
                                          </p:val>
                                        </p:tav>
                                        <p:tav tm="100000">
                                          <p:val>
                                            <p:strVal val="#ppt_w"/>
                                          </p:val>
                                        </p:tav>
                                      </p:tavLst>
                                    </p:anim>
                                    <p:anim calcmode="lin" valueType="num">
                                      <p:cBhvr>
                                        <p:cTn id="114" dur="500" fill="hold"/>
                                        <p:tgtEl>
                                          <p:spTgt spid="43"/>
                                        </p:tgtEl>
                                        <p:attrNameLst>
                                          <p:attrName>ppt_h</p:attrName>
                                        </p:attrNameLst>
                                      </p:cBhvr>
                                      <p:tavLst>
                                        <p:tav tm="0">
                                          <p:val>
                                            <p:fltVal val="0"/>
                                          </p:val>
                                        </p:tav>
                                        <p:tav tm="100000">
                                          <p:val>
                                            <p:strVal val="#ppt_h"/>
                                          </p:val>
                                        </p:tav>
                                      </p:tavLst>
                                    </p:anim>
                                    <p:animEffect transition="in" filter="fade">
                                      <p:cBhvr>
                                        <p:cTn id="115" dur="500"/>
                                        <p:tgtEl>
                                          <p:spTgt spid="43"/>
                                        </p:tgtEl>
                                      </p:cBhvr>
                                    </p:animEffect>
                                    <p:anim calcmode="lin" valueType="num">
                                      <p:cBhvr>
                                        <p:cTn id="116" dur="500" fill="hold"/>
                                        <p:tgtEl>
                                          <p:spTgt spid="43"/>
                                        </p:tgtEl>
                                        <p:attrNameLst>
                                          <p:attrName>ppt_x</p:attrName>
                                        </p:attrNameLst>
                                      </p:cBhvr>
                                      <p:tavLst>
                                        <p:tav tm="0">
                                          <p:val>
                                            <p:fltVal val="0.5"/>
                                          </p:val>
                                        </p:tav>
                                        <p:tav tm="100000">
                                          <p:val>
                                            <p:strVal val="#ppt_x"/>
                                          </p:val>
                                        </p:tav>
                                      </p:tavLst>
                                    </p:anim>
                                    <p:anim calcmode="lin" valueType="num">
                                      <p:cBhvr>
                                        <p:cTn id="117" dur="500" fill="hold"/>
                                        <p:tgtEl>
                                          <p:spTgt spid="43"/>
                                        </p:tgtEl>
                                        <p:attrNameLst>
                                          <p:attrName>ppt_y</p:attrName>
                                        </p:attrNameLst>
                                      </p:cBhvr>
                                      <p:tavLst>
                                        <p:tav tm="0">
                                          <p:val>
                                            <p:fltVal val="0.5"/>
                                          </p:val>
                                        </p:tav>
                                        <p:tav tm="100000">
                                          <p:val>
                                            <p:strVal val="#ppt_y"/>
                                          </p:val>
                                        </p:tav>
                                      </p:tavLst>
                                    </p:anim>
                                  </p:childTnLst>
                                </p:cTn>
                              </p:par>
                            </p:childTnLst>
                          </p:cTn>
                        </p:par>
                        <p:par>
                          <p:cTn id="118" fill="hold">
                            <p:stCondLst>
                              <p:cond delay="12000"/>
                            </p:stCondLst>
                            <p:childTnLst>
                              <p:par>
                                <p:cTn id="119" presetID="42" presetClass="entr" presetSubtype="0" fill="hold" grpId="0" nodeType="afterEffect">
                                  <p:stCondLst>
                                    <p:cond delay="0"/>
                                  </p:stCondLst>
                                  <p:childTnLst>
                                    <p:set>
                                      <p:cBhvr>
                                        <p:cTn id="120" dur="1" fill="hold">
                                          <p:stCondLst>
                                            <p:cond delay="0"/>
                                          </p:stCondLst>
                                        </p:cTn>
                                        <p:tgtEl>
                                          <p:spTgt spid="28"/>
                                        </p:tgtEl>
                                        <p:attrNameLst>
                                          <p:attrName>style.visibility</p:attrName>
                                        </p:attrNameLst>
                                      </p:cBhvr>
                                      <p:to>
                                        <p:strVal val="visible"/>
                                      </p:to>
                                    </p:set>
                                    <p:animEffect transition="in" filter="fade">
                                      <p:cBhvr>
                                        <p:cTn id="121" dur="1000"/>
                                        <p:tgtEl>
                                          <p:spTgt spid="28"/>
                                        </p:tgtEl>
                                      </p:cBhvr>
                                    </p:animEffect>
                                    <p:anim calcmode="lin" valueType="num">
                                      <p:cBhvr>
                                        <p:cTn id="122" dur="1000" fill="hold"/>
                                        <p:tgtEl>
                                          <p:spTgt spid="28"/>
                                        </p:tgtEl>
                                        <p:attrNameLst>
                                          <p:attrName>ppt_x</p:attrName>
                                        </p:attrNameLst>
                                      </p:cBhvr>
                                      <p:tavLst>
                                        <p:tav tm="0">
                                          <p:val>
                                            <p:strVal val="#ppt_x"/>
                                          </p:val>
                                        </p:tav>
                                        <p:tav tm="100000">
                                          <p:val>
                                            <p:strVal val="#ppt_x"/>
                                          </p:val>
                                        </p:tav>
                                      </p:tavLst>
                                    </p:anim>
                                    <p:anim calcmode="lin" valueType="num">
                                      <p:cBhvr>
                                        <p:cTn id="123"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8" grpId="0"/>
      <p:bldP spid="29" grpId="0"/>
      <p:bldP spid="30" grpId="0"/>
      <p:bldP spid="31" grpId="0"/>
      <p:bldP spid="32" grpId="0"/>
      <p:bldP spid="33" grpId="0"/>
      <p:bldP spid="34" grpId="0"/>
      <p:bldP spid="35" grpId="0" animBg="1"/>
      <p:bldP spid="36" grpId="0"/>
      <p:bldP spid="37" grpId="0" animBg="1"/>
      <p:bldP spid="38" grpId="0" animBg="1"/>
      <p:bldP spid="39" grpId="0" animBg="1"/>
      <p:bldP spid="40" grpId="0" animBg="1"/>
      <p:bldP spid="41" grpId="0" animBg="1"/>
      <p:bldP spid="42" grpId="0" animBg="1"/>
      <p:bldP spid="4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1555</TotalTime>
  <Words>1388</Words>
  <Application>Microsoft Office PowerPoint</Application>
  <PresentationFormat>Widescreen</PresentationFormat>
  <Paragraphs>74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313</cp:revision>
  <dcterms:created xsi:type="dcterms:W3CDTF">2016-09-28T22:08:47Z</dcterms:created>
  <dcterms:modified xsi:type="dcterms:W3CDTF">2017-10-05T00:10:25Z</dcterms:modified>
</cp:coreProperties>
</file>