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0" name="TextBox 19"/>
          <p:cNvSpPr txBox="1"/>
          <p:nvPr/>
        </p:nvSpPr>
        <p:spPr>
          <a:xfrm>
            <a:off x="4398820" y="1265896"/>
            <a:ext cx="3474720" cy="5047536"/>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a:t>
            </a:r>
            <a:endParaRPr lang="en-US" dirty="0">
              <a:solidFill>
                <a:schemeClr val="bg1"/>
              </a:solidFill>
              <a:latin typeface="Candara" panose="020E0502030303020204" pitchFamily="34" charset="0"/>
            </a:endParaRPr>
          </a:p>
        </p:txBody>
      </p:sp>
      <p:sp>
        <p:nvSpPr>
          <p:cNvPr id="21" name="TextBox 20"/>
          <p:cNvSpPr txBox="1"/>
          <p:nvPr/>
        </p:nvSpPr>
        <p:spPr>
          <a:xfrm>
            <a:off x="8235839" y="1265896"/>
            <a:ext cx="3474720" cy="397031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5316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1000"/>
                                        <p:tgtEl>
                                          <p:spTgt spid="20"/>
                                        </p:tgtEl>
                                      </p:cBhvr>
                                    </p:animEffect>
                                  </p:childTnLst>
                                </p:cTn>
                              </p:par>
                            </p:childTnLst>
                          </p:cTn>
                        </p:par>
                        <p:par>
                          <p:cTn id="16" fill="hold">
                            <p:stCondLst>
                              <p:cond delay="2750"/>
                            </p:stCondLst>
                            <p:childTnLst>
                              <p:par>
                                <p:cTn id="17" presetID="22"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1552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2017-10-03T23:34:09Z</dcterms:modified>
</cp:coreProperties>
</file>