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880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2725850"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2725850"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5" name="Freeform 114"/>
          <p:cNvSpPr>
            <a:spLocks/>
          </p:cNvSpPr>
          <p:nvPr/>
        </p:nvSpPr>
        <p:spPr bwMode="auto">
          <a:xfrm>
            <a:off x="2725850"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6" name="Rectangle 15"/>
          <p:cNvSpPr/>
          <p:nvPr/>
        </p:nvSpPr>
        <p:spPr bwMode="auto">
          <a:xfrm>
            <a:off x="454665" y="2430298"/>
            <a:ext cx="2273300" cy="3846629"/>
          </a:xfrm>
          <a:prstGeom prst="rect">
            <a:avLst/>
          </a:prstGeom>
          <a:solidFill>
            <a:schemeClr val="tx1">
              <a:alpha val="20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445896"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E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445897"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E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2" name="Freeform 10"/>
          <p:cNvSpPr>
            <a:spLocks/>
          </p:cNvSpPr>
          <p:nvPr/>
        </p:nvSpPr>
        <p:spPr bwMode="auto">
          <a:xfrm>
            <a:off x="445897"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E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Text Box 10"/>
          <p:cNvSpPr txBox="1">
            <a:spLocks noChangeArrowheads="1"/>
          </p:cNvSpPr>
          <p:nvPr/>
        </p:nvSpPr>
        <p:spPr bwMode="auto">
          <a:xfrm>
            <a:off x="652321"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97" name="Oval 96"/>
          <p:cNvSpPr/>
          <p:nvPr/>
        </p:nvSpPr>
        <p:spPr bwMode="auto">
          <a:xfrm>
            <a:off x="1278508"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Freeform 37"/>
          <p:cNvSpPr>
            <a:spLocks noEditPoints="1"/>
          </p:cNvSpPr>
          <p:nvPr/>
        </p:nvSpPr>
        <p:spPr bwMode="auto">
          <a:xfrm>
            <a:off x="1465803" y="238824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6" name="Freeform 115"/>
          <p:cNvSpPr>
            <a:spLocks/>
          </p:cNvSpPr>
          <p:nvPr/>
        </p:nvSpPr>
        <p:spPr bwMode="auto">
          <a:xfrm>
            <a:off x="5642461"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7" name="Freeform 116"/>
          <p:cNvSpPr>
            <a:spLocks/>
          </p:cNvSpPr>
          <p:nvPr/>
        </p:nvSpPr>
        <p:spPr bwMode="auto">
          <a:xfrm>
            <a:off x="5642461"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8" name="Freeform 117"/>
          <p:cNvSpPr>
            <a:spLocks/>
          </p:cNvSpPr>
          <p:nvPr/>
        </p:nvSpPr>
        <p:spPr bwMode="auto">
          <a:xfrm>
            <a:off x="5642461"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9" name="Rectangle 118"/>
          <p:cNvSpPr/>
          <p:nvPr/>
        </p:nvSpPr>
        <p:spPr bwMode="auto">
          <a:xfrm>
            <a:off x="3371276" y="2430298"/>
            <a:ext cx="2273300" cy="3846629"/>
          </a:xfrm>
          <a:prstGeom prst="rect">
            <a:avLst/>
          </a:prstGeom>
          <a:solidFill>
            <a:schemeClr val="tx1">
              <a:alpha val="20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0" name="Freeform 6"/>
          <p:cNvSpPr>
            <a:spLocks/>
          </p:cNvSpPr>
          <p:nvPr/>
        </p:nvSpPr>
        <p:spPr bwMode="auto">
          <a:xfrm>
            <a:off x="3362507"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8"/>
          <p:cNvSpPr>
            <a:spLocks/>
          </p:cNvSpPr>
          <p:nvPr/>
        </p:nvSpPr>
        <p:spPr bwMode="auto">
          <a:xfrm>
            <a:off x="3362508"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10"/>
          <p:cNvSpPr>
            <a:spLocks/>
          </p:cNvSpPr>
          <p:nvPr/>
        </p:nvSpPr>
        <p:spPr bwMode="auto">
          <a:xfrm>
            <a:off x="3362508"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 Box 10"/>
          <p:cNvSpPr txBox="1">
            <a:spLocks noChangeArrowheads="1"/>
          </p:cNvSpPr>
          <p:nvPr/>
        </p:nvSpPr>
        <p:spPr bwMode="auto">
          <a:xfrm>
            <a:off x="3568932"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24" name="Oval 123"/>
          <p:cNvSpPr/>
          <p:nvPr/>
        </p:nvSpPr>
        <p:spPr bwMode="auto">
          <a:xfrm>
            <a:off x="4195119"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Freeform 125"/>
          <p:cNvSpPr>
            <a:spLocks/>
          </p:cNvSpPr>
          <p:nvPr/>
        </p:nvSpPr>
        <p:spPr bwMode="auto">
          <a:xfrm>
            <a:off x="8582726"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7" name="Freeform 126"/>
          <p:cNvSpPr>
            <a:spLocks/>
          </p:cNvSpPr>
          <p:nvPr/>
        </p:nvSpPr>
        <p:spPr bwMode="auto">
          <a:xfrm>
            <a:off x="8582726"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8" name="Freeform 127"/>
          <p:cNvSpPr>
            <a:spLocks/>
          </p:cNvSpPr>
          <p:nvPr/>
        </p:nvSpPr>
        <p:spPr bwMode="auto">
          <a:xfrm>
            <a:off x="8582726"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9" name="Rectangle 128"/>
          <p:cNvSpPr/>
          <p:nvPr/>
        </p:nvSpPr>
        <p:spPr bwMode="auto">
          <a:xfrm>
            <a:off x="6311541" y="2430298"/>
            <a:ext cx="2273300" cy="3846629"/>
          </a:xfrm>
          <a:prstGeom prst="rect">
            <a:avLst/>
          </a:prstGeom>
          <a:solidFill>
            <a:schemeClr val="tx1">
              <a:alpha val="20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0" name="Freeform 6"/>
          <p:cNvSpPr>
            <a:spLocks/>
          </p:cNvSpPr>
          <p:nvPr/>
        </p:nvSpPr>
        <p:spPr bwMode="auto">
          <a:xfrm>
            <a:off x="6302772"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44546B"/>
              </a:gs>
              <a:gs pos="90000">
                <a:srgbClr val="44546B"/>
              </a:gs>
              <a:gs pos="100000">
                <a:srgbClr val="627289"/>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8"/>
          <p:cNvSpPr>
            <a:spLocks/>
          </p:cNvSpPr>
          <p:nvPr/>
        </p:nvSpPr>
        <p:spPr bwMode="auto">
          <a:xfrm>
            <a:off x="6302773"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4546B"/>
              </a:gs>
              <a:gs pos="90000">
                <a:srgbClr val="44546B"/>
              </a:gs>
              <a:gs pos="100000">
                <a:srgbClr val="627289"/>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302773"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4546B"/>
              </a:gs>
              <a:gs pos="90000">
                <a:srgbClr val="44546B"/>
              </a:gs>
              <a:gs pos="100000">
                <a:srgbClr val="627289"/>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Text Box 10"/>
          <p:cNvSpPr txBox="1">
            <a:spLocks noChangeArrowheads="1"/>
          </p:cNvSpPr>
          <p:nvPr/>
        </p:nvSpPr>
        <p:spPr bwMode="auto">
          <a:xfrm>
            <a:off x="6509197"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4" name="Oval 133"/>
          <p:cNvSpPr/>
          <p:nvPr/>
        </p:nvSpPr>
        <p:spPr bwMode="auto">
          <a:xfrm>
            <a:off x="7135384"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Freeform 145"/>
          <p:cNvSpPr>
            <a:spLocks/>
          </p:cNvSpPr>
          <p:nvPr/>
        </p:nvSpPr>
        <p:spPr bwMode="auto">
          <a:xfrm>
            <a:off x="11531759"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7" name="Freeform 146"/>
          <p:cNvSpPr>
            <a:spLocks/>
          </p:cNvSpPr>
          <p:nvPr/>
        </p:nvSpPr>
        <p:spPr bwMode="auto">
          <a:xfrm>
            <a:off x="11531759"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8" name="Freeform 147"/>
          <p:cNvSpPr>
            <a:spLocks/>
          </p:cNvSpPr>
          <p:nvPr/>
        </p:nvSpPr>
        <p:spPr bwMode="auto">
          <a:xfrm>
            <a:off x="11531759"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9" name="Rectangle 148"/>
          <p:cNvSpPr/>
          <p:nvPr/>
        </p:nvSpPr>
        <p:spPr bwMode="auto">
          <a:xfrm>
            <a:off x="9260574" y="2430298"/>
            <a:ext cx="2273300" cy="3846629"/>
          </a:xfrm>
          <a:prstGeom prst="rect">
            <a:avLst/>
          </a:prstGeom>
          <a:solidFill>
            <a:schemeClr val="tx1">
              <a:alpha val="20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Freeform 6"/>
          <p:cNvSpPr>
            <a:spLocks/>
          </p:cNvSpPr>
          <p:nvPr/>
        </p:nvSpPr>
        <p:spPr bwMode="auto">
          <a:xfrm>
            <a:off x="9251805"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7A7A7A"/>
              </a:gs>
              <a:gs pos="92000">
                <a:srgbClr val="7A7A7A"/>
              </a:gs>
              <a:gs pos="100000">
                <a:srgbClr val="98989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8"/>
          <p:cNvSpPr>
            <a:spLocks/>
          </p:cNvSpPr>
          <p:nvPr/>
        </p:nvSpPr>
        <p:spPr bwMode="auto">
          <a:xfrm>
            <a:off x="9251806"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7A7A7A"/>
              </a:gs>
              <a:gs pos="92000">
                <a:srgbClr val="7A7A7A"/>
              </a:gs>
              <a:gs pos="100000">
                <a:srgbClr val="98989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10"/>
          <p:cNvSpPr>
            <a:spLocks/>
          </p:cNvSpPr>
          <p:nvPr/>
        </p:nvSpPr>
        <p:spPr bwMode="auto">
          <a:xfrm>
            <a:off x="9251806"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7A7A7A"/>
              </a:gs>
              <a:gs pos="92000">
                <a:srgbClr val="7A7A7A"/>
              </a:gs>
              <a:gs pos="100000">
                <a:srgbClr val="98989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Text Box 10"/>
          <p:cNvSpPr txBox="1">
            <a:spLocks noChangeArrowheads="1"/>
          </p:cNvSpPr>
          <p:nvPr/>
        </p:nvSpPr>
        <p:spPr bwMode="auto">
          <a:xfrm>
            <a:off x="9458230"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4" name="Oval 153"/>
          <p:cNvSpPr/>
          <p:nvPr/>
        </p:nvSpPr>
        <p:spPr bwMode="auto">
          <a:xfrm>
            <a:off x="10084417"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Freeform 172"/>
          <p:cNvSpPr>
            <a:spLocks noEditPoints="1"/>
          </p:cNvSpPr>
          <p:nvPr/>
        </p:nvSpPr>
        <p:spPr bwMode="auto">
          <a:xfrm>
            <a:off x="10315533" y="2369309"/>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57" name="Group 156"/>
          <p:cNvGrpSpPr/>
          <p:nvPr/>
        </p:nvGrpSpPr>
        <p:grpSpPr>
          <a:xfrm>
            <a:off x="4344343" y="236930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5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66" name="Group 165"/>
          <p:cNvGrpSpPr/>
          <p:nvPr/>
        </p:nvGrpSpPr>
        <p:grpSpPr>
          <a:xfrm>
            <a:off x="7401208" y="2373554"/>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6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7" name="Picture 5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8373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8198"/>
                                        </p:tgtEl>
                                        <p:attrNameLst>
                                          <p:attrName>style.visibility</p:attrName>
                                        </p:attrNameLst>
                                      </p:cBhvr>
                                      <p:to>
                                        <p:strVal val="visible"/>
                                      </p:to>
                                    </p:set>
                                    <p:animEffect transition="in" filter="wipe(left)">
                                      <p:cBhvr>
                                        <p:cTn id="11" dur="500"/>
                                        <p:tgtEl>
                                          <p:spTgt spid="819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wipe(right)">
                                      <p:cBhvr>
                                        <p:cTn id="15" dur="500"/>
                                        <p:tgtEl>
                                          <p:spTgt spid="111"/>
                                        </p:tgtEl>
                                      </p:cBhvr>
                                    </p:animEffect>
                                  </p:childTnLst>
                                </p:cTn>
                              </p:par>
                            </p:childTnLst>
                          </p:cTn>
                        </p:par>
                        <p:par>
                          <p:cTn id="16" fill="hold">
                            <p:stCondLst>
                              <p:cond delay="1750"/>
                            </p:stCondLst>
                            <p:childTnLst>
                              <p:par>
                                <p:cTn id="17" presetID="53" presetClass="entr" presetSubtype="16" fill="hold" grpId="0" nodeType="afterEffect">
                                  <p:stCondLst>
                                    <p:cond delay="0"/>
                                  </p:stCondLst>
                                  <p:childTnLst>
                                    <p:set>
                                      <p:cBhvr>
                                        <p:cTn id="18" dur="1" fill="hold">
                                          <p:stCondLst>
                                            <p:cond delay="0"/>
                                          </p:stCondLst>
                                        </p:cTn>
                                        <p:tgtEl>
                                          <p:spTgt spid="109"/>
                                        </p:tgtEl>
                                        <p:attrNameLst>
                                          <p:attrName>style.visibility</p:attrName>
                                        </p:attrNameLst>
                                      </p:cBhvr>
                                      <p:to>
                                        <p:strVal val="visible"/>
                                      </p:to>
                                    </p:set>
                                    <p:anim calcmode="lin" valueType="num">
                                      <p:cBhvr>
                                        <p:cTn id="19" dur="500" fill="hold"/>
                                        <p:tgtEl>
                                          <p:spTgt spid="109"/>
                                        </p:tgtEl>
                                        <p:attrNameLst>
                                          <p:attrName>ppt_w</p:attrName>
                                        </p:attrNameLst>
                                      </p:cBhvr>
                                      <p:tavLst>
                                        <p:tav tm="0">
                                          <p:val>
                                            <p:fltVal val="0"/>
                                          </p:val>
                                        </p:tav>
                                        <p:tav tm="100000">
                                          <p:val>
                                            <p:strVal val="#ppt_w"/>
                                          </p:val>
                                        </p:tav>
                                      </p:tavLst>
                                    </p:anim>
                                    <p:anim calcmode="lin" valueType="num">
                                      <p:cBhvr>
                                        <p:cTn id="20" dur="500" fill="hold"/>
                                        <p:tgtEl>
                                          <p:spTgt spid="109"/>
                                        </p:tgtEl>
                                        <p:attrNameLst>
                                          <p:attrName>ppt_h</p:attrName>
                                        </p:attrNameLst>
                                      </p:cBhvr>
                                      <p:tavLst>
                                        <p:tav tm="0">
                                          <p:val>
                                            <p:fltVal val="0"/>
                                          </p:val>
                                        </p:tav>
                                        <p:tav tm="100000">
                                          <p:val>
                                            <p:strVal val="#ppt_h"/>
                                          </p:val>
                                        </p:tav>
                                      </p:tavLst>
                                    </p:anim>
                                    <p:animEffect transition="in" filter="fade">
                                      <p:cBhvr>
                                        <p:cTn id="21" dur="500"/>
                                        <p:tgtEl>
                                          <p:spTgt spid="10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97"/>
                                        </p:tgtEl>
                                        <p:attrNameLst>
                                          <p:attrName>style.visibility</p:attrName>
                                        </p:attrNameLst>
                                      </p:cBhvr>
                                      <p:to>
                                        <p:strVal val="visible"/>
                                      </p:to>
                                    </p:set>
                                    <p:anim calcmode="lin" valueType="num">
                                      <p:cBhvr>
                                        <p:cTn id="24" dur="500" fill="hold"/>
                                        <p:tgtEl>
                                          <p:spTgt spid="97"/>
                                        </p:tgtEl>
                                        <p:attrNameLst>
                                          <p:attrName>ppt_w</p:attrName>
                                        </p:attrNameLst>
                                      </p:cBhvr>
                                      <p:tavLst>
                                        <p:tav tm="0">
                                          <p:val>
                                            <p:fltVal val="0"/>
                                          </p:val>
                                        </p:tav>
                                        <p:tav tm="100000">
                                          <p:val>
                                            <p:strVal val="#ppt_w"/>
                                          </p:val>
                                        </p:tav>
                                      </p:tavLst>
                                    </p:anim>
                                    <p:anim calcmode="lin" valueType="num">
                                      <p:cBhvr>
                                        <p:cTn id="25" dur="500" fill="hold"/>
                                        <p:tgtEl>
                                          <p:spTgt spid="97"/>
                                        </p:tgtEl>
                                        <p:attrNameLst>
                                          <p:attrName>ppt_h</p:attrName>
                                        </p:attrNameLst>
                                      </p:cBhvr>
                                      <p:tavLst>
                                        <p:tav tm="0">
                                          <p:val>
                                            <p:fltVal val="0"/>
                                          </p:val>
                                        </p:tav>
                                        <p:tav tm="100000">
                                          <p:val>
                                            <p:strVal val="#ppt_h"/>
                                          </p:val>
                                        </p:tav>
                                      </p:tavLst>
                                    </p:anim>
                                    <p:animEffect transition="in" filter="fade">
                                      <p:cBhvr>
                                        <p:cTn id="26" dur="500"/>
                                        <p:tgtEl>
                                          <p:spTgt spid="97"/>
                                        </p:tgtEl>
                                      </p:cBhvr>
                                    </p:animEffect>
                                  </p:childTnLst>
                                </p:cTn>
                              </p:par>
                            </p:childTnLst>
                          </p:cTn>
                        </p:par>
                        <p:par>
                          <p:cTn id="27" fill="hold">
                            <p:stCondLst>
                              <p:cond delay="2250"/>
                            </p:stCondLst>
                            <p:childTnLst>
                              <p:par>
                                <p:cTn id="28" presetID="2" presetClass="entr" presetSubtype="4"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Effect transition="in" filter="wipe(left)">
                                      <p:cBhvr>
                                        <p:cTn id="35" dur="500"/>
                                        <p:tgtEl>
                                          <p:spTgt spid="105"/>
                                        </p:tgtEl>
                                      </p:cBhvr>
                                    </p:animEffect>
                                  </p:childTnLst>
                                </p:cTn>
                              </p:par>
                            </p:childTnLst>
                          </p:cTn>
                        </p:par>
                        <p:par>
                          <p:cTn id="36" fill="hold">
                            <p:stCondLst>
                              <p:cond delay="3250"/>
                            </p:stCondLst>
                            <p:childTnLst>
                              <p:par>
                                <p:cTn id="37" presetID="22" presetClass="entr" presetSubtype="8" fill="hold" grpId="0" nodeType="after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wipe(left)">
                                      <p:cBhvr>
                                        <p:cTn id="39" dur="500"/>
                                        <p:tgtEl>
                                          <p:spTgt spid="8200"/>
                                        </p:tgtEl>
                                      </p:cBhvr>
                                    </p:animEffect>
                                  </p:childTnLst>
                                </p:cTn>
                              </p:par>
                            </p:childTnLst>
                          </p:cTn>
                        </p:par>
                        <p:par>
                          <p:cTn id="40" fill="hold">
                            <p:stCondLst>
                              <p:cond delay="3750"/>
                            </p:stCondLst>
                            <p:childTnLst>
                              <p:par>
                                <p:cTn id="41" presetID="22" presetClass="entr" presetSubtype="2" fill="hold" grpId="0" nodeType="afterEffect">
                                  <p:stCondLst>
                                    <p:cond delay="0"/>
                                  </p:stCondLst>
                                  <p:childTnLst>
                                    <p:set>
                                      <p:cBhvr>
                                        <p:cTn id="42" dur="1" fill="hold">
                                          <p:stCondLst>
                                            <p:cond delay="0"/>
                                          </p:stCondLst>
                                        </p:cTn>
                                        <p:tgtEl>
                                          <p:spTgt spid="114"/>
                                        </p:tgtEl>
                                        <p:attrNameLst>
                                          <p:attrName>style.visibility</p:attrName>
                                        </p:attrNameLst>
                                      </p:cBhvr>
                                      <p:to>
                                        <p:strVal val="visible"/>
                                      </p:to>
                                    </p:set>
                                    <p:animEffect transition="in" filter="wipe(right)">
                                      <p:cBhvr>
                                        <p:cTn id="43" dur="500"/>
                                        <p:tgtEl>
                                          <p:spTgt spid="114"/>
                                        </p:tgtEl>
                                      </p:cBhvr>
                                    </p:animEffect>
                                  </p:childTnLst>
                                </p:cTn>
                              </p:par>
                            </p:childTnLst>
                          </p:cTn>
                        </p:par>
                        <p:par>
                          <p:cTn id="44" fill="hold">
                            <p:stCondLst>
                              <p:cond delay="4250"/>
                            </p:stCondLst>
                            <p:childTnLst>
                              <p:par>
                                <p:cTn id="45" presetID="22" presetClass="entr" presetSubtype="8" fill="hold" grpId="0" nodeType="afterEffect">
                                  <p:stCondLst>
                                    <p:cond delay="0"/>
                                  </p:stCondLst>
                                  <p:childTnLst>
                                    <p:set>
                                      <p:cBhvr>
                                        <p:cTn id="46" dur="1" fill="hold">
                                          <p:stCondLst>
                                            <p:cond delay="0"/>
                                          </p:stCondLst>
                                        </p:cTn>
                                        <p:tgtEl>
                                          <p:spTgt spid="8202"/>
                                        </p:tgtEl>
                                        <p:attrNameLst>
                                          <p:attrName>style.visibility</p:attrName>
                                        </p:attrNameLst>
                                      </p:cBhvr>
                                      <p:to>
                                        <p:strVal val="visible"/>
                                      </p:to>
                                    </p:set>
                                    <p:animEffect transition="in" filter="wipe(left)">
                                      <p:cBhvr>
                                        <p:cTn id="47" dur="500"/>
                                        <p:tgtEl>
                                          <p:spTgt spid="8202"/>
                                        </p:tgtEl>
                                      </p:cBhvr>
                                    </p:animEffect>
                                  </p:childTnLst>
                                </p:cTn>
                              </p:par>
                            </p:childTnLst>
                          </p:cTn>
                        </p:par>
                        <p:par>
                          <p:cTn id="48" fill="hold">
                            <p:stCondLst>
                              <p:cond delay="4750"/>
                            </p:stCondLst>
                            <p:childTnLst>
                              <p:par>
                                <p:cTn id="49" presetID="22" presetClass="entr" presetSubtype="2" fill="hold" grpId="0" nodeType="afterEffect">
                                  <p:stCondLst>
                                    <p:cond delay="0"/>
                                  </p:stCondLst>
                                  <p:childTnLst>
                                    <p:set>
                                      <p:cBhvr>
                                        <p:cTn id="50" dur="1" fill="hold">
                                          <p:stCondLst>
                                            <p:cond delay="0"/>
                                          </p:stCondLst>
                                        </p:cTn>
                                        <p:tgtEl>
                                          <p:spTgt spid="115"/>
                                        </p:tgtEl>
                                        <p:attrNameLst>
                                          <p:attrName>style.visibility</p:attrName>
                                        </p:attrNameLst>
                                      </p:cBhvr>
                                      <p:to>
                                        <p:strVal val="visible"/>
                                      </p:to>
                                    </p:set>
                                    <p:animEffect transition="in" filter="wipe(right)">
                                      <p:cBhvr>
                                        <p:cTn id="51" dur="500"/>
                                        <p:tgtEl>
                                          <p:spTgt spid="115"/>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wipe(left)">
                                      <p:cBhvr>
                                        <p:cTn id="55" dur="500"/>
                                        <p:tgtEl>
                                          <p:spTgt spid="120"/>
                                        </p:tgtEl>
                                      </p:cBhvr>
                                    </p:animEffect>
                                  </p:childTnLst>
                                </p:cTn>
                              </p:par>
                            </p:childTnLst>
                          </p:cTn>
                        </p:par>
                        <p:par>
                          <p:cTn id="56" fill="hold">
                            <p:stCondLst>
                              <p:cond delay="5750"/>
                            </p:stCondLst>
                            <p:childTnLst>
                              <p:par>
                                <p:cTn id="57" presetID="22" presetClass="entr" presetSubtype="2" fill="hold" grpId="0" nodeType="afterEffect">
                                  <p:stCondLst>
                                    <p:cond delay="0"/>
                                  </p:stCondLst>
                                  <p:childTnLst>
                                    <p:set>
                                      <p:cBhvr>
                                        <p:cTn id="58" dur="1" fill="hold">
                                          <p:stCondLst>
                                            <p:cond delay="0"/>
                                          </p:stCondLst>
                                        </p:cTn>
                                        <p:tgtEl>
                                          <p:spTgt spid="116"/>
                                        </p:tgtEl>
                                        <p:attrNameLst>
                                          <p:attrName>style.visibility</p:attrName>
                                        </p:attrNameLst>
                                      </p:cBhvr>
                                      <p:to>
                                        <p:strVal val="visible"/>
                                      </p:to>
                                    </p:set>
                                    <p:animEffect transition="in" filter="wipe(right)">
                                      <p:cBhvr>
                                        <p:cTn id="59" dur="500"/>
                                        <p:tgtEl>
                                          <p:spTgt spid="116"/>
                                        </p:tgtEl>
                                      </p:cBhvr>
                                    </p:animEffect>
                                  </p:childTnLst>
                                </p:cTn>
                              </p:par>
                              <p:par>
                                <p:cTn id="60" presetID="23" presetClass="entr" presetSubtype="16" fill="hold" nodeType="withEffect">
                                  <p:stCondLst>
                                    <p:cond delay="0"/>
                                  </p:stCondLst>
                                  <p:childTnLst>
                                    <p:set>
                                      <p:cBhvr>
                                        <p:cTn id="61" dur="1" fill="hold">
                                          <p:stCondLst>
                                            <p:cond delay="0"/>
                                          </p:stCondLst>
                                        </p:cTn>
                                        <p:tgtEl>
                                          <p:spTgt spid="157"/>
                                        </p:tgtEl>
                                        <p:attrNameLst>
                                          <p:attrName>style.visibility</p:attrName>
                                        </p:attrNameLst>
                                      </p:cBhvr>
                                      <p:to>
                                        <p:strVal val="visible"/>
                                      </p:to>
                                    </p:set>
                                    <p:anim calcmode="lin" valueType="num">
                                      <p:cBhvr>
                                        <p:cTn id="62" dur="500" fill="hold"/>
                                        <p:tgtEl>
                                          <p:spTgt spid="157"/>
                                        </p:tgtEl>
                                        <p:attrNameLst>
                                          <p:attrName>ppt_w</p:attrName>
                                        </p:attrNameLst>
                                      </p:cBhvr>
                                      <p:tavLst>
                                        <p:tav tm="0">
                                          <p:val>
                                            <p:fltVal val="0"/>
                                          </p:val>
                                        </p:tav>
                                        <p:tav tm="100000">
                                          <p:val>
                                            <p:strVal val="#ppt_w"/>
                                          </p:val>
                                        </p:tav>
                                      </p:tavLst>
                                    </p:anim>
                                    <p:anim calcmode="lin" valueType="num">
                                      <p:cBhvr>
                                        <p:cTn id="63" dur="500" fill="hold"/>
                                        <p:tgtEl>
                                          <p:spTgt spid="157"/>
                                        </p:tgtEl>
                                        <p:attrNameLst>
                                          <p:attrName>ppt_h</p:attrName>
                                        </p:attrNameLst>
                                      </p:cBhvr>
                                      <p:tavLst>
                                        <p:tav tm="0">
                                          <p:val>
                                            <p:fltVal val="0"/>
                                          </p:val>
                                        </p:tav>
                                        <p:tav tm="100000">
                                          <p:val>
                                            <p:strVal val="#ppt_h"/>
                                          </p:val>
                                        </p:tav>
                                      </p:tavLst>
                                    </p:anim>
                                  </p:childTnLst>
                                </p:cTn>
                              </p:par>
                              <p:par>
                                <p:cTn id="64" presetID="53" presetClass="entr" presetSubtype="16" fill="hold" grpId="0" nodeType="withEffect">
                                  <p:stCondLst>
                                    <p:cond delay="0"/>
                                  </p:stCondLst>
                                  <p:childTnLst>
                                    <p:set>
                                      <p:cBhvr>
                                        <p:cTn id="65" dur="1" fill="hold">
                                          <p:stCondLst>
                                            <p:cond delay="0"/>
                                          </p:stCondLst>
                                        </p:cTn>
                                        <p:tgtEl>
                                          <p:spTgt spid="124"/>
                                        </p:tgtEl>
                                        <p:attrNameLst>
                                          <p:attrName>style.visibility</p:attrName>
                                        </p:attrNameLst>
                                      </p:cBhvr>
                                      <p:to>
                                        <p:strVal val="visible"/>
                                      </p:to>
                                    </p:set>
                                    <p:anim calcmode="lin" valueType="num">
                                      <p:cBhvr>
                                        <p:cTn id="66" dur="500" fill="hold"/>
                                        <p:tgtEl>
                                          <p:spTgt spid="124"/>
                                        </p:tgtEl>
                                        <p:attrNameLst>
                                          <p:attrName>ppt_w</p:attrName>
                                        </p:attrNameLst>
                                      </p:cBhvr>
                                      <p:tavLst>
                                        <p:tav tm="0">
                                          <p:val>
                                            <p:fltVal val="0"/>
                                          </p:val>
                                        </p:tav>
                                        <p:tav tm="100000">
                                          <p:val>
                                            <p:strVal val="#ppt_w"/>
                                          </p:val>
                                        </p:tav>
                                      </p:tavLst>
                                    </p:anim>
                                    <p:anim calcmode="lin" valueType="num">
                                      <p:cBhvr>
                                        <p:cTn id="67" dur="500" fill="hold"/>
                                        <p:tgtEl>
                                          <p:spTgt spid="124"/>
                                        </p:tgtEl>
                                        <p:attrNameLst>
                                          <p:attrName>ppt_h</p:attrName>
                                        </p:attrNameLst>
                                      </p:cBhvr>
                                      <p:tavLst>
                                        <p:tav tm="0">
                                          <p:val>
                                            <p:fltVal val="0"/>
                                          </p:val>
                                        </p:tav>
                                        <p:tav tm="100000">
                                          <p:val>
                                            <p:strVal val="#ppt_h"/>
                                          </p:val>
                                        </p:tav>
                                      </p:tavLst>
                                    </p:anim>
                                    <p:animEffect transition="in" filter="fade">
                                      <p:cBhvr>
                                        <p:cTn id="68" dur="500"/>
                                        <p:tgtEl>
                                          <p:spTgt spid="124"/>
                                        </p:tgtEl>
                                      </p:cBhvr>
                                    </p:animEffect>
                                  </p:childTnLst>
                                </p:cTn>
                              </p:par>
                            </p:childTnLst>
                          </p:cTn>
                        </p:par>
                        <p:par>
                          <p:cTn id="69" fill="hold">
                            <p:stCondLst>
                              <p:cond delay="6250"/>
                            </p:stCondLst>
                            <p:childTnLst>
                              <p:par>
                                <p:cTn id="70" presetID="2" presetClass="entr" presetSubtype="4" fill="hold" grpId="0" nodeType="afterEffect">
                                  <p:stCondLst>
                                    <p:cond delay="0"/>
                                  </p:stCondLst>
                                  <p:childTnLst>
                                    <p:set>
                                      <p:cBhvr>
                                        <p:cTn id="71" dur="1" fill="hold">
                                          <p:stCondLst>
                                            <p:cond delay="0"/>
                                          </p:stCondLst>
                                        </p:cTn>
                                        <p:tgtEl>
                                          <p:spTgt spid="119"/>
                                        </p:tgtEl>
                                        <p:attrNameLst>
                                          <p:attrName>style.visibility</p:attrName>
                                        </p:attrNameLst>
                                      </p:cBhvr>
                                      <p:to>
                                        <p:strVal val="visible"/>
                                      </p:to>
                                    </p:set>
                                    <p:anim calcmode="lin" valueType="num">
                                      <p:cBhvr additive="base">
                                        <p:cTn id="72" dur="500" fill="hold"/>
                                        <p:tgtEl>
                                          <p:spTgt spid="119"/>
                                        </p:tgtEl>
                                        <p:attrNameLst>
                                          <p:attrName>ppt_x</p:attrName>
                                        </p:attrNameLst>
                                      </p:cBhvr>
                                      <p:tavLst>
                                        <p:tav tm="0">
                                          <p:val>
                                            <p:strVal val="#ppt_x"/>
                                          </p:val>
                                        </p:tav>
                                        <p:tav tm="100000">
                                          <p:val>
                                            <p:strVal val="#ppt_x"/>
                                          </p:val>
                                        </p:tav>
                                      </p:tavLst>
                                    </p:anim>
                                    <p:anim calcmode="lin" valueType="num">
                                      <p:cBhvr additive="base">
                                        <p:cTn id="73" dur="500" fill="hold"/>
                                        <p:tgtEl>
                                          <p:spTgt spid="119"/>
                                        </p:tgtEl>
                                        <p:attrNameLst>
                                          <p:attrName>ppt_y</p:attrName>
                                        </p:attrNameLst>
                                      </p:cBhvr>
                                      <p:tavLst>
                                        <p:tav tm="0">
                                          <p:val>
                                            <p:strVal val="1+#ppt_h/2"/>
                                          </p:val>
                                        </p:tav>
                                        <p:tav tm="100000">
                                          <p:val>
                                            <p:strVal val="#ppt_y"/>
                                          </p:val>
                                        </p:tav>
                                      </p:tavLst>
                                    </p:anim>
                                  </p:childTnLst>
                                </p:cTn>
                              </p:par>
                            </p:childTnLst>
                          </p:cTn>
                        </p:par>
                        <p:par>
                          <p:cTn id="74" fill="hold">
                            <p:stCondLst>
                              <p:cond delay="6750"/>
                            </p:stCondLst>
                            <p:childTnLst>
                              <p:par>
                                <p:cTn id="75" presetID="22" presetClass="entr" presetSubtype="8" fill="hold" grpId="0" nodeType="afterEffect">
                                  <p:stCondLst>
                                    <p:cond delay="0"/>
                                  </p:stCondLst>
                                  <p:childTnLst>
                                    <p:set>
                                      <p:cBhvr>
                                        <p:cTn id="76" dur="1" fill="hold">
                                          <p:stCondLst>
                                            <p:cond delay="0"/>
                                          </p:stCondLst>
                                        </p:cTn>
                                        <p:tgtEl>
                                          <p:spTgt spid="123"/>
                                        </p:tgtEl>
                                        <p:attrNameLst>
                                          <p:attrName>style.visibility</p:attrName>
                                        </p:attrNameLst>
                                      </p:cBhvr>
                                      <p:to>
                                        <p:strVal val="visible"/>
                                      </p:to>
                                    </p:set>
                                    <p:animEffect transition="in" filter="wipe(left)">
                                      <p:cBhvr>
                                        <p:cTn id="77" dur="500"/>
                                        <p:tgtEl>
                                          <p:spTgt spid="123"/>
                                        </p:tgtEl>
                                      </p:cBhvr>
                                    </p:animEffect>
                                  </p:childTnLst>
                                </p:cTn>
                              </p:par>
                            </p:childTnLst>
                          </p:cTn>
                        </p:par>
                        <p:par>
                          <p:cTn id="78" fill="hold">
                            <p:stCondLst>
                              <p:cond delay="7250"/>
                            </p:stCondLst>
                            <p:childTnLst>
                              <p:par>
                                <p:cTn id="79" presetID="22" presetClass="entr" presetSubtype="8" fill="hold" grpId="0" nodeType="afterEffect">
                                  <p:stCondLst>
                                    <p:cond delay="0"/>
                                  </p:stCondLst>
                                  <p:childTnLst>
                                    <p:set>
                                      <p:cBhvr>
                                        <p:cTn id="80" dur="1" fill="hold">
                                          <p:stCondLst>
                                            <p:cond delay="0"/>
                                          </p:stCondLst>
                                        </p:cTn>
                                        <p:tgtEl>
                                          <p:spTgt spid="121"/>
                                        </p:tgtEl>
                                        <p:attrNameLst>
                                          <p:attrName>style.visibility</p:attrName>
                                        </p:attrNameLst>
                                      </p:cBhvr>
                                      <p:to>
                                        <p:strVal val="visible"/>
                                      </p:to>
                                    </p:set>
                                    <p:animEffect transition="in" filter="wipe(left)">
                                      <p:cBhvr>
                                        <p:cTn id="81" dur="500"/>
                                        <p:tgtEl>
                                          <p:spTgt spid="121"/>
                                        </p:tgtEl>
                                      </p:cBhvr>
                                    </p:animEffect>
                                  </p:childTnLst>
                                </p:cTn>
                              </p:par>
                            </p:childTnLst>
                          </p:cTn>
                        </p:par>
                        <p:par>
                          <p:cTn id="82" fill="hold">
                            <p:stCondLst>
                              <p:cond delay="7750"/>
                            </p:stCondLst>
                            <p:childTnLst>
                              <p:par>
                                <p:cTn id="83" presetID="22" presetClass="entr" presetSubtype="2" fill="hold" grpId="0"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wipe(right)">
                                      <p:cBhvr>
                                        <p:cTn id="85" dur="500"/>
                                        <p:tgtEl>
                                          <p:spTgt spid="117"/>
                                        </p:tgtEl>
                                      </p:cBhvr>
                                    </p:animEffect>
                                  </p:childTnLst>
                                </p:cTn>
                              </p:par>
                            </p:childTnLst>
                          </p:cTn>
                        </p:par>
                        <p:par>
                          <p:cTn id="86" fill="hold">
                            <p:stCondLst>
                              <p:cond delay="8250"/>
                            </p:stCondLst>
                            <p:childTnLst>
                              <p:par>
                                <p:cTn id="87" presetID="22" presetClass="entr" presetSubtype="8" fill="hold" grpId="0" nodeType="afterEffect">
                                  <p:stCondLst>
                                    <p:cond delay="0"/>
                                  </p:stCondLst>
                                  <p:childTnLst>
                                    <p:set>
                                      <p:cBhvr>
                                        <p:cTn id="88" dur="1" fill="hold">
                                          <p:stCondLst>
                                            <p:cond delay="0"/>
                                          </p:stCondLst>
                                        </p:cTn>
                                        <p:tgtEl>
                                          <p:spTgt spid="122"/>
                                        </p:tgtEl>
                                        <p:attrNameLst>
                                          <p:attrName>style.visibility</p:attrName>
                                        </p:attrNameLst>
                                      </p:cBhvr>
                                      <p:to>
                                        <p:strVal val="visible"/>
                                      </p:to>
                                    </p:set>
                                    <p:animEffect transition="in" filter="wipe(left)">
                                      <p:cBhvr>
                                        <p:cTn id="89" dur="500"/>
                                        <p:tgtEl>
                                          <p:spTgt spid="122"/>
                                        </p:tgtEl>
                                      </p:cBhvr>
                                    </p:animEffect>
                                  </p:childTnLst>
                                </p:cTn>
                              </p:par>
                            </p:childTnLst>
                          </p:cTn>
                        </p:par>
                        <p:par>
                          <p:cTn id="90" fill="hold">
                            <p:stCondLst>
                              <p:cond delay="8750"/>
                            </p:stCondLst>
                            <p:childTnLst>
                              <p:par>
                                <p:cTn id="91" presetID="22" presetClass="entr" presetSubtype="2" fill="hold" grpId="0" nodeType="after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wipe(right)">
                                      <p:cBhvr>
                                        <p:cTn id="93" dur="500"/>
                                        <p:tgtEl>
                                          <p:spTgt spid="118"/>
                                        </p:tgtEl>
                                      </p:cBhvr>
                                    </p:animEffect>
                                  </p:childTnLst>
                                </p:cTn>
                              </p:par>
                            </p:childTnLst>
                          </p:cTn>
                        </p:par>
                        <p:par>
                          <p:cTn id="94" fill="hold">
                            <p:stCondLst>
                              <p:cond delay="9250"/>
                            </p:stCondLst>
                            <p:childTnLst>
                              <p:par>
                                <p:cTn id="95" presetID="22" presetClass="entr" presetSubtype="8" fill="hold" grpId="0" nodeType="after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wipe(left)">
                                      <p:cBhvr>
                                        <p:cTn id="97" dur="500"/>
                                        <p:tgtEl>
                                          <p:spTgt spid="130"/>
                                        </p:tgtEl>
                                      </p:cBhvr>
                                    </p:animEffect>
                                  </p:childTnLst>
                                </p:cTn>
                              </p:par>
                            </p:childTnLst>
                          </p:cTn>
                        </p:par>
                        <p:par>
                          <p:cTn id="98" fill="hold">
                            <p:stCondLst>
                              <p:cond delay="9750"/>
                            </p:stCondLst>
                            <p:childTnLst>
                              <p:par>
                                <p:cTn id="99" presetID="22" presetClass="entr" presetSubtype="2"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Effect transition="in" filter="wipe(right)">
                                      <p:cBhvr>
                                        <p:cTn id="101" dur="500"/>
                                        <p:tgtEl>
                                          <p:spTgt spid="126"/>
                                        </p:tgtEl>
                                      </p:cBhvr>
                                    </p:animEffect>
                                  </p:childTnLst>
                                </p:cTn>
                              </p:par>
                              <p:par>
                                <p:cTn id="102" presetID="23" presetClass="entr" presetSubtype="16" fill="hold" nodeType="withEffect">
                                  <p:stCondLst>
                                    <p:cond delay="0"/>
                                  </p:stCondLst>
                                  <p:childTnLst>
                                    <p:set>
                                      <p:cBhvr>
                                        <p:cTn id="103" dur="1" fill="hold">
                                          <p:stCondLst>
                                            <p:cond delay="0"/>
                                          </p:stCondLst>
                                        </p:cTn>
                                        <p:tgtEl>
                                          <p:spTgt spid="166"/>
                                        </p:tgtEl>
                                        <p:attrNameLst>
                                          <p:attrName>style.visibility</p:attrName>
                                        </p:attrNameLst>
                                      </p:cBhvr>
                                      <p:to>
                                        <p:strVal val="visible"/>
                                      </p:to>
                                    </p:set>
                                    <p:anim calcmode="lin" valueType="num">
                                      <p:cBhvr>
                                        <p:cTn id="104" dur="500" fill="hold"/>
                                        <p:tgtEl>
                                          <p:spTgt spid="166"/>
                                        </p:tgtEl>
                                        <p:attrNameLst>
                                          <p:attrName>ppt_w</p:attrName>
                                        </p:attrNameLst>
                                      </p:cBhvr>
                                      <p:tavLst>
                                        <p:tav tm="0">
                                          <p:val>
                                            <p:fltVal val="0"/>
                                          </p:val>
                                        </p:tav>
                                        <p:tav tm="100000">
                                          <p:val>
                                            <p:strVal val="#ppt_w"/>
                                          </p:val>
                                        </p:tav>
                                      </p:tavLst>
                                    </p:anim>
                                    <p:anim calcmode="lin" valueType="num">
                                      <p:cBhvr>
                                        <p:cTn id="105" dur="500" fill="hold"/>
                                        <p:tgtEl>
                                          <p:spTgt spid="166"/>
                                        </p:tgtEl>
                                        <p:attrNameLst>
                                          <p:attrName>ppt_h</p:attrName>
                                        </p:attrNameLst>
                                      </p:cBhvr>
                                      <p:tavLst>
                                        <p:tav tm="0">
                                          <p:val>
                                            <p:fltVal val="0"/>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 calcmode="lin" valueType="num">
                                      <p:cBhvr>
                                        <p:cTn id="108" dur="500" fill="hold"/>
                                        <p:tgtEl>
                                          <p:spTgt spid="134"/>
                                        </p:tgtEl>
                                        <p:attrNameLst>
                                          <p:attrName>ppt_w</p:attrName>
                                        </p:attrNameLst>
                                      </p:cBhvr>
                                      <p:tavLst>
                                        <p:tav tm="0">
                                          <p:val>
                                            <p:fltVal val="0"/>
                                          </p:val>
                                        </p:tav>
                                        <p:tav tm="100000">
                                          <p:val>
                                            <p:strVal val="#ppt_w"/>
                                          </p:val>
                                        </p:tav>
                                      </p:tavLst>
                                    </p:anim>
                                    <p:anim calcmode="lin" valueType="num">
                                      <p:cBhvr>
                                        <p:cTn id="109" dur="500" fill="hold"/>
                                        <p:tgtEl>
                                          <p:spTgt spid="134"/>
                                        </p:tgtEl>
                                        <p:attrNameLst>
                                          <p:attrName>ppt_h</p:attrName>
                                        </p:attrNameLst>
                                      </p:cBhvr>
                                      <p:tavLst>
                                        <p:tav tm="0">
                                          <p:val>
                                            <p:fltVal val="0"/>
                                          </p:val>
                                        </p:tav>
                                        <p:tav tm="100000">
                                          <p:val>
                                            <p:strVal val="#ppt_h"/>
                                          </p:val>
                                        </p:tav>
                                      </p:tavLst>
                                    </p:anim>
                                    <p:animEffect transition="in" filter="fade">
                                      <p:cBhvr>
                                        <p:cTn id="110" dur="500"/>
                                        <p:tgtEl>
                                          <p:spTgt spid="134"/>
                                        </p:tgtEl>
                                      </p:cBhvr>
                                    </p:animEffect>
                                  </p:childTnLst>
                                </p:cTn>
                              </p:par>
                            </p:childTnLst>
                          </p:cTn>
                        </p:par>
                        <p:par>
                          <p:cTn id="111" fill="hold">
                            <p:stCondLst>
                              <p:cond delay="10250"/>
                            </p:stCondLst>
                            <p:childTnLst>
                              <p:par>
                                <p:cTn id="112" presetID="2" presetClass="entr" presetSubtype="4" fill="hold" grpId="0" nodeType="afterEffect">
                                  <p:stCondLst>
                                    <p:cond delay="0"/>
                                  </p:stCondLst>
                                  <p:childTnLst>
                                    <p:set>
                                      <p:cBhvr>
                                        <p:cTn id="113" dur="1" fill="hold">
                                          <p:stCondLst>
                                            <p:cond delay="0"/>
                                          </p:stCondLst>
                                        </p:cTn>
                                        <p:tgtEl>
                                          <p:spTgt spid="129"/>
                                        </p:tgtEl>
                                        <p:attrNameLst>
                                          <p:attrName>style.visibility</p:attrName>
                                        </p:attrNameLst>
                                      </p:cBhvr>
                                      <p:to>
                                        <p:strVal val="visible"/>
                                      </p:to>
                                    </p:set>
                                    <p:anim calcmode="lin" valueType="num">
                                      <p:cBhvr additive="base">
                                        <p:cTn id="114" dur="500" fill="hold"/>
                                        <p:tgtEl>
                                          <p:spTgt spid="129"/>
                                        </p:tgtEl>
                                        <p:attrNameLst>
                                          <p:attrName>ppt_x</p:attrName>
                                        </p:attrNameLst>
                                      </p:cBhvr>
                                      <p:tavLst>
                                        <p:tav tm="0">
                                          <p:val>
                                            <p:strVal val="#ppt_x"/>
                                          </p:val>
                                        </p:tav>
                                        <p:tav tm="100000">
                                          <p:val>
                                            <p:strVal val="#ppt_x"/>
                                          </p:val>
                                        </p:tav>
                                      </p:tavLst>
                                    </p:anim>
                                    <p:anim calcmode="lin" valueType="num">
                                      <p:cBhvr additive="base">
                                        <p:cTn id="115" dur="500" fill="hold"/>
                                        <p:tgtEl>
                                          <p:spTgt spid="129"/>
                                        </p:tgtEl>
                                        <p:attrNameLst>
                                          <p:attrName>ppt_y</p:attrName>
                                        </p:attrNameLst>
                                      </p:cBhvr>
                                      <p:tavLst>
                                        <p:tav tm="0">
                                          <p:val>
                                            <p:strVal val="1+#ppt_h/2"/>
                                          </p:val>
                                        </p:tav>
                                        <p:tav tm="100000">
                                          <p:val>
                                            <p:strVal val="#ppt_y"/>
                                          </p:val>
                                        </p:tav>
                                      </p:tavLst>
                                    </p:anim>
                                  </p:childTnLst>
                                </p:cTn>
                              </p:par>
                            </p:childTnLst>
                          </p:cTn>
                        </p:par>
                        <p:par>
                          <p:cTn id="116" fill="hold">
                            <p:stCondLst>
                              <p:cond delay="10750"/>
                            </p:stCondLst>
                            <p:childTnLst>
                              <p:par>
                                <p:cTn id="117" presetID="22" presetClass="entr" presetSubtype="8" fill="hold" grpId="0" nodeType="afterEffect">
                                  <p:stCondLst>
                                    <p:cond delay="0"/>
                                  </p:stCondLst>
                                  <p:childTnLst>
                                    <p:set>
                                      <p:cBhvr>
                                        <p:cTn id="118" dur="1" fill="hold">
                                          <p:stCondLst>
                                            <p:cond delay="0"/>
                                          </p:stCondLst>
                                        </p:cTn>
                                        <p:tgtEl>
                                          <p:spTgt spid="133"/>
                                        </p:tgtEl>
                                        <p:attrNameLst>
                                          <p:attrName>style.visibility</p:attrName>
                                        </p:attrNameLst>
                                      </p:cBhvr>
                                      <p:to>
                                        <p:strVal val="visible"/>
                                      </p:to>
                                    </p:set>
                                    <p:animEffect transition="in" filter="wipe(left)">
                                      <p:cBhvr>
                                        <p:cTn id="119" dur="500"/>
                                        <p:tgtEl>
                                          <p:spTgt spid="133"/>
                                        </p:tgtEl>
                                      </p:cBhvr>
                                    </p:animEffect>
                                  </p:childTnLst>
                                </p:cTn>
                              </p:par>
                            </p:childTnLst>
                          </p:cTn>
                        </p:par>
                        <p:par>
                          <p:cTn id="120" fill="hold">
                            <p:stCondLst>
                              <p:cond delay="11250"/>
                            </p:stCondLst>
                            <p:childTnLst>
                              <p:par>
                                <p:cTn id="121" presetID="22" presetClass="entr" presetSubtype="8" fill="hold" grpId="0" nodeType="after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left)">
                                      <p:cBhvr>
                                        <p:cTn id="123" dur="500"/>
                                        <p:tgtEl>
                                          <p:spTgt spid="131"/>
                                        </p:tgtEl>
                                      </p:cBhvr>
                                    </p:animEffect>
                                  </p:childTnLst>
                                </p:cTn>
                              </p:par>
                            </p:childTnLst>
                          </p:cTn>
                        </p:par>
                        <p:par>
                          <p:cTn id="124" fill="hold">
                            <p:stCondLst>
                              <p:cond delay="11750"/>
                            </p:stCondLst>
                            <p:childTnLst>
                              <p:par>
                                <p:cTn id="125" presetID="22" presetClass="entr" presetSubtype="2" fill="hold" grpId="0" nodeType="afterEffect">
                                  <p:stCondLst>
                                    <p:cond delay="0"/>
                                  </p:stCondLst>
                                  <p:childTnLst>
                                    <p:set>
                                      <p:cBhvr>
                                        <p:cTn id="126" dur="1" fill="hold">
                                          <p:stCondLst>
                                            <p:cond delay="0"/>
                                          </p:stCondLst>
                                        </p:cTn>
                                        <p:tgtEl>
                                          <p:spTgt spid="127"/>
                                        </p:tgtEl>
                                        <p:attrNameLst>
                                          <p:attrName>style.visibility</p:attrName>
                                        </p:attrNameLst>
                                      </p:cBhvr>
                                      <p:to>
                                        <p:strVal val="visible"/>
                                      </p:to>
                                    </p:set>
                                    <p:animEffect transition="in" filter="wipe(right)">
                                      <p:cBhvr>
                                        <p:cTn id="127" dur="500"/>
                                        <p:tgtEl>
                                          <p:spTgt spid="127"/>
                                        </p:tgtEl>
                                      </p:cBhvr>
                                    </p:animEffect>
                                  </p:childTnLst>
                                </p:cTn>
                              </p:par>
                            </p:childTnLst>
                          </p:cTn>
                        </p:par>
                        <p:par>
                          <p:cTn id="128" fill="hold">
                            <p:stCondLst>
                              <p:cond delay="12250"/>
                            </p:stCondLst>
                            <p:childTnLst>
                              <p:par>
                                <p:cTn id="129" presetID="22" presetClass="entr" presetSubtype="8" fill="hold" grpId="0" nodeType="afterEffect">
                                  <p:stCondLst>
                                    <p:cond delay="0"/>
                                  </p:stCondLst>
                                  <p:childTnLst>
                                    <p:set>
                                      <p:cBhvr>
                                        <p:cTn id="130" dur="1" fill="hold">
                                          <p:stCondLst>
                                            <p:cond delay="0"/>
                                          </p:stCondLst>
                                        </p:cTn>
                                        <p:tgtEl>
                                          <p:spTgt spid="132"/>
                                        </p:tgtEl>
                                        <p:attrNameLst>
                                          <p:attrName>style.visibility</p:attrName>
                                        </p:attrNameLst>
                                      </p:cBhvr>
                                      <p:to>
                                        <p:strVal val="visible"/>
                                      </p:to>
                                    </p:set>
                                    <p:animEffect transition="in" filter="wipe(left)">
                                      <p:cBhvr>
                                        <p:cTn id="131" dur="500"/>
                                        <p:tgtEl>
                                          <p:spTgt spid="132"/>
                                        </p:tgtEl>
                                      </p:cBhvr>
                                    </p:animEffect>
                                  </p:childTnLst>
                                </p:cTn>
                              </p:par>
                            </p:childTnLst>
                          </p:cTn>
                        </p:par>
                        <p:par>
                          <p:cTn id="132" fill="hold">
                            <p:stCondLst>
                              <p:cond delay="12750"/>
                            </p:stCondLst>
                            <p:childTnLst>
                              <p:par>
                                <p:cTn id="133" presetID="22" presetClass="entr" presetSubtype="2" fill="hold" grpId="0" nodeType="afterEffect">
                                  <p:stCondLst>
                                    <p:cond delay="0"/>
                                  </p:stCondLst>
                                  <p:childTnLst>
                                    <p:set>
                                      <p:cBhvr>
                                        <p:cTn id="134" dur="1" fill="hold">
                                          <p:stCondLst>
                                            <p:cond delay="0"/>
                                          </p:stCondLst>
                                        </p:cTn>
                                        <p:tgtEl>
                                          <p:spTgt spid="128"/>
                                        </p:tgtEl>
                                        <p:attrNameLst>
                                          <p:attrName>style.visibility</p:attrName>
                                        </p:attrNameLst>
                                      </p:cBhvr>
                                      <p:to>
                                        <p:strVal val="visible"/>
                                      </p:to>
                                    </p:set>
                                    <p:animEffect transition="in" filter="wipe(right)">
                                      <p:cBhvr>
                                        <p:cTn id="135" dur="500"/>
                                        <p:tgtEl>
                                          <p:spTgt spid="128"/>
                                        </p:tgtEl>
                                      </p:cBhvr>
                                    </p:animEffect>
                                  </p:childTnLst>
                                </p:cTn>
                              </p:par>
                            </p:childTnLst>
                          </p:cTn>
                        </p:par>
                        <p:par>
                          <p:cTn id="136" fill="hold">
                            <p:stCondLst>
                              <p:cond delay="13250"/>
                            </p:stCondLst>
                            <p:childTnLst>
                              <p:par>
                                <p:cTn id="137" presetID="22" presetClass="entr" presetSubtype="8" fill="hold" grpId="0" nodeType="afterEffect">
                                  <p:stCondLst>
                                    <p:cond delay="0"/>
                                  </p:stCondLst>
                                  <p:childTnLst>
                                    <p:set>
                                      <p:cBhvr>
                                        <p:cTn id="138" dur="1" fill="hold">
                                          <p:stCondLst>
                                            <p:cond delay="0"/>
                                          </p:stCondLst>
                                        </p:cTn>
                                        <p:tgtEl>
                                          <p:spTgt spid="150"/>
                                        </p:tgtEl>
                                        <p:attrNameLst>
                                          <p:attrName>style.visibility</p:attrName>
                                        </p:attrNameLst>
                                      </p:cBhvr>
                                      <p:to>
                                        <p:strVal val="visible"/>
                                      </p:to>
                                    </p:set>
                                    <p:animEffect transition="in" filter="wipe(left)">
                                      <p:cBhvr>
                                        <p:cTn id="139" dur="500"/>
                                        <p:tgtEl>
                                          <p:spTgt spid="150"/>
                                        </p:tgtEl>
                                      </p:cBhvr>
                                    </p:animEffect>
                                  </p:childTnLst>
                                </p:cTn>
                              </p:par>
                            </p:childTnLst>
                          </p:cTn>
                        </p:par>
                        <p:par>
                          <p:cTn id="140" fill="hold">
                            <p:stCondLst>
                              <p:cond delay="13750"/>
                            </p:stCondLst>
                            <p:childTnLst>
                              <p:par>
                                <p:cTn id="141" presetID="22" presetClass="entr" presetSubtype="2" fill="hold" grpId="0" nodeType="afterEffect">
                                  <p:stCondLst>
                                    <p:cond delay="0"/>
                                  </p:stCondLst>
                                  <p:childTnLst>
                                    <p:set>
                                      <p:cBhvr>
                                        <p:cTn id="142" dur="1" fill="hold">
                                          <p:stCondLst>
                                            <p:cond delay="0"/>
                                          </p:stCondLst>
                                        </p:cTn>
                                        <p:tgtEl>
                                          <p:spTgt spid="146"/>
                                        </p:tgtEl>
                                        <p:attrNameLst>
                                          <p:attrName>style.visibility</p:attrName>
                                        </p:attrNameLst>
                                      </p:cBhvr>
                                      <p:to>
                                        <p:strVal val="visible"/>
                                      </p:to>
                                    </p:set>
                                    <p:animEffect transition="in" filter="wipe(right)">
                                      <p:cBhvr>
                                        <p:cTn id="143" dur="500"/>
                                        <p:tgtEl>
                                          <p:spTgt spid="146"/>
                                        </p:tgtEl>
                                      </p:cBhvr>
                                    </p:animEffect>
                                  </p:childTnLst>
                                </p:cTn>
                              </p:par>
                            </p:childTnLst>
                          </p:cTn>
                        </p:par>
                        <p:par>
                          <p:cTn id="144" fill="hold">
                            <p:stCondLst>
                              <p:cond delay="14250"/>
                            </p:stCondLst>
                            <p:childTnLst>
                              <p:par>
                                <p:cTn id="145" presetID="53" presetClass="entr" presetSubtype="16" fill="hold" grpId="0" nodeType="afterEffect">
                                  <p:stCondLst>
                                    <p:cond delay="0"/>
                                  </p:stCondLst>
                                  <p:childTnLst>
                                    <p:set>
                                      <p:cBhvr>
                                        <p:cTn id="146" dur="1" fill="hold">
                                          <p:stCondLst>
                                            <p:cond delay="0"/>
                                          </p:stCondLst>
                                        </p:cTn>
                                        <p:tgtEl>
                                          <p:spTgt spid="156"/>
                                        </p:tgtEl>
                                        <p:attrNameLst>
                                          <p:attrName>style.visibility</p:attrName>
                                        </p:attrNameLst>
                                      </p:cBhvr>
                                      <p:to>
                                        <p:strVal val="visible"/>
                                      </p:to>
                                    </p:set>
                                    <p:anim calcmode="lin" valueType="num">
                                      <p:cBhvr>
                                        <p:cTn id="147" dur="500" fill="hold"/>
                                        <p:tgtEl>
                                          <p:spTgt spid="156"/>
                                        </p:tgtEl>
                                        <p:attrNameLst>
                                          <p:attrName>ppt_w</p:attrName>
                                        </p:attrNameLst>
                                      </p:cBhvr>
                                      <p:tavLst>
                                        <p:tav tm="0">
                                          <p:val>
                                            <p:fltVal val="0"/>
                                          </p:val>
                                        </p:tav>
                                        <p:tav tm="100000">
                                          <p:val>
                                            <p:strVal val="#ppt_w"/>
                                          </p:val>
                                        </p:tav>
                                      </p:tavLst>
                                    </p:anim>
                                    <p:anim calcmode="lin" valueType="num">
                                      <p:cBhvr>
                                        <p:cTn id="148" dur="500" fill="hold"/>
                                        <p:tgtEl>
                                          <p:spTgt spid="156"/>
                                        </p:tgtEl>
                                        <p:attrNameLst>
                                          <p:attrName>ppt_h</p:attrName>
                                        </p:attrNameLst>
                                      </p:cBhvr>
                                      <p:tavLst>
                                        <p:tav tm="0">
                                          <p:val>
                                            <p:fltVal val="0"/>
                                          </p:val>
                                        </p:tav>
                                        <p:tav tm="100000">
                                          <p:val>
                                            <p:strVal val="#ppt_h"/>
                                          </p:val>
                                        </p:tav>
                                      </p:tavLst>
                                    </p:anim>
                                    <p:animEffect transition="in" filter="fade">
                                      <p:cBhvr>
                                        <p:cTn id="149" dur="500"/>
                                        <p:tgtEl>
                                          <p:spTgt spid="15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154"/>
                                        </p:tgtEl>
                                        <p:attrNameLst>
                                          <p:attrName>style.visibility</p:attrName>
                                        </p:attrNameLst>
                                      </p:cBhvr>
                                      <p:to>
                                        <p:strVal val="visible"/>
                                      </p:to>
                                    </p:set>
                                    <p:anim calcmode="lin" valueType="num">
                                      <p:cBhvr>
                                        <p:cTn id="152" dur="500" fill="hold"/>
                                        <p:tgtEl>
                                          <p:spTgt spid="154"/>
                                        </p:tgtEl>
                                        <p:attrNameLst>
                                          <p:attrName>ppt_w</p:attrName>
                                        </p:attrNameLst>
                                      </p:cBhvr>
                                      <p:tavLst>
                                        <p:tav tm="0">
                                          <p:val>
                                            <p:fltVal val="0"/>
                                          </p:val>
                                        </p:tav>
                                        <p:tav tm="100000">
                                          <p:val>
                                            <p:strVal val="#ppt_w"/>
                                          </p:val>
                                        </p:tav>
                                      </p:tavLst>
                                    </p:anim>
                                    <p:anim calcmode="lin" valueType="num">
                                      <p:cBhvr>
                                        <p:cTn id="153" dur="500" fill="hold"/>
                                        <p:tgtEl>
                                          <p:spTgt spid="154"/>
                                        </p:tgtEl>
                                        <p:attrNameLst>
                                          <p:attrName>ppt_h</p:attrName>
                                        </p:attrNameLst>
                                      </p:cBhvr>
                                      <p:tavLst>
                                        <p:tav tm="0">
                                          <p:val>
                                            <p:fltVal val="0"/>
                                          </p:val>
                                        </p:tav>
                                        <p:tav tm="100000">
                                          <p:val>
                                            <p:strVal val="#ppt_h"/>
                                          </p:val>
                                        </p:tav>
                                      </p:tavLst>
                                    </p:anim>
                                    <p:animEffect transition="in" filter="fade">
                                      <p:cBhvr>
                                        <p:cTn id="154" dur="500"/>
                                        <p:tgtEl>
                                          <p:spTgt spid="154"/>
                                        </p:tgtEl>
                                      </p:cBhvr>
                                    </p:animEffect>
                                  </p:childTnLst>
                                </p:cTn>
                              </p:par>
                            </p:childTnLst>
                          </p:cTn>
                        </p:par>
                        <p:par>
                          <p:cTn id="155" fill="hold">
                            <p:stCondLst>
                              <p:cond delay="14750"/>
                            </p:stCondLst>
                            <p:childTnLst>
                              <p:par>
                                <p:cTn id="156" presetID="2" presetClass="entr" presetSubtype="4" fill="hold" grpId="0" nodeType="afterEffect">
                                  <p:stCondLst>
                                    <p:cond delay="0"/>
                                  </p:stCondLst>
                                  <p:childTnLst>
                                    <p:set>
                                      <p:cBhvr>
                                        <p:cTn id="157" dur="1" fill="hold">
                                          <p:stCondLst>
                                            <p:cond delay="0"/>
                                          </p:stCondLst>
                                        </p:cTn>
                                        <p:tgtEl>
                                          <p:spTgt spid="149"/>
                                        </p:tgtEl>
                                        <p:attrNameLst>
                                          <p:attrName>style.visibility</p:attrName>
                                        </p:attrNameLst>
                                      </p:cBhvr>
                                      <p:to>
                                        <p:strVal val="visible"/>
                                      </p:to>
                                    </p:set>
                                    <p:anim calcmode="lin" valueType="num">
                                      <p:cBhvr additive="base">
                                        <p:cTn id="158" dur="500" fill="hold"/>
                                        <p:tgtEl>
                                          <p:spTgt spid="149"/>
                                        </p:tgtEl>
                                        <p:attrNameLst>
                                          <p:attrName>ppt_x</p:attrName>
                                        </p:attrNameLst>
                                      </p:cBhvr>
                                      <p:tavLst>
                                        <p:tav tm="0">
                                          <p:val>
                                            <p:strVal val="#ppt_x"/>
                                          </p:val>
                                        </p:tav>
                                        <p:tav tm="100000">
                                          <p:val>
                                            <p:strVal val="#ppt_x"/>
                                          </p:val>
                                        </p:tav>
                                      </p:tavLst>
                                    </p:anim>
                                    <p:anim calcmode="lin" valueType="num">
                                      <p:cBhvr additive="base">
                                        <p:cTn id="159" dur="500" fill="hold"/>
                                        <p:tgtEl>
                                          <p:spTgt spid="149"/>
                                        </p:tgtEl>
                                        <p:attrNameLst>
                                          <p:attrName>ppt_y</p:attrName>
                                        </p:attrNameLst>
                                      </p:cBhvr>
                                      <p:tavLst>
                                        <p:tav tm="0">
                                          <p:val>
                                            <p:strVal val="1+#ppt_h/2"/>
                                          </p:val>
                                        </p:tav>
                                        <p:tav tm="100000">
                                          <p:val>
                                            <p:strVal val="#ppt_y"/>
                                          </p:val>
                                        </p:tav>
                                      </p:tavLst>
                                    </p:anim>
                                  </p:childTnLst>
                                </p:cTn>
                              </p:par>
                            </p:childTnLst>
                          </p:cTn>
                        </p:par>
                        <p:par>
                          <p:cTn id="160" fill="hold">
                            <p:stCondLst>
                              <p:cond delay="15250"/>
                            </p:stCondLst>
                            <p:childTnLst>
                              <p:par>
                                <p:cTn id="161" presetID="22" presetClass="entr" presetSubtype="8" fill="hold" grpId="0" nodeType="afterEffect">
                                  <p:stCondLst>
                                    <p:cond delay="0"/>
                                  </p:stCondLst>
                                  <p:childTnLst>
                                    <p:set>
                                      <p:cBhvr>
                                        <p:cTn id="162" dur="1" fill="hold">
                                          <p:stCondLst>
                                            <p:cond delay="0"/>
                                          </p:stCondLst>
                                        </p:cTn>
                                        <p:tgtEl>
                                          <p:spTgt spid="153"/>
                                        </p:tgtEl>
                                        <p:attrNameLst>
                                          <p:attrName>style.visibility</p:attrName>
                                        </p:attrNameLst>
                                      </p:cBhvr>
                                      <p:to>
                                        <p:strVal val="visible"/>
                                      </p:to>
                                    </p:set>
                                    <p:animEffect transition="in" filter="wipe(left)">
                                      <p:cBhvr>
                                        <p:cTn id="163" dur="500"/>
                                        <p:tgtEl>
                                          <p:spTgt spid="153"/>
                                        </p:tgtEl>
                                      </p:cBhvr>
                                    </p:animEffect>
                                  </p:childTnLst>
                                </p:cTn>
                              </p:par>
                            </p:childTnLst>
                          </p:cTn>
                        </p:par>
                        <p:par>
                          <p:cTn id="164" fill="hold">
                            <p:stCondLst>
                              <p:cond delay="15750"/>
                            </p:stCondLst>
                            <p:childTnLst>
                              <p:par>
                                <p:cTn id="165" presetID="22" presetClass="entr" presetSubtype="8" fill="hold" grpId="0" nodeType="afterEffect">
                                  <p:stCondLst>
                                    <p:cond delay="0"/>
                                  </p:stCondLst>
                                  <p:childTnLst>
                                    <p:set>
                                      <p:cBhvr>
                                        <p:cTn id="166" dur="1" fill="hold">
                                          <p:stCondLst>
                                            <p:cond delay="0"/>
                                          </p:stCondLst>
                                        </p:cTn>
                                        <p:tgtEl>
                                          <p:spTgt spid="151"/>
                                        </p:tgtEl>
                                        <p:attrNameLst>
                                          <p:attrName>style.visibility</p:attrName>
                                        </p:attrNameLst>
                                      </p:cBhvr>
                                      <p:to>
                                        <p:strVal val="visible"/>
                                      </p:to>
                                    </p:set>
                                    <p:animEffect transition="in" filter="wipe(left)">
                                      <p:cBhvr>
                                        <p:cTn id="167" dur="500"/>
                                        <p:tgtEl>
                                          <p:spTgt spid="151"/>
                                        </p:tgtEl>
                                      </p:cBhvr>
                                    </p:animEffect>
                                  </p:childTnLst>
                                </p:cTn>
                              </p:par>
                            </p:childTnLst>
                          </p:cTn>
                        </p:par>
                        <p:par>
                          <p:cTn id="168" fill="hold">
                            <p:stCondLst>
                              <p:cond delay="16250"/>
                            </p:stCondLst>
                            <p:childTnLst>
                              <p:par>
                                <p:cTn id="169" presetID="22" presetClass="entr" presetSubtype="2" fill="hold" grpId="0" nodeType="afterEffect">
                                  <p:stCondLst>
                                    <p:cond delay="0"/>
                                  </p:stCondLst>
                                  <p:childTnLst>
                                    <p:set>
                                      <p:cBhvr>
                                        <p:cTn id="170" dur="1" fill="hold">
                                          <p:stCondLst>
                                            <p:cond delay="0"/>
                                          </p:stCondLst>
                                        </p:cTn>
                                        <p:tgtEl>
                                          <p:spTgt spid="147"/>
                                        </p:tgtEl>
                                        <p:attrNameLst>
                                          <p:attrName>style.visibility</p:attrName>
                                        </p:attrNameLst>
                                      </p:cBhvr>
                                      <p:to>
                                        <p:strVal val="visible"/>
                                      </p:to>
                                    </p:set>
                                    <p:animEffect transition="in" filter="wipe(right)">
                                      <p:cBhvr>
                                        <p:cTn id="171" dur="500"/>
                                        <p:tgtEl>
                                          <p:spTgt spid="147"/>
                                        </p:tgtEl>
                                      </p:cBhvr>
                                    </p:animEffect>
                                  </p:childTnLst>
                                </p:cTn>
                              </p:par>
                            </p:childTnLst>
                          </p:cTn>
                        </p:par>
                        <p:par>
                          <p:cTn id="172" fill="hold">
                            <p:stCondLst>
                              <p:cond delay="16750"/>
                            </p:stCondLst>
                            <p:childTnLst>
                              <p:par>
                                <p:cTn id="173" presetID="22" presetClass="entr" presetSubtype="8" fill="hold" grpId="0" nodeType="afterEffect">
                                  <p:stCondLst>
                                    <p:cond delay="0"/>
                                  </p:stCondLst>
                                  <p:childTnLst>
                                    <p:set>
                                      <p:cBhvr>
                                        <p:cTn id="174" dur="1" fill="hold">
                                          <p:stCondLst>
                                            <p:cond delay="0"/>
                                          </p:stCondLst>
                                        </p:cTn>
                                        <p:tgtEl>
                                          <p:spTgt spid="152"/>
                                        </p:tgtEl>
                                        <p:attrNameLst>
                                          <p:attrName>style.visibility</p:attrName>
                                        </p:attrNameLst>
                                      </p:cBhvr>
                                      <p:to>
                                        <p:strVal val="visible"/>
                                      </p:to>
                                    </p:set>
                                    <p:animEffect transition="in" filter="wipe(left)">
                                      <p:cBhvr>
                                        <p:cTn id="175" dur="500"/>
                                        <p:tgtEl>
                                          <p:spTgt spid="152"/>
                                        </p:tgtEl>
                                      </p:cBhvr>
                                    </p:animEffect>
                                  </p:childTnLst>
                                </p:cTn>
                              </p:par>
                            </p:childTnLst>
                          </p:cTn>
                        </p:par>
                        <p:par>
                          <p:cTn id="176" fill="hold">
                            <p:stCondLst>
                              <p:cond delay="17250"/>
                            </p:stCondLst>
                            <p:childTnLst>
                              <p:par>
                                <p:cTn id="177" presetID="22" presetClass="entr" presetSubtype="2" fill="hold" grpId="0" nodeType="afterEffect">
                                  <p:stCondLst>
                                    <p:cond delay="0"/>
                                  </p:stCondLst>
                                  <p:childTnLst>
                                    <p:set>
                                      <p:cBhvr>
                                        <p:cTn id="178" dur="1" fill="hold">
                                          <p:stCondLst>
                                            <p:cond delay="0"/>
                                          </p:stCondLst>
                                        </p:cTn>
                                        <p:tgtEl>
                                          <p:spTgt spid="148"/>
                                        </p:tgtEl>
                                        <p:attrNameLst>
                                          <p:attrName>style.visibility</p:attrName>
                                        </p:attrNameLst>
                                      </p:cBhvr>
                                      <p:to>
                                        <p:strVal val="visible"/>
                                      </p:to>
                                    </p:set>
                                    <p:animEffect transition="in" filter="wipe(right)">
                                      <p:cBhvr>
                                        <p:cTn id="179"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15" grpId="0" animBg="1"/>
      <p:bldP spid="16" grpId="0" animBg="1"/>
      <p:bldP spid="8198" grpId="0" animBg="1"/>
      <p:bldP spid="8200" grpId="0" animBg="1"/>
      <p:bldP spid="8202" grpId="0" animBg="1"/>
      <p:bldP spid="105" grpId="0"/>
      <p:bldP spid="97" grpId="0" animBg="1"/>
      <p:bldP spid="109" grpId="0" animBg="1"/>
      <p:bldP spid="116" grpId="0" animBg="1"/>
      <p:bldP spid="117" grpId="0" animBg="1"/>
      <p:bldP spid="118" grpId="0" animBg="1"/>
      <p:bldP spid="119" grpId="0" animBg="1"/>
      <p:bldP spid="120" grpId="0" animBg="1"/>
      <p:bldP spid="121" grpId="0" animBg="1"/>
      <p:bldP spid="122" grpId="0" animBg="1"/>
      <p:bldP spid="123" grpId="0"/>
      <p:bldP spid="124" grpId="0" animBg="1"/>
      <p:bldP spid="126" grpId="0" animBg="1"/>
      <p:bldP spid="127" grpId="0" animBg="1"/>
      <p:bldP spid="128" grpId="0" animBg="1"/>
      <p:bldP spid="129" grpId="0" animBg="1"/>
      <p:bldP spid="130" grpId="0" animBg="1"/>
      <p:bldP spid="131" grpId="0" animBg="1"/>
      <p:bldP spid="132" grpId="0" animBg="1"/>
      <p:bldP spid="133" grpId="0"/>
      <p:bldP spid="134" grpId="0" animBg="1"/>
      <p:bldP spid="146" grpId="0" animBg="1"/>
      <p:bldP spid="147" grpId="0" animBg="1"/>
      <p:bldP spid="148" grpId="0" animBg="1"/>
      <p:bldP spid="149" grpId="0" animBg="1"/>
      <p:bldP spid="150" grpId="0" animBg="1"/>
      <p:bldP spid="151" grpId="0" animBg="1"/>
      <p:bldP spid="152" grpId="0" animBg="1"/>
      <p:bldP spid="153" grpId="0"/>
      <p:bldP spid="154" grpId="0" animBg="1"/>
      <p:bldP spid="1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2017-10-03T23:32:10Z</dcterms:modified>
</cp:coreProperties>
</file>