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39553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1" name="Freeform 110"/>
          <p:cNvSpPr>
            <a:spLocks/>
          </p:cNvSpPr>
          <p:nvPr/>
        </p:nvSpPr>
        <p:spPr bwMode="auto">
          <a:xfrm>
            <a:off x="3856922"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3871890"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6" name="Rectangle 15"/>
          <p:cNvSpPr>
            <a:spLocks noChangeAspect="1"/>
          </p:cNvSpPr>
          <p:nvPr/>
        </p:nvSpPr>
        <p:spPr bwMode="auto">
          <a:xfrm>
            <a:off x="443911" y="2709125"/>
            <a:ext cx="3439635" cy="2866365"/>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362355" y="189990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F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362355"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E4A1E"/>
              </a:gs>
              <a:gs pos="90000">
                <a:srgbClr val="FE4A1E"/>
              </a:gs>
              <a:gs pos="100000">
                <a:srgbClr val="FF7246"/>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1380962"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74" name="Text Box 10"/>
          <p:cNvSpPr txBox="1">
            <a:spLocks noChangeArrowheads="1"/>
          </p:cNvSpPr>
          <p:nvPr/>
        </p:nvSpPr>
        <p:spPr bwMode="auto">
          <a:xfrm rot="21307787">
            <a:off x="701626"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175" name="Oval 174"/>
          <p:cNvSpPr/>
          <p:nvPr/>
        </p:nvSpPr>
        <p:spPr bwMode="auto">
          <a:xfrm>
            <a:off x="591656"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A</a:t>
            </a:r>
          </a:p>
        </p:txBody>
      </p:sp>
      <p:sp>
        <p:nvSpPr>
          <p:cNvPr id="23" name="Freeform 22"/>
          <p:cNvSpPr>
            <a:spLocks/>
          </p:cNvSpPr>
          <p:nvPr/>
        </p:nvSpPr>
        <p:spPr bwMode="auto">
          <a:xfrm>
            <a:off x="7770711"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4" name="Freeform 23"/>
          <p:cNvSpPr>
            <a:spLocks/>
          </p:cNvSpPr>
          <p:nvPr/>
        </p:nvSpPr>
        <p:spPr bwMode="auto">
          <a:xfrm>
            <a:off x="7785679"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5" name="Rectangle 24"/>
          <p:cNvSpPr>
            <a:spLocks noChangeAspect="1"/>
          </p:cNvSpPr>
          <p:nvPr/>
        </p:nvSpPr>
        <p:spPr bwMode="auto">
          <a:xfrm>
            <a:off x="4357700" y="2709125"/>
            <a:ext cx="3439635" cy="2866365"/>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6" name="Freeform 6"/>
          <p:cNvSpPr>
            <a:spLocks/>
          </p:cNvSpPr>
          <p:nvPr/>
        </p:nvSpPr>
        <p:spPr bwMode="auto">
          <a:xfrm>
            <a:off x="4276145"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8"/>
          <p:cNvSpPr>
            <a:spLocks/>
          </p:cNvSpPr>
          <p:nvPr/>
        </p:nvSpPr>
        <p:spPr bwMode="auto">
          <a:xfrm>
            <a:off x="4276144" y="5053744"/>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C9AD3"/>
              </a:gs>
              <a:gs pos="90000">
                <a:srgbClr val="5C9AD3"/>
              </a:gs>
              <a:gs pos="100000">
                <a:srgbClr val="7AB8F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 Box 10"/>
          <p:cNvSpPr txBox="1">
            <a:spLocks noChangeArrowheads="1"/>
          </p:cNvSpPr>
          <p:nvPr/>
        </p:nvSpPr>
        <p:spPr bwMode="auto">
          <a:xfrm rot="21322504">
            <a:off x="5294751"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9" name="Text Box 10"/>
          <p:cNvSpPr txBox="1">
            <a:spLocks noChangeArrowheads="1"/>
          </p:cNvSpPr>
          <p:nvPr/>
        </p:nvSpPr>
        <p:spPr bwMode="auto">
          <a:xfrm rot="21307787">
            <a:off x="4615415"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0" name="Oval 29"/>
          <p:cNvSpPr/>
          <p:nvPr/>
        </p:nvSpPr>
        <p:spPr bwMode="auto">
          <a:xfrm>
            <a:off x="4505445"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B</a:t>
            </a:r>
          </a:p>
        </p:txBody>
      </p:sp>
      <p:sp>
        <p:nvSpPr>
          <p:cNvPr id="32" name="Freeform 31"/>
          <p:cNvSpPr>
            <a:spLocks/>
          </p:cNvSpPr>
          <p:nvPr/>
        </p:nvSpPr>
        <p:spPr bwMode="auto">
          <a:xfrm>
            <a:off x="11680084"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87878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3" name="Freeform 32"/>
          <p:cNvSpPr>
            <a:spLocks/>
          </p:cNvSpPr>
          <p:nvPr/>
        </p:nvSpPr>
        <p:spPr bwMode="auto">
          <a:xfrm>
            <a:off x="11695052"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87878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4" name="Rectangle 33"/>
          <p:cNvSpPr>
            <a:spLocks noChangeAspect="1"/>
          </p:cNvSpPr>
          <p:nvPr/>
        </p:nvSpPr>
        <p:spPr bwMode="auto">
          <a:xfrm>
            <a:off x="8267073" y="2709125"/>
            <a:ext cx="3439635" cy="2866365"/>
          </a:xfrm>
          <a:prstGeom prst="rect">
            <a:avLst/>
          </a:prstGeom>
          <a:blipFill>
            <a:blip r:embed="rId4"/>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Freeform 6"/>
          <p:cNvSpPr>
            <a:spLocks/>
          </p:cNvSpPr>
          <p:nvPr/>
        </p:nvSpPr>
        <p:spPr bwMode="auto">
          <a:xfrm>
            <a:off x="8185518"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44546B"/>
              </a:gs>
              <a:gs pos="90000">
                <a:srgbClr val="44546B"/>
              </a:gs>
              <a:gs pos="100000">
                <a:srgbClr val="627289"/>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8"/>
          <p:cNvSpPr>
            <a:spLocks/>
          </p:cNvSpPr>
          <p:nvPr/>
        </p:nvSpPr>
        <p:spPr bwMode="auto">
          <a:xfrm>
            <a:off x="8185517"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4546B"/>
              </a:gs>
              <a:gs pos="90000">
                <a:srgbClr val="44546B"/>
              </a:gs>
              <a:gs pos="100000">
                <a:srgbClr val="627289"/>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Text Box 10"/>
          <p:cNvSpPr txBox="1">
            <a:spLocks noChangeArrowheads="1"/>
          </p:cNvSpPr>
          <p:nvPr/>
        </p:nvSpPr>
        <p:spPr bwMode="auto">
          <a:xfrm rot="21322504">
            <a:off x="9204124"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rot="21307787">
            <a:off x="8524788"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9" name="Oval 38"/>
          <p:cNvSpPr/>
          <p:nvPr/>
        </p:nvSpPr>
        <p:spPr bwMode="auto">
          <a:xfrm>
            <a:off x="8414818"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C</a:t>
            </a:r>
          </a:p>
        </p:txBody>
      </p:sp>
      <p:pic>
        <p:nvPicPr>
          <p:cNvPr id="31" name="Picture 3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5797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fltVal val="0"/>
                                          </p:val>
                                        </p:tav>
                                        <p:tav tm="100000">
                                          <p:val>
                                            <p:strVal val="#ppt_h"/>
                                          </p:val>
                                        </p:tav>
                                      </p:tavLst>
                                    </p:anim>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fltVal val="0.5"/>
                                          </p:val>
                                        </p:tav>
                                        <p:tav tm="100000">
                                          <p:val>
                                            <p:strVal val="#ppt_x"/>
                                          </p:val>
                                        </p:tav>
                                      </p:tavLst>
                                    </p:anim>
                                    <p:anim calcmode="lin" valueType="num">
                                      <p:cBhvr>
                                        <p:cTn id="53" dur="500" fill="hold"/>
                                        <p:tgtEl>
                                          <p:spTgt spid="25"/>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right)">
                                      <p:cBhvr>
                                        <p:cTn id="61" dur="500"/>
                                        <p:tgtEl>
                                          <p:spTgt spid="23"/>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left)">
                                      <p:cBhvr>
                                        <p:cTn id="75" dur="500"/>
                                        <p:tgtEl>
                                          <p:spTgt spid="27"/>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right)">
                                      <p:cBhvr>
                                        <p:cTn id="79" dur="500"/>
                                        <p:tgtEl>
                                          <p:spTgt spid="24"/>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left)">
                                      <p:cBhvr>
                                        <p:cTn id="83" dur="500"/>
                                        <p:tgtEl>
                                          <p:spTgt spid="29"/>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p:cTn id="87" dur="500" fill="hold"/>
                                        <p:tgtEl>
                                          <p:spTgt spid="34"/>
                                        </p:tgtEl>
                                        <p:attrNameLst>
                                          <p:attrName>ppt_w</p:attrName>
                                        </p:attrNameLst>
                                      </p:cBhvr>
                                      <p:tavLst>
                                        <p:tav tm="0">
                                          <p:val>
                                            <p:fltVal val="0"/>
                                          </p:val>
                                        </p:tav>
                                        <p:tav tm="100000">
                                          <p:val>
                                            <p:strVal val="#ppt_w"/>
                                          </p:val>
                                        </p:tav>
                                      </p:tavLst>
                                    </p:anim>
                                    <p:anim calcmode="lin" valueType="num">
                                      <p:cBhvr>
                                        <p:cTn id="88" dur="500" fill="hold"/>
                                        <p:tgtEl>
                                          <p:spTgt spid="34"/>
                                        </p:tgtEl>
                                        <p:attrNameLst>
                                          <p:attrName>ppt_h</p:attrName>
                                        </p:attrNameLst>
                                      </p:cBhvr>
                                      <p:tavLst>
                                        <p:tav tm="0">
                                          <p:val>
                                            <p:fltVal val="0"/>
                                          </p:val>
                                        </p:tav>
                                        <p:tav tm="100000">
                                          <p:val>
                                            <p:strVal val="#ppt_h"/>
                                          </p:val>
                                        </p:tav>
                                      </p:tavLst>
                                    </p:anim>
                                    <p:animEffect transition="in" filter="fade">
                                      <p:cBhvr>
                                        <p:cTn id="89" dur="500"/>
                                        <p:tgtEl>
                                          <p:spTgt spid="34"/>
                                        </p:tgtEl>
                                      </p:cBhvr>
                                    </p:animEffect>
                                    <p:anim calcmode="lin" valueType="num">
                                      <p:cBhvr>
                                        <p:cTn id="90" dur="500" fill="hold"/>
                                        <p:tgtEl>
                                          <p:spTgt spid="34"/>
                                        </p:tgtEl>
                                        <p:attrNameLst>
                                          <p:attrName>ppt_x</p:attrName>
                                        </p:attrNameLst>
                                      </p:cBhvr>
                                      <p:tavLst>
                                        <p:tav tm="0">
                                          <p:val>
                                            <p:fltVal val="0.5"/>
                                          </p:val>
                                        </p:tav>
                                        <p:tav tm="100000">
                                          <p:val>
                                            <p:strVal val="#ppt_x"/>
                                          </p:val>
                                        </p:tav>
                                      </p:tavLst>
                                    </p:anim>
                                    <p:anim calcmode="lin" valueType="num">
                                      <p:cBhvr>
                                        <p:cTn id="91" dur="500" fill="hold"/>
                                        <p:tgtEl>
                                          <p:spTgt spid="34"/>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22" presetClass="entr" presetSubtype="8" fill="hold" grpId="0" nodeType="afterEffect">
                                  <p:stCondLst>
                                    <p:cond delay="0"/>
                                  </p:stCondLst>
                                  <p:childTnLst>
                                    <p:set>
                                      <p:cBhvr>
                                        <p:cTn id="94" dur="1" fill="hold">
                                          <p:stCondLst>
                                            <p:cond delay="0"/>
                                          </p:stCondLst>
                                        </p:cTn>
                                        <p:tgtEl>
                                          <p:spTgt spid="35"/>
                                        </p:tgtEl>
                                        <p:attrNameLst>
                                          <p:attrName>style.visibility</p:attrName>
                                        </p:attrNameLst>
                                      </p:cBhvr>
                                      <p:to>
                                        <p:strVal val="visible"/>
                                      </p:to>
                                    </p:set>
                                    <p:animEffect transition="in" filter="wipe(left)">
                                      <p:cBhvr>
                                        <p:cTn id="95" dur="500"/>
                                        <p:tgtEl>
                                          <p:spTgt spid="35"/>
                                        </p:tgtEl>
                                      </p:cBhvr>
                                    </p:animEffect>
                                  </p:childTnLst>
                                </p:cTn>
                              </p:par>
                            </p:childTnLst>
                          </p:cTn>
                        </p:par>
                        <p:par>
                          <p:cTn id="96" fill="hold">
                            <p:stCondLst>
                              <p:cond delay="9750"/>
                            </p:stCondLst>
                            <p:childTnLst>
                              <p:par>
                                <p:cTn id="97" presetID="22" presetClass="entr" presetSubtype="2" fill="hold" grpId="0" nodeType="after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wipe(right)">
                                      <p:cBhvr>
                                        <p:cTn id="99" dur="500"/>
                                        <p:tgtEl>
                                          <p:spTgt spid="32"/>
                                        </p:tgtEl>
                                      </p:cBhvr>
                                    </p:animEffect>
                                  </p:childTnLst>
                                </p:cTn>
                              </p:par>
                            </p:childTnLst>
                          </p:cTn>
                        </p:par>
                        <p:par>
                          <p:cTn id="100" fill="hold">
                            <p:stCondLst>
                              <p:cond delay="10250"/>
                            </p:stCondLst>
                            <p:childTnLst>
                              <p:par>
                                <p:cTn id="101" presetID="53" presetClass="entr" presetSubtype="16" fill="hold" grpId="0" nodeType="afterEffect">
                                  <p:stCondLst>
                                    <p:cond delay="0"/>
                                  </p:stCondLst>
                                  <p:childTnLst>
                                    <p:set>
                                      <p:cBhvr>
                                        <p:cTn id="102" dur="1" fill="hold">
                                          <p:stCondLst>
                                            <p:cond delay="0"/>
                                          </p:stCondLst>
                                        </p:cTn>
                                        <p:tgtEl>
                                          <p:spTgt spid="39"/>
                                        </p:tgtEl>
                                        <p:attrNameLst>
                                          <p:attrName>style.visibility</p:attrName>
                                        </p:attrNameLst>
                                      </p:cBhvr>
                                      <p:to>
                                        <p:strVal val="visible"/>
                                      </p:to>
                                    </p:set>
                                    <p:anim calcmode="lin" valueType="num">
                                      <p:cBhvr>
                                        <p:cTn id="103" dur="500" fill="hold"/>
                                        <p:tgtEl>
                                          <p:spTgt spid="39"/>
                                        </p:tgtEl>
                                        <p:attrNameLst>
                                          <p:attrName>ppt_w</p:attrName>
                                        </p:attrNameLst>
                                      </p:cBhvr>
                                      <p:tavLst>
                                        <p:tav tm="0">
                                          <p:val>
                                            <p:fltVal val="0"/>
                                          </p:val>
                                        </p:tav>
                                        <p:tav tm="100000">
                                          <p:val>
                                            <p:strVal val="#ppt_w"/>
                                          </p:val>
                                        </p:tav>
                                      </p:tavLst>
                                    </p:anim>
                                    <p:anim calcmode="lin" valueType="num">
                                      <p:cBhvr>
                                        <p:cTn id="104" dur="500" fill="hold"/>
                                        <p:tgtEl>
                                          <p:spTgt spid="39"/>
                                        </p:tgtEl>
                                        <p:attrNameLst>
                                          <p:attrName>ppt_h</p:attrName>
                                        </p:attrNameLst>
                                      </p:cBhvr>
                                      <p:tavLst>
                                        <p:tav tm="0">
                                          <p:val>
                                            <p:fltVal val="0"/>
                                          </p:val>
                                        </p:tav>
                                        <p:tav tm="100000">
                                          <p:val>
                                            <p:strVal val="#ppt_h"/>
                                          </p:val>
                                        </p:tav>
                                      </p:tavLst>
                                    </p:anim>
                                    <p:animEffect transition="in" filter="fade">
                                      <p:cBhvr>
                                        <p:cTn id="105" dur="500"/>
                                        <p:tgtEl>
                                          <p:spTgt spid="39"/>
                                        </p:tgtEl>
                                      </p:cBhvr>
                                    </p:animEffect>
                                  </p:childTnLst>
                                </p:cTn>
                              </p:par>
                            </p:childTnLst>
                          </p:cTn>
                        </p:par>
                        <p:par>
                          <p:cTn id="106" fill="hold">
                            <p:stCondLst>
                              <p:cond delay="10750"/>
                            </p:stCondLst>
                            <p:childTnLst>
                              <p:par>
                                <p:cTn id="107" presetID="22" presetClass="entr" presetSubtype="8" fill="hold" grpId="0" nodeType="after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wipe(left)">
                                      <p:cBhvr>
                                        <p:cTn id="109" dur="500"/>
                                        <p:tgtEl>
                                          <p:spTgt spid="37"/>
                                        </p:tgtEl>
                                      </p:cBhvr>
                                    </p:animEffect>
                                  </p:childTnLst>
                                </p:cTn>
                              </p:par>
                            </p:childTnLst>
                          </p:cTn>
                        </p:par>
                        <p:par>
                          <p:cTn id="110" fill="hold">
                            <p:stCondLst>
                              <p:cond delay="11250"/>
                            </p:stCondLst>
                            <p:childTnLst>
                              <p:par>
                                <p:cTn id="111" presetID="22" presetClass="entr" presetSubtype="8"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left)">
                                      <p:cBhvr>
                                        <p:cTn id="113" dur="500"/>
                                        <p:tgtEl>
                                          <p:spTgt spid="36"/>
                                        </p:tgtEl>
                                      </p:cBhvr>
                                    </p:animEffect>
                                  </p:childTnLst>
                                </p:cTn>
                              </p:par>
                            </p:childTnLst>
                          </p:cTn>
                        </p:par>
                        <p:par>
                          <p:cTn id="114" fill="hold">
                            <p:stCondLst>
                              <p:cond delay="11750"/>
                            </p:stCondLst>
                            <p:childTnLst>
                              <p:par>
                                <p:cTn id="115" presetID="22" presetClass="entr" presetSubtype="2" fill="hold" grpId="0" nodeType="after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wipe(right)">
                                      <p:cBhvr>
                                        <p:cTn id="117" dur="500"/>
                                        <p:tgtEl>
                                          <p:spTgt spid="33"/>
                                        </p:tgtEl>
                                      </p:cBhvr>
                                    </p:animEffect>
                                  </p:childTnLst>
                                </p:cTn>
                              </p:par>
                            </p:childTnLst>
                          </p:cTn>
                        </p:par>
                        <p:par>
                          <p:cTn id="118" fill="hold">
                            <p:stCondLst>
                              <p:cond delay="12250"/>
                            </p:stCondLst>
                            <p:childTnLst>
                              <p:par>
                                <p:cTn id="119" presetID="22" presetClass="entr" presetSubtype="8" fill="hold" grpId="0" nodeType="after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left)">
                                      <p:cBhvr>
                                        <p:cTn id="12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23" grpId="0" animBg="1"/>
      <p:bldP spid="24" grpId="0" animBg="1"/>
      <p:bldP spid="25" grpId="0" animBg="1"/>
      <p:bldP spid="26" grpId="0" animBg="1"/>
      <p:bldP spid="27" grpId="0" animBg="1"/>
      <p:bldP spid="28" grpId="0"/>
      <p:bldP spid="29" grpId="0"/>
      <p:bldP spid="30" grpId="0" animBg="1"/>
      <p:bldP spid="32" grpId="0" animBg="1"/>
      <p:bldP spid="33" grpId="0" animBg="1"/>
      <p:bldP spid="34" grpId="0" animBg="1"/>
      <p:bldP spid="35" grpId="0" animBg="1"/>
      <p:bldP spid="36" grpId="0" animBg="1"/>
      <p:bldP spid="37" grpId="0"/>
      <p:bldP spid="38" grpId="0"/>
      <p:bldP spid="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1243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2017-10-03T23:31:13Z</dcterms:modified>
</cp:coreProperties>
</file>