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solidFill>
            <a:srgbClr val="0E0F11"/>
          </a:solidFill>
          <a:ln w="508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solidFill>
            <a:srgbClr val="0E0F11"/>
          </a:solidFill>
          <a:ln w="508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solidFill>
            <a:srgbClr val="0E0F11"/>
          </a:solidFill>
          <a:ln w="508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50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1318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2017-10-03T23:29:13Z</dcterms:modified>
</cp:coreProperties>
</file>