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96"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grpSp>
        <p:nvGrpSpPr>
          <p:cNvPr id="17" name="Group 16"/>
          <p:cNvGrpSpPr>
            <a:grpSpLocks noChangeAspect="1"/>
          </p:cNvGrpSpPr>
          <p:nvPr/>
        </p:nvGrpSpPr>
        <p:grpSpPr>
          <a:xfrm>
            <a:off x="6912192" y="3715399"/>
            <a:ext cx="1554480" cy="1031526"/>
            <a:chOff x="4691580" y="1985440"/>
            <a:chExt cx="2328672" cy="1545266"/>
          </a:xfrm>
          <a:solidFill>
            <a:srgbClr val="939393"/>
          </a:solidFill>
          <a:effectLst>
            <a:outerShdw blurRad="50800" dist="38100" dir="5400000" algn="t" rotWithShape="0">
              <a:prstClr val="black">
                <a:alpha val="40000"/>
              </a:prstClr>
            </a:outerShdw>
          </a:effectLst>
        </p:grpSpPr>
        <p:sp>
          <p:nvSpPr>
            <p:cNvPr id="18" name="Freeform 17"/>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8"/>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75757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p:cNvGrpSpPr>
            <a:grpSpLocks noChangeAspect="1"/>
          </p:cNvGrpSpPr>
          <p:nvPr/>
        </p:nvGrpSpPr>
        <p:grpSpPr>
          <a:xfrm>
            <a:off x="6856206" y="1615236"/>
            <a:ext cx="1554480" cy="1031526"/>
            <a:chOff x="4691580" y="1985440"/>
            <a:chExt cx="2328672" cy="1545266"/>
          </a:xfrm>
          <a:solidFill>
            <a:srgbClr val="7A7A7A"/>
          </a:solidFill>
          <a:effectLst>
            <a:outerShdw blurRad="50800" dist="38100" dir="5400000" algn="t" rotWithShape="0">
              <a:prstClr val="black">
                <a:alpha val="40000"/>
              </a:prstClr>
            </a:outerShdw>
          </a:effectLst>
        </p:grpSpPr>
        <p:sp>
          <p:nvSpPr>
            <p:cNvPr id="30" name="Freeform 29"/>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30"/>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5C5C5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TextBox 31"/>
          <p:cNvSpPr txBox="1"/>
          <p:nvPr/>
        </p:nvSpPr>
        <p:spPr>
          <a:xfrm>
            <a:off x="2573244" y="5528606"/>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44546B"/>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3" name="TextBox 32"/>
          <p:cNvSpPr txBox="1"/>
          <p:nvPr/>
        </p:nvSpPr>
        <p:spPr>
          <a:xfrm>
            <a:off x="8696168" y="3766420"/>
            <a:ext cx="3200400" cy="929485"/>
          </a:xfrm>
          <a:prstGeom prst="rect">
            <a:avLst/>
          </a:prstGeom>
          <a:noFill/>
        </p:spPr>
        <p:txBody>
          <a:bodyPr wrap="square" rtlCol="0">
            <a:spAutoFit/>
          </a:bodyPr>
          <a:lstStyle/>
          <a:p>
            <a:pPr defTabSz="1219170">
              <a:spcBef>
                <a:spcPct val="20000"/>
              </a:spcBef>
              <a:defRPr/>
            </a:pPr>
            <a:r>
              <a:rPr lang="en-US" sz="1600" b="1" dirty="0">
                <a:solidFill>
                  <a:srgbClr val="939393"/>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4" name="TextBox 33"/>
          <p:cNvSpPr txBox="1"/>
          <p:nvPr/>
        </p:nvSpPr>
        <p:spPr>
          <a:xfrm>
            <a:off x="2518551" y="2730897"/>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5C9AD3"/>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5" name="TextBox 34"/>
          <p:cNvSpPr txBox="1"/>
          <p:nvPr/>
        </p:nvSpPr>
        <p:spPr>
          <a:xfrm>
            <a:off x="6088024" y="2720721"/>
            <a:ext cx="3200400" cy="929485"/>
          </a:xfrm>
          <a:prstGeom prst="rect">
            <a:avLst/>
          </a:prstGeom>
          <a:noFill/>
        </p:spPr>
        <p:txBody>
          <a:bodyPr wrap="square" rtlCol="0">
            <a:spAutoFit/>
          </a:bodyPr>
          <a:lstStyle/>
          <a:p>
            <a:pPr algn="ctr" defTabSz="1219170">
              <a:spcBef>
                <a:spcPct val="20000"/>
              </a:spcBef>
              <a:defRPr/>
            </a:pPr>
            <a:r>
              <a:rPr lang="en-US" sz="1600" b="1" dirty="0">
                <a:solidFill>
                  <a:srgbClr val="7A7A7A"/>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6" name="TextBox 35"/>
          <p:cNvSpPr txBox="1"/>
          <p:nvPr/>
        </p:nvSpPr>
        <p:spPr>
          <a:xfrm>
            <a:off x="173772" y="4316892"/>
            <a:ext cx="2073511" cy="1298817"/>
          </a:xfrm>
          <a:prstGeom prst="rect">
            <a:avLst/>
          </a:prstGeom>
          <a:noFill/>
        </p:spPr>
        <p:txBody>
          <a:bodyPr wrap="square" rtlCol="0">
            <a:spAutoFit/>
          </a:bodyPr>
          <a:lstStyle/>
          <a:p>
            <a:pPr algn="ctr" defTabSz="1219170">
              <a:spcBef>
                <a:spcPct val="20000"/>
              </a:spcBef>
              <a:defRPr/>
            </a:pPr>
            <a:r>
              <a:rPr lang="en-US" sz="1600" b="1" dirty="0">
                <a:solidFill>
                  <a:srgbClr val="FE4A1E"/>
                </a:solidFill>
                <a:latin typeface="Candara" panose="020E0502030303020204" pitchFamily="34" charset="0"/>
              </a:rPr>
              <a:t>LOREM IPSUM</a:t>
            </a:r>
          </a:p>
          <a:p>
            <a:pPr algn="ct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grpSp>
        <p:nvGrpSpPr>
          <p:cNvPr id="37" name="Group 36"/>
          <p:cNvGrpSpPr>
            <a:grpSpLocks noChangeAspect="1"/>
          </p:cNvGrpSpPr>
          <p:nvPr/>
        </p:nvGrpSpPr>
        <p:grpSpPr>
          <a:xfrm>
            <a:off x="6957656" y="5218059"/>
            <a:ext cx="1554480" cy="1031526"/>
            <a:chOff x="4691580" y="1985440"/>
            <a:chExt cx="2328672" cy="1545266"/>
          </a:xfrm>
          <a:solidFill>
            <a:srgbClr val="BFBFBF"/>
          </a:solidFill>
          <a:effectLst>
            <a:outerShdw blurRad="50800" dist="38100" dir="5400000" algn="t" rotWithShape="0">
              <a:prstClr val="black">
                <a:alpha val="40000"/>
              </a:prstClr>
            </a:outerShdw>
          </a:effectLst>
        </p:grpSpPr>
        <p:sp>
          <p:nvSpPr>
            <p:cNvPr id="38" name="Freeform 37"/>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38"/>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A1A1A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0" name="TextBox 39"/>
          <p:cNvSpPr txBox="1"/>
          <p:nvPr/>
        </p:nvSpPr>
        <p:spPr>
          <a:xfrm>
            <a:off x="8741632" y="5269080"/>
            <a:ext cx="3200400" cy="929485"/>
          </a:xfrm>
          <a:prstGeom prst="rect">
            <a:avLst/>
          </a:prstGeom>
          <a:noFill/>
        </p:spPr>
        <p:txBody>
          <a:bodyPr wrap="square" rtlCol="0">
            <a:spAutoFit/>
          </a:bodyPr>
          <a:lstStyle/>
          <a:p>
            <a:pPr defTabSz="1219170">
              <a:spcBef>
                <a:spcPct val="20000"/>
              </a:spcBef>
              <a:defRPr/>
            </a:pPr>
            <a:r>
              <a:rPr lang="en-US" sz="1600" b="1" dirty="0">
                <a:solidFill>
                  <a:srgbClr val="BFBFBF"/>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cxnSp>
        <p:nvCxnSpPr>
          <p:cNvPr id="42" name="Straight Arrow Connector 41"/>
          <p:cNvCxnSpPr/>
          <p:nvPr/>
        </p:nvCxnSpPr>
        <p:spPr>
          <a:xfrm>
            <a:off x="4808668" y="2127756"/>
            <a:ext cx="1920240" cy="0"/>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a:xfrm>
            <a:off x="1969199" y="2115964"/>
            <a:ext cx="1295578" cy="2852928"/>
            <a:chOff x="1969199" y="2115964"/>
            <a:chExt cx="1295578" cy="2852928"/>
          </a:xfrm>
        </p:grpSpPr>
        <p:cxnSp>
          <p:nvCxnSpPr>
            <p:cNvPr id="43" name="Straight Arrow Connector 42"/>
            <p:cNvCxnSpPr/>
            <p:nvPr/>
          </p:nvCxnSpPr>
          <p:spPr>
            <a:xfrm>
              <a:off x="2531120" y="2115964"/>
              <a:ext cx="731520" cy="1034"/>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flipV="1">
              <a:off x="2520362" y="2115964"/>
              <a:ext cx="8239" cy="2852928"/>
            </a:xfrm>
            <a:prstGeom prst="straightConnector1">
              <a:avLst/>
            </a:prstGeom>
            <a:ln w="25400">
              <a:solidFill>
                <a:schemeClr val="bg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p:nvPr/>
          </p:nvCxnSpPr>
          <p:spPr>
            <a:xfrm>
              <a:off x="2533257" y="4965266"/>
              <a:ext cx="731520" cy="1034"/>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p:nvPr/>
          </p:nvCxnSpPr>
          <p:spPr>
            <a:xfrm>
              <a:off x="1969199" y="3634604"/>
              <a:ext cx="548640" cy="1034"/>
            </a:xfrm>
            <a:prstGeom prst="straightConnector1">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grpSp>
      <p:grpSp>
        <p:nvGrpSpPr>
          <p:cNvPr id="20" name="Group 19"/>
          <p:cNvGrpSpPr>
            <a:grpSpLocks noChangeAspect="1"/>
          </p:cNvGrpSpPr>
          <p:nvPr/>
        </p:nvGrpSpPr>
        <p:grpSpPr>
          <a:xfrm>
            <a:off x="3341511" y="1634258"/>
            <a:ext cx="1554480" cy="1031526"/>
            <a:chOff x="4691580" y="1985440"/>
            <a:chExt cx="2328672" cy="1545266"/>
          </a:xfrm>
          <a:solidFill>
            <a:srgbClr val="5C9AD3"/>
          </a:solidFill>
          <a:effectLst>
            <a:outerShdw blurRad="50800" dist="38100" dir="5400000" algn="t" rotWithShape="0">
              <a:prstClr val="black">
                <a:alpha val="40000"/>
              </a:prstClr>
            </a:outerShdw>
          </a:effectLst>
        </p:grpSpPr>
        <p:sp>
          <p:nvSpPr>
            <p:cNvPr id="21" name="Freeform 20"/>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21"/>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3E7C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50" name="Group 49"/>
          <p:cNvGrpSpPr/>
          <p:nvPr/>
        </p:nvGrpSpPr>
        <p:grpSpPr>
          <a:xfrm>
            <a:off x="4791708" y="4214666"/>
            <a:ext cx="2027836" cy="1520190"/>
            <a:chOff x="1839712" y="2933973"/>
            <a:chExt cx="2027836" cy="1520190"/>
          </a:xfrm>
        </p:grpSpPr>
        <p:cxnSp>
          <p:nvCxnSpPr>
            <p:cNvPr id="51" name="Straight Arrow Connector 50"/>
            <p:cNvCxnSpPr/>
            <p:nvPr/>
          </p:nvCxnSpPr>
          <p:spPr>
            <a:xfrm>
              <a:off x="3133538" y="2933973"/>
              <a:ext cx="731520" cy="1034"/>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flipH="1" flipV="1">
              <a:off x="3123887" y="2933973"/>
              <a:ext cx="8239" cy="1508760"/>
            </a:xfrm>
            <a:prstGeom prst="straightConnector1">
              <a:avLst/>
            </a:prstGeom>
            <a:ln w="25400">
              <a:solidFill>
                <a:schemeClr val="bg1"/>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p:nvPr/>
          </p:nvCxnSpPr>
          <p:spPr>
            <a:xfrm>
              <a:off x="3136028" y="4453129"/>
              <a:ext cx="731520" cy="1034"/>
            </a:xfrm>
            <a:prstGeom prst="straightConnector1">
              <a:avLst/>
            </a:prstGeom>
            <a:ln w="25400">
              <a:solidFill>
                <a:schemeClr val="bg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1839712" y="3699152"/>
              <a:ext cx="1280160" cy="1034"/>
            </a:xfrm>
            <a:prstGeom prst="straightConnector1">
              <a:avLst/>
            </a:prstGeom>
            <a:ln w="25400">
              <a:solidFill>
                <a:schemeClr val="bg1"/>
              </a:solidFill>
              <a:tailEnd type="oval"/>
            </a:ln>
          </p:spPr>
          <p:style>
            <a:lnRef idx="1">
              <a:schemeClr val="accent1"/>
            </a:lnRef>
            <a:fillRef idx="0">
              <a:schemeClr val="accent1"/>
            </a:fillRef>
            <a:effectRef idx="0">
              <a:schemeClr val="accent1"/>
            </a:effectRef>
            <a:fontRef idx="minor">
              <a:schemeClr val="tx1"/>
            </a:fontRef>
          </p:style>
        </p:cxnSp>
      </p:grpSp>
      <p:grpSp>
        <p:nvGrpSpPr>
          <p:cNvPr id="14" name="Group 13"/>
          <p:cNvGrpSpPr>
            <a:grpSpLocks noChangeAspect="1"/>
          </p:cNvGrpSpPr>
          <p:nvPr/>
        </p:nvGrpSpPr>
        <p:grpSpPr>
          <a:xfrm>
            <a:off x="3341511" y="4465625"/>
            <a:ext cx="1554480" cy="1031526"/>
            <a:chOff x="4691580" y="1985440"/>
            <a:chExt cx="2328672" cy="1545266"/>
          </a:xfrm>
          <a:solidFill>
            <a:srgbClr val="44546B"/>
          </a:solidFill>
          <a:effectLst>
            <a:outerShdw blurRad="50800" dist="38100" dir="5400000" algn="t" rotWithShape="0">
              <a:prstClr val="black">
                <a:alpha val="40000"/>
              </a:prstClr>
            </a:outerShdw>
          </a:effectLst>
        </p:grpSpPr>
        <p:sp>
          <p:nvSpPr>
            <p:cNvPr id="15" name="Freeform 14"/>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15"/>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2636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p:cNvGrpSpPr>
            <a:grpSpLocks noChangeAspect="1"/>
          </p:cNvGrpSpPr>
          <p:nvPr/>
        </p:nvGrpSpPr>
        <p:grpSpPr>
          <a:xfrm>
            <a:off x="479464" y="3119269"/>
            <a:ext cx="1554480" cy="1031526"/>
            <a:chOff x="4691580" y="1985440"/>
            <a:chExt cx="2328672" cy="1545266"/>
          </a:xfrm>
          <a:solidFill>
            <a:srgbClr val="FE4A1E"/>
          </a:solidFill>
          <a:effectLst>
            <a:outerShdw blurRad="50800" dist="38100" dir="5400000" algn="t" rotWithShape="0">
              <a:prstClr val="black">
                <a:alpha val="40000"/>
              </a:prstClr>
            </a:outerShdw>
          </a:effectLst>
        </p:grpSpPr>
        <p:sp>
          <p:nvSpPr>
            <p:cNvPr id="27" name="Freeform 26"/>
            <p:cNvSpPr>
              <a:spLocks noChangeAspect="1"/>
            </p:cNvSpPr>
            <p:nvPr/>
          </p:nvSpPr>
          <p:spPr>
            <a:xfrm>
              <a:off x="4691580" y="1985440"/>
              <a:ext cx="2328672" cy="1378766"/>
            </a:xfrm>
            <a:custGeom>
              <a:avLst/>
              <a:gdLst>
                <a:gd name="connsiteX0" fmla="*/ 1136834 w 2328672"/>
                <a:gd name="connsiteY0" fmla="*/ 0 h 1378766"/>
                <a:gd name="connsiteX1" fmla="*/ 1220477 w 2328672"/>
                <a:gd name="connsiteY1" fmla="*/ 16887 h 1378766"/>
                <a:gd name="connsiteX2" fmla="*/ 1233018 w 2328672"/>
                <a:gd name="connsiteY2" fmla="*/ 25342 h 1378766"/>
                <a:gd name="connsiteX3" fmla="*/ 1235175 w 2328672"/>
                <a:gd name="connsiteY3" fmla="*/ 21515 h 1378766"/>
                <a:gd name="connsiteX4" fmla="*/ 1280011 w 2328672"/>
                <a:gd name="connsiteY4" fmla="*/ 46781 h 1378766"/>
                <a:gd name="connsiteX5" fmla="*/ 1284401 w 2328672"/>
                <a:gd name="connsiteY5" fmla="*/ 47328 h 1378766"/>
                <a:gd name="connsiteX6" fmla="*/ 2277452 w 2328672"/>
                <a:gd name="connsiteY6" fmla="*/ 611519 h 1378766"/>
                <a:gd name="connsiteX7" fmla="*/ 2287878 w 2328672"/>
                <a:gd name="connsiteY7" fmla="*/ 624914 h 1378766"/>
                <a:gd name="connsiteX8" fmla="*/ 2304568 w 2328672"/>
                <a:gd name="connsiteY8" fmla="*/ 636167 h 1378766"/>
                <a:gd name="connsiteX9" fmla="*/ 2328672 w 2328672"/>
                <a:gd name="connsiteY9" fmla="*/ 694359 h 1378766"/>
                <a:gd name="connsiteX10" fmla="*/ 2304568 w 2328672"/>
                <a:gd name="connsiteY10" fmla="*/ 752551 h 1378766"/>
                <a:gd name="connsiteX11" fmla="*/ 2296443 w 2328672"/>
                <a:gd name="connsiteY11" fmla="*/ 758029 h 1378766"/>
                <a:gd name="connsiteX12" fmla="*/ 2285859 w 2328672"/>
                <a:gd name="connsiteY12" fmla="*/ 771842 h 1378766"/>
                <a:gd name="connsiteX13" fmla="*/ 1309553 w 2328672"/>
                <a:gd name="connsiteY13" fmla="*/ 1336347 h 1378766"/>
                <a:gd name="connsiteX14" fmla="*/ 1307708 w 2328672"/>
                <a:gd name="connsiteY14" fmla="*/ 1336591 h 1378766"/>
                <a:gd name="connsiteX15" fmla="*/ 1270200 w 2328672"/>
                <a:gd name="connsiteY15" fmla="*/ 1361880 h 1378766"/>
                <a:gd name="connsiteX16" fmla="*/ 1186557 w 2328672"/>
                <a:gd name="connsiteY16" fmla="*/ 1378766 h 1378766"/>
                <a:gd name="connsiteX17" fmla="*/ 1102915 w 2328672"/>
                <a:gd name="connsiteY17" fmla="*/ 1361880 h 1378766"/>
                <a:gd name="connsiteX18" fmla="*/ 1067176 w 2328672"/>
                <a:gd name="connsiteY18" fmla="*/ 1337784 h 1378766"/>
                <a:gd name="connsiteX19" fmla="*/ 1057441 w 2328672"/>
                <a:gd name="connsiteY19" fmla="*/ 1332388 h 1378766"/>
                <a:gd name="connsiteX20" fmla="*/ 1047044 w 2328672"/>
                <a:gd name="connsiteY20" fmla="*/ 1331203 h 1378766"/>
                <a:gd name="connsiteX21" fmla="*/ 71869 w 2328672"/>
                <a:gd name="connsiteY21" fmla="*/ 790654 h 1378766"/>
                <a:gd name="connsiteX22" fmla="*/ 64398 w 2328672"/>
                <a:gd name="connsiteY22" fmla="*/ 781263 h 1378766"/>
                <a:gd name="connsiteX23" fmla="*/ 53055 w 2328672"/>
                <a:gd name="connsiteY23" fmla="*/ 778973 h 1378766"/>
                <a:gd name="connsiteX24" fmla="*/ 0 w 2328672"/>
                <a:gd name="connsiteY24" fmla="*/ 698931 h 1378766"/>
                <a:gd name="connsiteX25" fmla="*/ 53055 w 2328672"/>
                <a:gd name="connsiteY25" fmla="*/ 618890 h 1378766"/>
                <a:gd name="connsiteX26" fmla="*/ 54850 w 2328672"/>
                <a:gd name="connsiteY26" fmla="*/ 618527 h 1378766"/>
                <a:gd name="connsiteX27" fmla="*/ 58594 w 2328672"/>
                <a:gd name="connsiteY27" fmla="*/ 613434 h 1378766"/>
                <a:gd name="connsiteX28" fmla="*/ 1052708 w 2328672"/>
                <a:gd name="connsiteY28" fmla="*/ 11948 h 1378766"/>
                <a:gd name="connsiteX29" fmla="*/ 1068200 w 2328672"/>
                <a:gd name="connsiteY29" fmla="*/ 9584 h 1378766"/>
                <a:gd name="connsiteX30" fmla="*/ 1070728 w 2328672"/>
                <a:gd name="connsiteY30" fmla="*/ 11443 h 1378766"/>
                <a:gd name="connsiteX31" fmla="*/ 1093528 w 2328672"/>
                <a:gd name="connsiteY31" fmla="*/ 4366 h 1378766"/>
                <a:gd name="connsiteX32" fmla="*/ 1136834 w 2328672"/>
                <a:gd name="connsiteY32" fmla="*/ 0 h 1378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328672" h="1378766">
                  <a:moveTo>
                    <a:pt x="1136834" y="0"/>
                  </a:moveTo>
                  <a:cubicBezTo>
                    <a:pt x="1166504" y="0"/>
                    <a:pt x="1194768" y="6013"/>
                    <a:pt x="1220477" y="16887"/>
                  </a:cubicBezTo>
                  <a:lnTo>
                    <a:pt x="1233018" y="25342"/>
                  </a:lnTo>
                  <a:lnTo>
                    <a:pt x="1235175" y="21515"/>
                  </a:lnTo>
                  <a:lnTo>
                    <a:pt x="1280011" y="46781"/>
                  </a:lnTo>
                  <a:lnTo>
                    <a:pt x="1284401" y="47328"/>
                  </a:lnTo>
                  <a:lnTo>
                    <a:pt x="2277452" y="611519"/>
                  </a:lnTo>
                  <a:lnTo>
                    <a:pt x="2287878" y="624914"/>
                  </a:lnTo>
                  <a:lnTo>
                    <a:pt x="2304568" y="636167"/>
                  </a:lnTo>
                  <a:cubicBezTo>
                    <a:pt x="2319461" y="651060"/>
                    <a:pt x="2328672" y="671634"/>
                    <a:pt x="2328672" y="694359"/>
                  </a:cubicBezTo>
                  <a:cubicBezTo>
                    <a:pt x="2328672" y="717085"/>
                    <a:pt x="2319461" y="737659"/>
                    <a:pt x="2304568" y="752551"/>
                  </a:cubicBezTo>
                  <a:lnTo>
                    <a:pt x="2296443" y="758029"/>
                  </a:lnTo>
                  <a:lnTo>
                    <a:pt x="2285859" y="771842"/>
                  </a:lnTo>
                  <a:lnTo>
                    <a:pt x="1309553" y="1336347"/>
                  </a:lnTo>
                  <a:lnTo>
                    <a:pt x="1307708" y="1336591"/>
                  </a:lnTo>
                  <a:lnTo>
                    <a:pt x="1270200" y="1361880"/>
                  </a:lnTo>
                  <a:cubicBezTo>
                    <a:pt x="1244491" y="1372753"/>
                    <a:pt x="1216227" y="1378766"/>
                    <a:pt x="1186557" y="1378766"/>
                  </a:cubicBezTo>
                  <a:cubicBezTo>
                    <a:pt x="1156888" y="1378766"/>
                    <a:pt x="1128623" y="1372753"/>
                    <a:pt x="1102915" y="1361880"/>
                  </a:cubicBezTo>
                  <a:lnTo>
                    <a:pt x="1067176" y="1337784"/>
                  </a:lnTo>
                  <a:lnTo>
                    <a:pt x="1057441" y="1332388"/>
                  </a:lnTo>
                  <a:lnTo>
                    <a:pt x="1047044" y="1331203"/>
                  </a:lnTo>
                  <a:lnTo>
                    <a:pt x="71869" y="790654"/>
                  </a:lnTo>
                  <a:lnTo>
                    <a:pt x="64398" y="781263"/>
                  </a:lnTo>
                  <a:lnTo>
                    <a:pt x="53055" y="778973"/>
                  </a:lnTo>
                  <a:cubicBezTo>
                    <a:pt x="21877" y="765785"/>
                    <a:pt x="0" y="734913"/>
                    <a:pt x="0" y="698931"/>
                  </a:cubicBezTo>
                  <a:cubicBezTo>
                    <a:pt x="0" y="662949"/>
                    <a:pt x="21877" y="632077"/>
                    <a:pt x="53055" y="618890"/>
                  </a:cubicBezTo>
                  <a:lnTo>
                    <a:pt x="54850" y="618527"/>
                  </a:lnTo>
                  <a:lnTo>
                    <a:pt x="58594" y="613434"/>
                  </a:lnTo>
                  <a:lnTo>
                    <a:pt x="1052708" y="11948"/>
                  </a:lnTo>
                  <a:cubicBezTo>
                    <a:pt x="1057546" y="9021"/>
                    <a:pt x="1063111" y="8332"/>
                    <a:pt x="1068200" y="9584"/>
                  </a:cubicBezTo>
                  <a:lnTo>
                    <a:pt x="1070728" y="11443"/>
                  </a:lnTo>
                  <a:lnTo>
                    <a:pt x="1093528" y="4366"/>
                  </a:lnTo>
                  <a:cubicBezTo>
                    <a:pt x="1107516" y="1503"/>
                    <a:pt x="1122000" y="0"/>
                    <a:pt x="1136834" y="0"/>
                  </a:cubicBez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27"/>
            <p:cNvSpPr/>
            <p:nvPr/>
          </p:nvSpPr>
          <p:spPr>
            <a:xfrm>
              <a:off x="4691580" y="2676371"/>
              <a:ext cx="2328672" cy="854335"/>
            </a:xfrm>
            <a:custGeom>
              <a:avLst/>
              <a:gdLst>
                <a:gd name="connsiteX0" fmla="*/ 2326257 w 2328672"/>
                <a:gd name="connsiteY0" fmla="*/ 0 h 854335"/>
                <a:gd name="connsiteX1" fmla="*/ 2328672 w 2328672"/>
                <a:gd name="connsiteY1" fmla="*/ 0 h 854335"/>
                <a:gd name="connsiteX2" fmla="*/ 2328672 w 2328672"/>
                <a:gd name="connsiteY2" fmla="*/ 169928 h 854335"/>
                <a:gd name="connsiteX3" fmla="*/ 2328672 w 2328672"/>
                <a:gd name="connsiteY3" fmla="*/ 177502 h 854335"/>
                <a:gd name="connsiteX4" fmla="*/ 2327143 w 2328672"/>
                <a:gd name="connsiteY4" fmla="*/ 177502 h 854335"/>
                <a:gd name="connsiteX5" fmla="*/ 2322205 w 2328672"/>
                <a:gd name="connsiteY5" fmla="*/ 201962 h 854335"/>
                <a:gd name="connsiteX6" fmla="*/ 2304568 w 2328672"/>
                <a:gd name="connsiteY6" fmla="*/ 228120 h 854335"/>
                <a:gd name="connsiteX7" fmla="*/ 2296443 w 2328672"/>
                <a:gd name="connsiteY7" fmla="*/ 233598 h 854335"/>
                <a:gd name="connsiteX8" fmla="*/ 2285859 w 2328672"/>
                <a:gd name="connsiteY8" fmla="*/ 247411 h 854335"/>
                <a:gd name="connsiteX9" fmla="*/ 1309553 w 2328672"/>
                <a:gd name="connsiteY9" fmla="*/ 811916 h 854335"/>
                <a:gd name="connsiteX10" fmla="*/ 1307708 w 2328672"/>
                <a:gd name="connsiteY10" fmla="*/ 812160 h 854335"/>
                <a:gd name="connsiteX11" fmla="*/ 1270200 w 2328672"/>
                <a:gd name="connsiteY11" fmla="*/ 837449 h 854335"/>
                <a:gd name="connsiteX12" fmla="*/ 1186557 w 2328672"/>
                <a:gd name="connsiteY12" fmla="*/ 854335 h 854335"/>
                <a:gd name="connsiteX13" fmla="*/ 1102915 w 2328672"/>
                <a:gd name="connsiteY13" fmla="*/ 837449 h 854335"/>
                <a:gd name="connsiteX14" fmla="*/ 1067176 w 2328672"/>
                <a:gd name="connsiteY14" fmla="*/ 813353 h 854335"/>
                <a:gd name="connsiteX15" fmla="*/ 1057441 w 2328672"/>
                <a:gd name="connsiteY15" fmla="*/ 807957 h 854335"/>
                <a:gd name="connsiteX16" fmla="*/ 1047044 w 2328672"/>
                <a:gd name="connsiteY16" fmla="*/ 806772 h 854335"/>
                <a:gd name="connsiteX17" fmla="*/ 71869 w 2328672"/>
                <a:gd name="connsiteY17" fmla="*/ 266223 h 854335"/>
                <a:gd name="connsiteX18" fmla="*/ 64398 w 2328672"/>
                <a:gd name="connsiteY18" fmla="*/ 256832 h 854335"/>
                <a:gd name="connsiteX19" fmla="*/ 53055 w 2328672"/>
                <a:gd name="connsiteY19" fmla="*/ 254542 h 854335"/>
                <a:gd name="connsiteX20" fmla="*/ 14836 w 2328672"/>
                <a:gd name="connsiteY20" fmla="*/ 223069 h 854335"/>
                <a:gd name="connsiteX21" fmla="*/ 6448 w 2328672"/>
                <a:gd name="connsiteY21" fmla="*/ 195611 h 854335"/>
                <a:gd name="connsiteX22" fmla="*/ 0 w 2328672"/>
                <a:gd name="connsiteY22" fmla="*/ 195611 h 854335"/>
                <a:gd name="connsiteX23" fmla="*/ 0 w 2328672"/>
                <a:gd name="connsiteY23" fmla="*/ 174500 h 854335"/>
                <a:gd name="connsiteX24" fmla="*/ 0 w 2328672"/>
                <a:gd name="connsiteY24" fmla="*/ 18109 h 854335"/>
                <a:gd name="connsiteX25" fmla="*/ 7790 w 2328672"/>
                <a:gd name="connsiteY25" fmla="*/ 18109 h 854335"/>
                <a:gd name="connsiteX26" fmla="*/ 14836 w 2328672"/>
                <a:gd name="connsiteY26" fmla="*/ 41176 h 854335"/>
                <a:gd name="connsiteX27" fmla="*/ 53055 w 2328672"/>
                <a:gd name="connsiteY27" fmla="*/ 72649 h 854335"/>
                <a:gd name="connsiteX28" fmla="*/ 64398 w 2328672"/>
                <a:gd name="connsiteY28" fmla="*/ 74939 h 854335"/>
                <a:gd name="connsiteX29" fmla="*/ 71869 w 2328672"/>
                <a:gd name="connsiteY29" fmla="*/ 84330 h 854335"/>
                <a:gd name="connsiteX30" fmla="*/ 1047044 w 2328672"/>
                <a:gd name="connsiteY30" fmla="*/ 624879 h 854335"/>
                <a:gd name="connsiteX31" fmla="*/ 1057441 w 2328672"/>
                <a:gd name="connsiteY31" fmla="*/ 626064 h 854335"/>
                <a:gd name="connsiteX32" fmla="*/ 1067176 w 2328672"/>
                <a:gd name="connsiteY32" fmla="*/ 631460 h 854335"/>
                <a:gd name="connsiteX33" fmla="*/ 1102915 w 2328672"/>
                <a:gd name="connsiteY33" fmla="*/ 655556 h 854335"/>
                <a:gd name="connsiteX34" fmla="*/ 1186557 w 2328672"/>
                <a:gd name="connsiteY34" fmla="*/ 672442 h 854335"/>
                <a:gd name="connsiteX35" fmla="*/ 1270200 w 2328672"/>
                <a:gd name="connsiteY35" fmla="*/ 655556 h 854335"/>
                <a:gd name="connsiteX36" fmla="*/ 1307708 w 2328672"/>
                <a:gd name="connsiteY36" fmla="*/ 630267 h 854335"/>
                <a:gd name="connsiteX37" fmla="*/ 1309553 w 2328672"/>
                <a:gd name="connsiteY37" fmla="*/ 630023 h 854335"/>
                <a:gd name="connsiteX38" fmla="*/ 2285859 w 2328672"/>
                <a:gd name="connsiteY38" fmla="*/ 65518 h 854335"/>
                <a:gd name="connsiteX39" fmla="*/ 2296443 w 2328672"/>
                <a:gd name="connsiteY39" fmla="*/ 51705 h 854335"/>
                <a:gd name="connsiteX40" fmla="*/ 2304568 w 2328672"/>
                <a:gd name="connsiteY40" fmla="*/ 46227 h 854335"/>
                <a:gd name="connsiteX41" fmla="*/ 2322205 w 2328672"/>
                <a:gd name="connsiteY41" fmla="*/ 20069 h 854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328672" h="854335">
                  <a:moveTo>
                    <a:pt x="2326257" y="0"/>
                  </a:moveTo>
                  <a:lnTo>
                    <a:pt x="2328672" y="0"/>
                  </a:lnTo>
                  <a:lnTo>
                    <a:pt x="2328672" y="169928"/>
                  </a:lnTo>
                  <a:lnTo>
                    <a:pt x="2328672" y="177502"/>
                  </a:lnTo>
                  <a:lnTo>
                    <a:pt x="2327143" y="177502"/>
                  </a:lnTo>
                  <a:lnTo>
                    <a:pt x="2322205" y="201962"/>
                  </a:lnTo>
                  <a:cubicBezTo>
                    <a:pt x="2318041" y="211808"/>
                    <a:pt x="2312015" y="220674"/>
                    <a:pt x="2304568" y="228120"/>
                  </a:cubicBezTo>
                  <a:lnTo>
                    <a:pt x="2296443" y="233598"/>
                  </a:lnTo>
                  <a:lnTo>
                    <a:pt x="2285859" y="247411"/>
                  </a:lnTo>
                  <a:lnTo>
                    <a:pt x="1309553" y="811916"/>
                  </a:lnTo>
                  <a:lnTo>
                    <a:pt x="1307708" y="812160"/>
                  </a:lnTo>
                  <a:lnTo>
                    <a:pt x="1270200" y="837449"/>
                  </a:lnTo>
                  <a:cubicBezTo>
                    <a:pt x="1244491" y="848322"/>
                    <a:pt x="1216227" y="854335"/>
                    <a:pt x="1186557" y="854335"/>
                  </a:cubicBezTo>
                  <a:cubicBezTo>
                    <a:pt x="1156888" y="854335"/>
                    <a:pt x="1128623" y="848322"/>
                    <a:pt x="1102915" y="837449"/>
                  </a:cubicBezTo>
                  <a:lnTo>
                    <a:pt x="1067176" y="813353"/>
                  </a:lnTo>
                  <a:lnTo>
                    <a:pt x="1057441" y="807957"/>
                  </a:lnTo>
                  <a:lnTo>
                    <a:pt x="1047044" y="806772"/>
                  </a:lnTo>
                  <a:lnTo>
                    <a:pt x="71869" y="266223"/>
                  </a:lnTo>
                  <a:lnTo>
                    <a:pt x="64398" y="256832"/>
                  </a:lnTo>
                  <a:lnTo>
                    <a:pt x="53055" y="254542"/>
                  </a:lnTo>
                  <a:cubicBezTo>
                    <a:pt x="37466" y="247948"/>
                    <a:pt x="24202" y="236933"/>
                    <a:pt x="14836" y="223069"/>
                  </a:cubicBezTo>
                  <a:lnTo>
                    <a:pt x="6448" y="195611"/>
                  </a:lnTo>
                  <a:lnTo>
                    <a:pt x="0" y="195611"/>
                  </a:lnTo>
                  <a:lnTo>
                    <a:pt x="0" y="174500"/>
                  </a:lnTo>
                  <a:lnTo>
                    <a:pt x="0" y="18109"/>
                  </a:lnTo>
                  <a:lnTo>
                    <a:pt x="7790" y="18109"/>
                  </a:lnTo>
                  <a:lnTo>
                    <a:pt x="14836" y="41176"/>
                  </a:lnTo>
                  <a:cubicBezTo>
                    <a:pt x="24203" y="55040"/>
                    <a:pt x="37466" y="66055"/>
                    <a:pt x="53055" y="72649"/>
                  </a:cubicBezTo>
                  <a:lnTo>
                    <a:pt x="64398" y="74939"/>
                  </a:lnTo>
                  <a:lnTo>
                    <a:pt x="71869" y="84330"/>
                  </a:lnTo>
                  <a:lnTo>
                    <a:pt x="1047044" y="624879"/>
                  </a:lnTo>
                  <a:lnTo>
                    <a:pt x="1057441" y="626064"/>
                  </a:lnTo>
                  <a:lnTo>
                    <a:pt x="1067176" y="631460"/>
                  </a:lnTo>
                  <a:lnTo>
                    <a:pt x="1102915" y="655556"/>
                  </a:lnTo>
                  <a:cubicBezTo>
                    <a:pt x="1128623" y="666429"/>
                    <a:pt x="1156888" y="672442"/>
                    <a:pt x="1186557" y="672442"/>
                  </a:cubicBezTo>
                  <a:cubicBezTo>
                    <a:pt x="1216227" y="672442"/>
                    <a:pt x="1244491" y="666429"/>
                    <a:pt x="1270200" y="655556"/>
                  </a:cubicBezTo>
                  <a:lnTo>
                    <a:pt x="1307708" y="630267"/>
                  </a:lnTo>
                  <a:lnTo>
                    <a:pt x="1309553" y="630023"/>
                  </a:lnTo>
                  <a:lnTo>
                    <a:pt x="2285859" y="65518"/>
                  </a:lnTo>
                  <a:lnTo>
                    <a:pt x="2296443" y="51705"/>
                  </a:lnTo>
                  <a:lnTo>
                    <a:pt x="2304568" y="46227"/>
                  </a:lnTo>
                  <a:cubicBezTo>
                    <a:pt x="2312015" y="38781"/>
                    <a:pt x="2318041" y="29915"/>
                    <a:pt x="2322205" y="20069"/>
                  </a:cubicBezTo>
                  <a:close/>
                </a:path>
              </a:pathLst>
            </a:custGeom>
            <a:solidFill>
              <a:srgbClr val="E02C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41" name="Picture 40">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49052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3" presetClass="entr" presetSubtype="16" fill="hold" nodeType="afterEffect">
                                  <p:stCondLst>
                                    <p:cond delay="0"/>
                                  </p:stCondLst>
                                  <p:childTnLst>
                                    <p:set>
                                      <p:cBhvr>
                                        <p:cTn id="10" dur="1" fill="hold">
                                          <p:stCondLst>
                                            <p:cond delay="0"/>
                                          </p:stCondLst>
                                        </p:cTn>
                                        <p:tgtEl>
                                          <p:spTgt spid="26"/>
                                        </p:tgtEl>
                                        <p:attrNameLst>
                                          <p:attrName>style.visibility</p:attrName>
                                        </p:attrNameLst>
                                      </p:cBhvr>
                                      <p:to>
                                        <p:strVal val="visible"/>
                                      </p:to>
                                    </p:set>
                                    <p:anim calcmode="lin" valueType="num">
                                      <p:cBhvr>
                                        <p:cTn id="11" dur="500" fill="hold"/>
                                        <p:tgtEl>
                                          <p:spTgt spid="26"/>
                                        </p:tgtEl>
                                        <p:attrNameLst>
                                          <p:attrName>ppt_w</p:attrName>
                                        </p:attrNameLst>
                                      </p:cBhvr>
                                      <p:tavLst>
                                        <p:tav tm="0">
                                          <p:val>
                                            <p:fltVal val="0"/>
                                          </p:val>
                                        </p:tav>
                                        <p:tav tm="100000">
                                          <p:val>
                                            <p:strVal val="#ppt_w"/>
                                          </p:val>
                                        </p:tav>
                                      </p:tavLst>
                                    </p:anim>
                                    <p:anim calcmode="lin" valueType="num">
                                      <p:cBhvr>
                                        <p:cTn id="12" dur="500" fill="hold"/>
                                        <p:tgtEl>
                                          <p:spTgt spid="26"/>
                                        </p:tgtEl>
                                        <p:attrNameLst>
                                          <p:attrName>ppt_h</p:attrName>
                                        </p:attrNameLst>
                                      </p:cBhvr>
                                      <p:tavLst>
                                        <p:tav tm="0">
                                          <p:val>
                                            <p:fltVal val="0"/>
                                          </p:val>
                                        </p:tav>
                                        <p:tav tm="100000">
                                          <p:val>
                                            <p:strVal val="#ppt_h"/>
                                          </p:val>
                                        </p:tav>
                                      </p:tavLst>
                                    </p:anim>
                                  </p:childTnLst>
                                </p:cTn>
                              </p:par>
                            </p:childTnLst>
                          </p:cTn>
                        </p:par>
                        <p:par>
                          <p:cTn id="13" fill="hold">
                            <p:stCondLst>
                              <p:cond delay="1000"/>
                            </p:stCondLst>
                            <p:childTnLst>
                              <p:par>
                                <p:cTn id="14" presetID="22" presetClass="entr" presetSubtype="1" fill="hold" grpId="0" nodeType="afterEffect">
                                  <p:stCondLst>
                                    <p:cond delay="0"/>
                                  </p:stCondLst>
                                  <p:childTnLst>
                                    <p:set>
                                      <p:cBhvr>
                                        <p:cTn id="15" dur="1" fill="hold">
                                          <p:stCondLst>
                                            <p:cond delay="0"/>
                                          </p:stCondLst>
                                        </p:cTn>
                                        <p:tgtEl>
                                          <p:spTgt spid="36"/>
                                        </p:tgtEl>
                                        <p:attrNameLst>
                                          <p:attrName>style.visibility</p:attrName>
                                        </p:attrNameLst>
                                      </p:cBhvr>
                                      <p:to>
                                        <p:strVal val="visible"/>
                                      </p:to>
                                    </p:set>
                                    <p:animEffect transition="in" filter="wipe(up)">
                                      <p:cBhvr>
                                        <p:cTn id="16" dur="500"/>
                                        <p:tgtEl>
                                          <p:spTgt spid="36"/>
                                        </p:tgtEl>
                                      </p:cBhvr>
                                    </p:animEffect>
                                  </p:childTnLst>
                                </p:cTn>
                              </p:par>
                            </p:childTnLst>
                          </p:cTn>
                        </p:par>
                        <p:par>
                          <p:cTn id="17" fill="hold">
                            <p:stCondLst>
                              <p:cond delay="1500"/>
                            </p:stCondLst>
                            <p:childTnLst>
                              <p:par>
                                <p:cTn id="18" presetID="16" presetClass="entr" presetSubtype="42" fill="hold" nodeType="afterEffect">
                                  <p:stCondLst>
                                    <p:cond delay="0"/>
                                  </p:stCondLst>
                                  <p:childTnLst>
                                    <p:set>
                                      <p:cBhvr>
                                        <p:cTn id="19" dur="1" fill="hold">
                                          <p:stCondLst>
                                            <p:cond delay="0"/>
                                          </p:stCondLst>
                                        </p:cTn>
                                        <p:tgtEl>
                                          <p:spTgt spid="49"/>
                                        </p:tgtEl>
                                        <p:attrNameLst>
                                          <p:attrName>style.visibility</p:attrName>
                                        </p:attrNameLst>
                                      </p:cBhvr>
                                      <p:to>
                                        <p:strVal val="visible"/>
                                      </p:to>
                                    </p:set>
                                    <p:animEffect transition="in" filter="barn(outHorizontal)">
                                      <p:cBhvr>
                                        <p:cTn id="20" dur="1000"/>
                                        <p:tgtEl>
                                          <p:spTgt spid="49"/>
                                        </p:tgtEl>
                                      </p:cBhvr>
                                    </p:animEffect>
                                  </p:childTnLst>
                                </p:cTn>
                              </p:par>
                            </p:childTnLst>
                          </p:cTn>
                        </p:par>
                        <p:par>
                          <p:cTn id="21" fill="hold">
                            <p:stCondLst>
                              <p:cond delay="2500"/>
                            </p:stCondLst>
                            <p:childTnLst>
                              <p:par>
                                <p:cTn id="22" presetID="23" presetClass="entr" presetSubtype="16" fill="hold" nodeType="after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p:cTn id="24" dur="500" fill="hold"/>
                                        <p:tgtEl>
                                          <p:spTgt spid="20"/>
                                        </p:tgtEl>
                                        <p:attrNameLst>
                                          <p:attrName>ppt_w</p:attrName>
                                        </p:attrNameLst>
                                      </p:cBhvr>
                                      <p:tavLst>
                                        <p:tav tm="0">
                                          <p:val>
                                            <p:fltVal val="0"/>
                                          </p:val>
                                        </p:tav>
                                        <p:tav tm="100000">
                                          <p:val>
                                            <p:strVal val="#ppt_w"/>
                                          </p:val>
                                        </p:tav>
                                      </p:tavLst>
                                    </p:anim>
                                    <p:anim calcmode="lin" valueType="num">
                                      <p:cBhvr>
                                        <p:cTn id="25" dur="500" fill="hold"/>
                                        <p:tgtEl>
                                          <p:spTgt spid="20"/>
                                        </p:tgtEl>
                                        <p:attrNameLst>
                                          <p:attrName>ppt_h</p:attrName>
                                        </p:attrNameLst>
                                      </p:cBhvr>
                                      <p:tavLst>
                                        <p:tav tm="0">
                                          <p:val>
                                            <p:fltVal val="0"/>
                                          </p:val>
                                        </p:tav>
                                        <p:tav tm="100000">
                                          <p:val>
                                            <p:strVal val="#ppt_h"/>
                                          </p:val>
                                        </p:tav>
                                      </p:tavLst>
                                    </p:anim>
                                  </p:childTnLst>
                                </p:cTn>
                              </p:par>
                            </p:childTnLst>
                          </p:cTn>
                        </p:par>
                        <p:par>
                          <p:cTn id="26" fill="hold">
                            <p:stCondLst>
                              <p:cond delay="3000"/>
                            </p:stCondLst>
                            <p:childTnLst>
                              <p:par>
                                <p:cTn id="27" presetID="22" presetClass="entr" presetSubtype="1" fill="hold" grpId="0" nodeType="afterEffect">
                                  <p:stCondLst>
                                    <p:cond delay="0"/>
                                  </p:stCondLst>
                                  <p:childTnLst>
                                    <p:set>
                                      <p:cBhvr>
                                        <p:cTn id="28" dur="1" fill="hold">
                                          <p:stCondLst>
                                            <p:cond delay="0"/>
                                          </p:stCondLst>
                                        </p:cTn>
                                        <p:tgtEl>
                                          <p:spTgt spid="34"/>
                                        </p:tgtEl>
                                        <p:attrNameLst>
                                          <p:attrName>style.visibility</p:attrName>
                                        </p:attrNameLst>
                                      </p:cBhvr>
                                      <p:to>
                                        <p:strVal val="visible"/>
                                      </p:to>
                                    </p:set>
                                    <p:animEffect transition="in" filter="wipe(up)">
                                      <p:cBhvr>
                                        <p:cTn id="29" dur="500"/>
                                        <p:tgtEl>
                                          <p:spTgt spid="34"/>
                                        </p:tgtEl>
                                      </p:cBhvr>
                                    </p:animEffect>
                                  </p:childTnLst>
                                </p:cTn>
                              </p:par>
                            </p:childTnLst>
                          </p:cTn>
                        </p:par>
                        <p:par>
                          <p:cTn id="30" fill="hold">
                            <p:stCondLst>
                              <p:cond delay="3500"/>
                            </p:stCondLst>
                            <p:childTnLst>
                              <p:par>
                                <p:cTn id="31" presetID="22" presetClass="entr" presetSubtype="8" fill="hold" nodeType="afterEffect">
                                  <p:stCondLst>
                                    <p:cond delay="0"/>
                                  </p:stCondLst>
                                  <p:childTnLst>
                                    <p:set>
                                      <p:cBhvr>
                                        <p:cTn id="32" dur="1" fill="hold">
                                          <p:stCondLst>
                                            <p:cond delay="0"/>
                                          </p:stCondLst>
                                        </p:cTn>
                                        <p:tgtEl>
                                          <p:spTgt spid="42"/>
                                        </p:tgtEl>
                                        <p:attrNameLst>
                                          <p:attrName>style.visibility</p:attrName>
                                        </p:attrNameLst>
                                      </p:cBhvr>
                                      <p:to>
                                        <p:strVal val="visible"/>
                                      </p:to>
                                    </p:set>
                                    <p:animEffect transition="in" filter="wipe(left)">
                                      <p:cBhvr>
                                        <p:cTn id="33" dur="500"/>
                                        <p:tgtEl>
                                          <p:spTgt spid="42"/>
                                        </p:tgtEl>
                                      </p:cBhvr>
                                    </p:animEffect>
                                  </p:childTnLst>
                                </p:cTn>
                              </p:par>
                            </p:childTnLst>
                          </p:cTn>
                        </p:par>
                        <p:par>
                          <p:cTn id="34" fill="hold">
                            <p:stCondLst>
                              <p:cond delay="4000"/>
                            </p:stCondLst>
                            <p:childTnLst>
                              <p:par>
                                <p:cTn id="35" presetID="23" presetClass="entr" presetSubtype="16" fill="hold" nodeType="afterEffect">
                                  <p:stCondLst>
                                    <p:cond delay="0"/>
                                  </p:stCondLst>
                                  <p:childTnLst>
                                    <p:set>
                                      <p:cBhvr>
                                        <p:cTn id="36" dur="1" fill="hold">
                                          <p:stCondLst>
                                            <p:cond delay="0"/>
                                          </p:stCondLst>
                                        </p:cTn>
                                        <p:tgtEl>
                                          <p:spTgt spid="29"/>
                                        </p:tgtEl>
                                        <p:attrNameLst>
                                          <p:attrName>style.visibility</p:attrName>
                                        </p:attrNameLst>
                                      </p:cBhvr>
                                      <p:to>
                                        <p:strVal val="visible"/>
                                      </p:to>
                                    </p:set>
                                    <p:anim calcmode="lin" valueType="num">
                                      <p:cBhvr>
                                        <p:cTn id="37" dur="500" fill="hold"/>
                                        <p:tgtEl>
                                          <p:spTgt spid="29"/>
                                        </p:tgtEl>
                                        <p:attrNameLst>
                                          <p:attrName>ppt_w</p:attrName>
                                        </p:attrNameLst>
                                      </p:cBhvr>
                                      <p:tavLst>
                                        <p:tav tm="0">
                                          <p:val>
                                            <p:fltVal val="0"/>
                                          </p:val>
                                        </p:tav>
                                        <p:tav tm="100000">
                                          <p:val>
                                            <p:strVal val="#ppt_w"/>
                                          </p:val>
                                        </p:tav>
                                      </p:tavLst>
                                    </p:anim>
                                    <p:anim calcmode="lin" valueType="num">
                                      <p:cBhvr>
                                        <p:cTn id="38" dur="500" fill="hold"/>
                                        <p:tgtEl>
                                          <p:spTgt spid="29"/>
                                        </p:tgtEl>
                                        <p:attrNameLst>
                                          <p:attrName>ppt_h</p:attrName>
                                        </p:attrNameLst>
                                      </p:cBhvr>
                                      <p:tavLst>
                                        <p:tav tm="0">
                                          <p:val>
                                            <p:fltVal val="0"/>
                                          </p:val>
                                        </p:tav>
                                        <p:tav tm="100000">
                                          <p:val>
                                            <p:strVal val="#ppt_h"/>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wipe(up)">
                                      <p:cBhvr>
                                        <p:cTn id="42" dur="500"/>
                                        <p:tgtEl>
                                          <p:spTgt spid="35"/>
                                        </p:tgtEl>
                                      </p:cBhvr>
                                    </p:animEffect>
                                  </p:childTnLst>
                                </p:cTn>
                              </p:par>
                            </p:childTnLst>
                          </p:cTn>
                        </p:par>
                        <p:par>
                          <p:cTn id="43" fill="hold">
                            <p:stCondLst>
                              <p:cond delay="5000"/>
                            </p:stCondLst>
                            <p:childTnLst>
                              <p:par>
                                <p:cTn id="44" presetID="23" presetClass="entr" presetSubtype="16" fill="hold" nodeType="afterEffect">
                                  <p:stCondLst>
                                    <p:cond delay="0"/>
                                  </p:stCondLst>
                                  <p:childTnLst>
                                    <p:set>
                                      <p:cBhvr>
                                        <p:cTn id="45" dur="1" fill="hold">
                                          <p:stCondLst>
                                            <p:cond delay="0"/>
                                          </p:stCondLst>
                                        </p:cTn>
                                        <p:tgtEl>
                                          <p:spTgt spid="14"/>
                                        </p:tgtEl>
                                        <p:attrNameLst>
                                          <p:attrName>style.visibility</p:attrName>
                                        </p:attrNameLst>
                                      </p:cBhvr>
                                      <p:to>
                                        <p:strVal val="visible"/>
                                      </p:to>
                                    </p:set>
                                    <p:anim calcmode="lin" valueType="num">
                                      <p:cBhvr>
                                        <p:cTn id="46" dur="500" fill="hold"/>
                                        <p:tgtEl>
                                          <p:spTgt spid="14"/>
                                        </p:tgtEl>
                                        <p:attrNameLst>
                                          <p:attrName>ppt_w</p:attrName>
                                        </p:attrNameLst>
                                      </p:cBhvr>
                                      <p:tavLst>
                                        <p:tav tm="0">
                                          <p:val>
                                            <p:fltVal val="0"/>
                                          </p:val>
                                        </p:tav>
                                        <p:tav tm="100000">
                                          <p:val>
                                            <p:strVal val="#ppt_w"/>
                                          </p:val>
                                        </p:tav>
                                      </p:tavLst>
                                    </p:anim>
                                    <p:anim calcmode="lin" valueType="num">
                                      <p:cBhvr>
                                        <p:cTn id="47" dur="500" fill="hold"/>
                                        <p:tgtEl>
                                          <p:spTgt spid="14"/>
                                        </p:tgtEl>
                                        <p:attrNameLst>
                                          <p:attrName>ppt_h</p:attrName>
                                        </p:attrNameLst>
                                      </p:cBhvr>
                                      <p:tavLst>
                                        <p:tav tm="0">
                                          <p:val>
                                            <p:fltVal val="0"/>
                                          </p:val>
                                        </p:tav>
                                        <p:tav tm="100000">
                                          <p:val>
                                            <p:strVal val="#ppt_h"/>
                                          </p:val>
                                        </p:tav>
                                      </p:tavLst>
                                    </p:anim>
                                  </p:childTnLst>
                                </p:cTn>
                              </p:par>
                            </p:childTnLst>
                          </p:cTn>
                        </p:par>
                        <p:par>
                          <p:cTn id="48" fill="hold">
                            <p:stCondLst>
                              <p:cond delay="5500"/>
                            </p:stCondLst>
                            <p:childTnLst>
                              <p:par>
                                <p:cTn id="49" presetID="22" presetClass="entr" presetSubtype="1" fill="hold" grpId="0" nodeType="after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wipe(up)">
                                      <p:cBhvr>
                                        <p:cTn id="51" dur="500"/>
                                        <p:tgtEl>
                                          <p:spTgt spid="32"/>
                                        </p:tgtEl>
                                      </p:cBhvr>
                                    </p:animEffect>
                                  </p:childTnLst>
                                </p:cTn>
                              </p:par>
                            </p:childTnLst>
                          </p:cTn>
                        </p:par>
                        <p:par>
                          <p:cTn id="52" fill="hold">
                            <p:stCondLst>
                              <p:cond delay="6000"/>
                            </p:stCondLst>
                            <p:childTnLst>
                              <p:par>
                                <p:cTn id="53" presetID="16" presetClass="entr" presetSubtype="42" fill="hold" nodeType="afterEffect">
                                  <p:stCondLst>
                                    <p:cond delay="0"/>
                                  </p:stCondLst>
                                  <p:childTnLst>
                                    <p:set>
                                      <p:cBhvr>
                                        <p:cTn id="54" dur="1" fill="hold">
                                          <p:stCondLst>
                                            <p:cond delay="0"/>
                                          </p:stCondLst>
                                        </p:cTn>
                                        <p:tgtEl>
                                          <p:spTgt spid="50"/>
                                        </p:tgtEl>
                                        <p:attrNameLst>
                                          <p:attrName>style.visibility</p:attrName>
                                        </p:attrNameLst>
                                      </p:cBhvr>
                                      <p:to>
                                        <p:strVal val="visible"/>
                                      </p:to>
                                    </p:set>
                                    <p:animEffect transition="in" filter="barn(outHorizontal)">
                                      <p:cBhvr>
                                        <p:cTn id="55" dur="1000"/>
                                        <p:tgtEl>
                                          <p:spTgt spid="50"/>
                                        </p:tgtEl>
                                      </p:cBhvr>
                                    </p:animEffect>
                                  </p:childTnLst>
                                </p:cTn>
                              </p:par>
                            </p:childTnLst>
                          </p:cTn>
                        </p:par>
                        <p:par>
                          <p:cTn id="56" fill="hold">
                            <p:stCondLst>
                              <p:cond delay="7000"/>
                            </p:stCondLst>
                            <p:childTnLst>
                              <p:par>
                                <p:cTn id="57" presetID="23" presetClass="entr" presetSubtype="16" fill="hold" nodeType="afterEffect">
                                  <p:stCondLst>
                                    <p:cond delay="0"/>
                                  </p:stCondLst>
                                  <p:childTnLst>
                                    <p:set>
                                      <p:cBhvr>
                                        <p:cTn id="58" dur="1" fill="hold">
                                          <p:stCondLst>
                                            <p:cond delay="0"/>
                                          </p:stCondLst>
                                        </p:cTn>
                                        <p:tgtEl>
                                          <p:spTgt spid="17"/>
                                        </p:tgtEl>
                                        <p:attrNameLst>
                                          <p:attrName>style.visibility</p:attrName>
                                        </p:attrNameLst>
                                      </p:cBhvr>
                                      <p:to>
                                        <p:strVal val="visible"/>
                                      </p:to>
                                    </p:set>
                                    <p:anim calcmode="lin" valueType="num">
                                      <p:cBhvr>
                                        <p:cTn id="59" dur="500" fill="hold"/>
                                        <p:tgtEl>
                                          <p:spTgt spid="17"/>
                                        </p:tgtEl>
                                        <p:attrNameLst>
                                          <p:attrName>ppt_w</p:attrName>
                                        </p:attrNameLst>
                                      </p:cBhvr>
                                      <p:tavLst>
                                        <p:tav tm="0">
                                          <p:val>
                                            <p:fltVal val="0"/>
                                          </p:val>
                                        </p:tav>
                                        <p:tav tm="100000">
                                          <p:val>
                                            <p:strVal val="#ppt_w"/>
                                          </p:val>
                                        </p:tav>
                                      </p:tavLst>
                                    </p:anim>
                                    <p:anim calcmode="lin" valueType="num">
                                      <p:cBhvr>
                                        <p:cTn id="60" dur="500" fill="hold"/>
                                        <p:tgtEl>
                                          <p:spTgt spid="17"/>
                                        </p:tgtEl>
                                        <p:attrNameLst>
                                          <p:attrName>ppt_h</p:attrName>
                                        </p:attrNameLst>
                                      </p:cBhvr>
                                      <p:tavLst>
                                        <p:tav tm="0">
                                          <p:val>
                                            <p:fltVal val="0"/>
                                          </p:val>
                                        </p:tav>
                                        <p:tav tm="100000">
                                          <p:val>
                                            <p:strVal val="#ppt_h"/>
                                          </p:val>
                                        </p:tav>
                                      </p:tavLst>
                                    </p:anim>
                                  </p:childTnLst>
                                </p:cTn>
                              </p:par>
                            </p:childTnLst>
                          </p:cTn>
                        </p:par>
                        <p:par>
                          <p:cTn id="61" fill="hold">
                            <p:stCondLst>
                              <p:cond delay="7500"/>
                            </p:stCondLst>
                            <p:childTnLst>
                              <p:par>
                                <p:cTn id="62" presetID="22" presetClass="entr" presetSubtype="1" fill="hold" grpId="0" nodeType="afterEffect">
                                  <p:stCondLst>
                                    <p:cond delay="0"/>
                                  </p:stCondLst>
                                  <p:childTnLst>
                                    <p:set>
                                      <p:cBhvr>
                                        <p:cTn id="63" dur="1" fill="hold">
                                          <p:stCondLst>
                                            <p:cond delay="0"/>
                                          </p:stCondLst>
                                        </p:cTn>
                                        <p:tgtEl>
                                          <p:spTgt spid="33"/>
                                        </p:tgtEl>
                                        <p:attrNameLst>
                                          <p:attrName>style.visibility</p:attrName>
                                        </p:attrNameLst>
                                      </p:cBhvr>
                                      <p:to>
                                        <p:strVal val="visible"/>
                                      </p:to>
                                    </p:set>
                                    <p:animEffect transition="in" filter="wipe(up)">
                                      <p:cBhvr>
                                        <p:cTn id="64" dur="500"/>
                                        <p:tgtEl>
                                          <p:spTgt spid="33"/>
                                        </p:tgtEl>
                                      </p:cBhvr>
                                    </p:animEffect>
                                  </p:childTnLst>
                                </p:cTn>
                              </p:par>
                            </p:childTnLst>
                          </p:cTn>
                        </p:par>
                        <p:par>
                          <p:cTn id="65" fill="hold">
                            <p:stCondLst>
                              <p:cond delay="8000"/>
                            </p:stCondLst>
                            <p:childTnLst>
                              <p:par>
                                <p:cTn id="66" presetID="23" presetClass="entr" presetSubtype="16" fill="hold" nodeType="afterEffect">
                                  <p:stCondLst>
                                    <p:cond delay="0"/>
                                  </p:stCondLst>
                                  <p:childTnLst>
                                    <p:set>
                                      <p:cBhvr>
                                        <p:cTn id="67" dur="1" fill="hold">
                                          <p:stCondLst>
                                            <p:cond delay="0"/>
                                          </p:stCondLst>
                                        </p:cTn>
                                        <p:tgtEl>
                                          <p:spTgt spid="37"/>
                                        </p:tgtEl>
                                        <p:attrNameLst>
                                          <p:attrName>style.visibility</p:attrName>
                                        </p:attrNameLst>
                                      </p:cBhvr>
                                      <p:to>
                                        <p:strVal val="visible"/>
                                      </p:to>
                                    </p:set>
                                    <p:anim calcmode="lin" valueType="num">
                                      <p:cBhvr>
                                        <p:cTn id="68" dur="500" fill="hold"/>
                                        <p:tgtEl>
                                          <p:spTgt spid="37"/>
                                        </p:tgtEl>
                                        <p:attrNameLst>
                                          <p:attrName>ppt_w</p:attrName>
                                        </p:attrNameLst>
                                      </p:cBhvr>
                                      <p:tavLst>
                                        <p:tav tm="0">
                                          <p:val>
                                            <p:fltVal val="0"/>
                                          </p:val>
                                        </p:tav>
                                        <p:tav tm="100000">
                                          <p:val>
                                            <p:strVal val="#ppt_w"/>
                                          </p:val>
                                        </p:tav>
                                      </p:tavLst>
                                    </p:anim>
                                    <p:anim calcmode="lin" valueType="num">
                                      <p:cBhvr>
                                        <p:cTn id="69" dur="500" fill="hold"/>
                                        <p:tgtEl>
                                          <p:spTgt spid="37"/>
                                        </p:tgtEl>
                                        <p:attrNameLst>
                                          <p:attrName>ppt_h</p:attrName>
                                        </p:attrNameLst>
                                      </p:cBhvr>
                                      <p:tavLst>
                                        <p:tav tm="0">
                                          <p:val>
                                            <p:fltVal val="0"/>
                                          </p:val>
                                        </p:tav>
                                        <p:tav tm="100000">
                                          <p:val>
                                            <p:strVal val="#ppt_h"/>
                                          </p:val>
                                        </p:tav>
                                      </p:tavLst>
                                    </p:anim>
                                  </p:childTnLst>
                                </p:cTn>
                              </p:par>
                            </p:childTnLst>
                          </p:cTn>
                        </p:par>
                        <p:par>
                          <p:cTn id="70" fill="hold">
                            <p:stCondLst>
                              <p:cond delay="8500"/>
                            </p:stCondLst>
                            <p:childTnLst>
                              <p:par>
                                <p:cTn id="71" presetID="22" presetClass="entr" presetSubtype="1" fill="hold" grpId="0" nodeType="afterEffect">
                                  <p:stCondLst>
                                    <p:cond delay="0"/>
                                  </p:stCondLst>
                                  <p:childTnLst>
                                    <p:set>
                                      <p:cBhvr>
                                        <p:cTn id="72" dur="1" fill="hold">
                                          <p:stCondLst>
                                            <p:cond delay="0"/>
                                          </p:stCondLst>
                                        </p:cTn>
                                        <p:tgtEl>
                                          <p:spTgt spid="40"/>
                                        </p:tgtEl>
                                        <p:attrNameLst>
                                          <p:attrName>style.visibility</p:attrName>
                                        </p:attrNameLst>
                                      </p:cBhvr>
                                      <p:to>
                                        <p:strVal val="visible"/>
                                      </p:to>
                                    </p:set>
                                    <p:animEffect transition="in" filter="wipe(up)">
                                      <p:cBhvr>
                                        <p:cTn id="73"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32" grpId="0"/>
      <p:bldP spid="33" grpId="0"/>
      <p:bldP spid="34" grpId="0"/>
      <p:bldP spid="35" grpId="0"/>
      <p:bldP spid="36" grpId="0"/>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1594</TotalTime>
  <Words>1330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320</cp:revision>
  <dcterms:created xsi:type="dcterms:W3CDTF">2016-09-28T22:08:47Z</dcterms:created>
  <dcterms:modified xsi:type="dcterms:W3CDTF">2017-10-03T23:27:18Z</dcterms:modified>
</cp:coreProperties>
</file>