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FE4A1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5C9A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7A7A7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93939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8709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1296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2017-10-03T22:51:20Z</dcterms:modified>
</cp:coreProperties>
</file>