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07573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p:cNvGrpSpPr/>
          <p:nvPr/>
        </p:nvGrpSpPr>
        <p:grpSpPr>
          <a:xfrm>
            <a:off x="4153356" y="2379133"/>
            <a:ext cx="3783688" cy="3680163"/>
            <a:chOff x="1219200" y="1581150"/>
            <a:chExt cx="2837766" cy="2760122"/>
          </a:xfrm>
          <a:scene3d>
            <a:camera prst="orthographicFront">
              <a:rot lat="0" lon="0" rev="0"/>
            </a:camera>
            <a:lightRig rig="threePt" dir="t"/>
          </a:scene3d>
        </p:grpSpPr>
        <p:sp>
          <p:nvSpPr>
            <p:cNvPr id="5125" name="Freeform 5"/>
            <p:cNvSpPr>
              <a:spLocks/>
            </p:cNvSpPr>
            <p:nvPr/>
          </p:nvSpPr>
          <p:spPr bwMode="auto">
            <a:xfrm flipH="1">
              <a:off x="1219200" y="1581150"/>
              <a:ext cx="2629881" cy="2760122"/>
            </a:xfrm>
            <a:custGeom>
              <a:avLst/>
              <a:gdLst/>
              <a:ahLst/>
              <a:cxnLst>
                <a:cxn ang="0">
                  <a:pos x="168" y="24"/>
                </a:cxn>
                <a:cxn ang="0">
                  <a:pos x="419" y="190"/>
                </a:cxn>
                <a:cxn ang="0">
                  <a:pos x="253" y="441"/>
                </a:cxn>
                <a:cxn ang="0">
                  <a:pos x="2" y="276"/>
                </a:cxn>
                <a:cxn ang="0">
                  <a:pos x="0" y="267"/>
                </a:cxn>
                <a:cxn ang="0">
                  <a:pos x="2" y="271"/>
                </a:cxn>
                <a:cxn ang="0">
                  <a:pos x="286" y="292"/>
                </a:cxn>
                <a:cxn ang="0">
                  <a:pos x="119" y="40"/>
                </a:cxn>
                <a:cxn ang="0">
                  <a:pos x="118" y="40"/>
                </a:cxn>
                <a:cxn ang="0">
                  <a:pos x="168" y="24"/>
                </a:cxn>
              </a:cxnLst>
              <a:rect l="0" t="0" r="r" b="b"/>
              <a:pathLst>
                <a:path w="443" h="465">
                  <a:moveTo>
                    <a:pt x="168" y="24"/>
                  </a:moveTo>
                  <a:cubicBezTo>
                    <a:pt x="283" y="0"/>
                    <a:pt x="396" y="74"/>
                    <a:pt x="419" y="190"/>
                  </a:cubicBezTo>
                  <a:cubicBezTo>
                    <a:pt x="443" y="305"/>
                    <a:pt x="369" y="418"/>
                    <a:pt x="253" y="441"/>
                  </a:cubicBezTo>
                  <a:cubicBezTo>
                    <a:pt x="138" y="465"/>
                    <a:pt x="25" y="391"/>
                    <a:pt x="2" y="276"/>
                  </a:cubicBezTo>
                  <a:cubicBezTo>
                    <a:pt x="1" y="273"/>
                    <a:pt x="0" y="270"/>
                    <a:pt x="0" y="267"/>
                  </a:cubicBezTo>
                  <a:cubicBezTo>
                    <a:pt x="2" y="271"/>
                    <a:pt x="2" y="271"/>
                    <a:pt x="2" y="271"/>
                  </a:cubicBezTo>
                  <a:cubicBezTo>
                    <a:pt x="286" y="292"/>
                    <a:pt x="286" y="292"/>
                    <a:pt x="286" y="292"/>
                  </a:cubicBezTo>
                  <a:cubicBezTo>
                    <a:pt x="119" y="40"/>
                    <a:pt x="119" y="40"/>
                    <a:pt x="119" y="40"/>
                  </a:cubicBezTo>
                  <a:cubicBezTo>
                    <a:pt x="118" y="40"/>
                    <a:pt x="118" y="40"/>
                    <a:pt x="118" y="40"/>
                  </a:cubicBezTo>
                  <a:cubicBezTo>
                    <a:pt x="134" y="33"/>
                    <a:pt x="150" y="27"/>
                    <a:pt x="168" y="24"/>
                  </a:cubicBezTo>
                  <a:close/>
                </a:path>
              </a:pathLst>
            </a:custGeom>
            <a:gradFill>
              <a:gsLst>
                <a:gs pos="0">
                  <a:schemeClr val="bg1">
                    <a:lumMod val="65000"/>
                  </a:schemeClr>
                </a:gs>
                <a:gs pos="63000">
                  <a:schemeClr val="bg1">
                    <a:lumMod val="75000"/>
                  </a:schemeClr>
                </a:gs>
                <a:gs pos="9000">
                  <a:schemeClr val="bg1">
                    <a:lumMod val="85000"/>
                  </a:schemeClr>
                </a:gs>
              </a:gsLst>
              <a:path path="circle">
                <a:fillToRect r="100000" b="10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126" name="Freeform 6"/>
            <p:cNvSpPr>
              <a:spLocks noEditPoints="1"/>
            </p:cNvSpPr>
            <p:nvPr/>
          </p:nvSpPr>
          <p:spPr bwMode="auto">
            <a:xfrm flipH="1">
              <a:off x="1314375" y="1701373"/>
              <a:ext cx="2522182" cy="2361884"/>
            </a:xfrm>
            <a:custGeom>
              <a:avLst/>
              <a:gdLst/>
              <a:ahLst/>
              <a:cxnLst>
                <a:cxn ang="0">
                  <a:pos x="403" y="137"/>
                </a:cxn>
                <a:cxn ang="0">
                  <a:pos x="411" y="152"/>
                </a:cxn>
                <a:cxn ang="0">
                  <a:pos x="388" y="129"/>
                </a:cxn>
                <a:cxn ang="0">
                  <a:pos x="368" y="101"/>
                </a:cxn>
                <a:cxn ang="0">
                  <a:pos x="351" y="87"/>
                </a:cxn>
                <a:cxn ang="0">
                  <a:pos x="330" y="80"/>
                </a:cxn>
                <a:cxn ang="0">
                  <a:pos x="302" y="78"/>
                </a:cxn>
                <a:cxn ang="0">
                  <a:pos x="310" y="105"/>
                </a:cxn>
                <a:cxn ang="0">
                  <a:pos x="346" y="97"/>
                </a:cxn>
                <a:cxn ang="0">
                  <a:pos x="334" y="121"/>
                </a:cxn>
                <a:cxn ang="0">
                  <a:pos x="300" y="104"/>
                </a:cxn>
                <a:cxn ang="0">
                  <a:pos x="249" y="114"/>
                </a:cxn>
                <a:cxn ang="0">
                  <a:pos x="294" y="146"/>
                </a:cxn>
                <a:cxn ang="0">
                  <a:pos x="315" y="159"/>
                </a:cxn>
                <a:cxn ang="0">
                  <a:pos x="340" y="178"/>
                </a:cxn>
                <a:cxn ang="0">
                  <a:pos x="323" y="210"/>
                </a:cxn>
                <a:cxn ang="0">
                  <a:pos x="230" y="137"/>
                </a:cxn>
                <a:cxn ang="0">
                  <a:pos x="196" y="332"/>
                </a:cxn>
                <a:cxn ang="0">
                  <a:pos x="242" y="381"/>
                </a:cxn>
                <a:cxn ang="0">
                  <a:pos x="344" y="303"/>
                </a:cxn>
                <a:cxn ang="0">
                  <a:pos x="335" y="234"/>
                </a:cxn>
                <a:cxn ang="0">
                  <a:pos x="371" y="268"/>
                </a:cxn>
                <a:cxn ang="0">
                  <a:pos x="381" y="269"/>
                </a:cxn>
                <a:cxn ang="0">
                  <a:pos x="386" y="321"/>
                </a:cxn>
                <a:cxn ang="0">
                  <a:pos x="417" y="174"/>
                </a:cxn>
                <a:cxn ang="0">
                  <a:pos x="22" y="282"/>
                </a:cxn>
                <a:cxn ang="0">
                  <a:pos x="124" y="17"/>
                </a:cxn>
                <a:cxn ang="0">
                  <a:pos x="145" y="18"/>
                </a:cxn>
                <a:cxn ang="0">
                  <a:pos x="123" y="30"/>
                </a:cxn>
                <a:cxn ang="0">
                  <a:pos x="158" y="6"/>
                </a:cxn>
                <a:cxn ang="0">
                  <a:pos x="153" y="8"/>
                </a:cxn>
                <a:cxn ang="0">
                  <a:pos x="139" y="12"/>
                </a:cxn>
                <a:cxn ang="0">
                  <a:pos x="224" y="1"/>
                </a:cxn>
                <a:cxn ang="0">
                  <a:pos x="273" y="15"/>
                </a:cxn>
                <a:cxn ang="0">
                  <a:pos x="273" y="20"/>
                </a:cxn>
                <a:cxn ang="0">
                  <a:pos x="268" y="25"/>
                </a:cxn>
                <a:cxn ang="0">
                  <a:pos x="251" y="25"/>
                </a:cxn>
                <a:cxn ang="0">
                  <a:pos x="200" y="20"/>
                </a:cxn>
                <a:cxn ang="0">
                  <a:pos x="181" y="14"/>
                </a:cxn>
                <a:cxn ang="0">
                  <a:pos x="185" y="7"/>
                </a:cxn>
                <a:cxn ang="0">
                  <a:pos x="187" y="3"/>
                </a:cxn>
                <a:cxn ang="0">
                  <a:pos x="286" y="375"/>
                </a:cxn>
                <a:cxn ang="0">
                  <a:pos x="382" y="328"/>
                </a:cxn>
                <a:cxn ang="0">
                  <a:pos x="328" y="180"/>
                </a:cxn>
                <a:cxn ang="0">
                  <a:pos x="267" y="86"/>
                </a:cxn>
                <a:cxn ang="0">
                  <a:pos x="276" y="90"/>
                </a:cxn>
                <a:cxn ang="0">
                  <a:pos x="254" y="74"/>
                </a:cxn>
                <a:cxn ang="0">
                  <a:pos x="262" y="68"/>
                </a:cxn>
                <a:cxn ang="0">
                  <a:pos x="382" y="211"/>
                </a:cxn>
                <a:cxn ang="0">
                  <a:pos x="390" y="199"/>
                </a:cxn>
                <a:cxn ang="0">
                  <a:pos x="396" y="201"/>
                </a:cxn>
                <a:cxn ang="0">
                  <a:pos x="365" y="172"/>
                </a:cxn>
                <a:cxn ang="0">
                  <a:pos x="397" y="202"/>
                </a:cxn>
                <a:cxn ang="0">
                  <a:pos x="140" y="26"/>
                </a:cxn>
                <a:cxn ang="0">
                  <a:pos x="146" y="38"/>
                </a:cxn>
                <a:cxn ang="0">
                  <a:pos x="203" y="20"/>
                </a:cxn>
                <a:cxn ang="0">
                  <a:pos x="184" y="8"/>
                </a:cxn>
                <a:cxn ang="0">
                  <a:pos x="258" y="20"/>
                </a:cxn>
                <a:cxn ang="0">
                  <a:pos x="224" y="1"/>
                </a:cxn>
                <a:cxn ang="0">
                  <a:pos x="136" y="12"/>
                </a:cxn>
                <a:cxn ang="0">
                  <a:pos x="187" y="6"/>
                </a:cxn>
                <a:cxn ang="0">
                  <a:pos x="281" y="45"/>
                </a:cxn>
                <a:cxn ang="0">
                  <a:pos x="258" y="38"/>
                </a:cxn>
              </a:cxnLst>
              <a:rect l="0" t="0" r="r" b="b"/>
              <a:pathLst>
                <a:path w="425" h="398">
                  <a:moveTo>
                    <a:pt x="408" y="141"/>
                  </a:moveTo>
                  <a:cubicBezTo>
                    <a:pt x="408" y="141"/>
                    <a:pt x="408" y="141"/>
                    <a:pt x="408" y="141"/>
                  </a:cubicBezTo>
                  <a:cubicBezTo>
                    <a:pt x="408" y="141"/>
                    <a:pt x="408" y="141"/>
                    <a:pt x="408" y="141"/>
                  </a:cubicBezTo>
                  <a:cubicBezTo>
                    <a:pt x="408" y="141"/>
                    <a:pt x="408" y="141"/>
                    <a:pt x="408" y="141"/>
                  </a:cubicBezTo>
                  <a:cubicBezTo>
                    <a:pt x="408" y="141"/>
                    <a:pt x="408" y="141"/>
                    <a:pt x="408" y="141"/>
                  </a:cubicBezTo>
                  <a:cubicBezTo>
                    <a:pt x="408" y="141"/>
                    <a:pt x="408" y="141"/>
                    <a:pt x="408" y="141"/>
                  </a:cubicBezTo>
                  <a:cubicBezTo>
                    <a:pt x="408" y="141"/>
                    <a:pt x="408" y="141"/>
                    <a:pt x="408" y="141"/>
                  </a:cubicBezTo>
                  <a:cubicBezTo>
                    <a:pt x="408" y="141"/>
                    <a:pt x="408" y="141"/>
                    <a:pt x="408" y="141"/>
                  </a:cubicBezTo>
                  <a:cubicBezTo>
                    <a:pt x="408" y="141"/>
                    <a:pt x="408" y="141"/>
                    <a:pt x="408" y="141"/>
                  </a:cubicBezTo>
                  <a:cubicBezTo>
                    <a:pt x="409" y="142"/>
                    <a:pt x="409" y="143"/>
                    <a:pt x="409" y="144"/>
                  </a:cubicBezTo>
                  <a:cubicBezTo>
                    <a:pt x="409" y="144"/>
                    <a:pt x="409" y="144"/>
                    <a:pt x="409" y="144"/>
                  </a:cubicBezTo>
                  <a:cubicBezTo>
                    <a:pt x="409" y="144"/>
                    <a:pt x="409" y="143"/>
                    <a:pt x="409" y="143"/>
                  </a:cubicBezTo>
                  <a:cubicBezTo>
                    <a:pt x="409" y="143"/>
                    <a:pt x="409" y="143"/>
                    <a:pt x="409" y="143"/>
                  </a:cubicBezTo>
                  <a:cubicBezTo>
                    <a:pt x="409" y="143"/>
                    <a:pt x="409" y="143"/>
                    <a:pt x="409" y="142"/>
                  </a:cubicBezTo>
                  <a:cubicBezTo>
                    <a:pt x="409" y="142"/>
                    <a:pt x="409" y="142"/>
                    <a:pt x="409" y="143"/>
                  </a:cubicBezTo>
                  <a:cubicBezTo>
                    <a:pt x="409" y="143"/>
                    <a:pt x="409" y="143"/>
                    <a:pt x="409" y="143"/>
                  </a:cubicBezTo>
                  <a:cubicBezTo>
                    <a:pt x="409" y="143"/>
                    <a:pt x="409" y="143"/>
                    <a:pt x="409" y="143"/>
                  </a:cubicBezTo>
                  <a:cubicBezTo>
                    <a:pt x="409" y="143"/>
                    <a:pt x="409" y="143"/>
                    <a:pt x="409" y="143"/>
                  </a:cubicBezTo>
                  <a:cubicBezTo>
                    <a:pt x="409" y="143"/>
                    <a:pt x="409" y="142"/>
                    <a:pt x="408" y="142"/>
                  </a:cubicBezTo>
                  <a:cubicBezTo>
                    <a:pt x="408" y="141"/>
                    <a:pt x="408" y="141"/>
                    <a:pt x="408" y="141"/>
                  </a:cubicBezTo>
                  <a:cubicBezTo>
                    <a:pt x="408" y="141"/>
                    <a:pt x="408" y="141"/>
                    <a:pt x="408" y="141"/>
                  </a:cubicBezTo>
                  <a:cubicBezTo>
                    <a:pt x="408" y="140"/>
                    <a:pt x="407" y="140"/>
                    <a:pt x="408" y="140"/>
                  </a:cubicBezTo>
                  <a:cubicBezTo>
                    <a:pt x="408" y="141"/>
                    <a:pt x="408" y="141"/>
                    <a:pt x="408" y="141"/>
                  </a:cubicBezTo>
                  <a:cubicBezTo>
                    <a:pt x="408" y="140"/>
                    <a:pt x="407" y="141"/>
                    <a:pt x="407" y="141"/>
                  </a:cubicBezTo>
                  <a:cubicBezTo>
                    <a:pt x="408" y="141"/>
                    <a:pt x="407" y="140"/>
                    <a:pt x="407" y="139"/>
                  </a:cubicBezTo>
                  <a:cubicBezTo>
                    <a:pt x="407" y="139"/>
                    <a:pt x="407" y="139"/>
                    <a:pt x="407" y="139"/>
                  </a:cubicBezTo>
                  <a:cubicBezTo>
                    <a:pt x="407" y="139"/>
                    <a:pt x="407" y="140"/>
                    <a:pt x="407" y="140"/>
                  </a:cubicBezTo>
                  <a:cubicBezTo>
                    <a:pt x="407" y="141"/>
                    <a:pt x="407" y="141"/>
                    <a:pt x="407" y="141"/>
                  </a:cubicBezTo>
                  <a:cubicBezTo>
                    <a:pt x="407" y="141"/>
                    <a:pt x="407" y="140"/>
                    <a:pt x="407" y="140"/>
                  </a:cubicBezTo>
                  <a:cubicBezTo>
                    <a:pt x="407" y="140"/>
                    <a:pt x="407" y="140"/>
                    <a:pt x="407" y="139"/>
                  </a:cubicBezTo>
                  <a:cubicBezTo>
                    <a:pt x="407" y="139"/>
                    <a:pt x="407" y="139"/>
                    <a:pt x="407" y="140"/>
                  </a:cubicBezTo>
                  <a:cubicBezTo>
                    <a:pt x="407" y="140"/>
                    <a:pt x="407" y="141"/>
                    <a:pt x="407" y="140"/>
                  </a:cubicBezTo>
                  <a:cubicBezTo>
                    <a:pt x="407" y="140"/>
                    <a:pt x="407" y="140"/>
                    <a:pt x="407" y="140"/>
                  </a:cubicBezTo>
                  <a:cubicBezTo>
                    <a:pt x="407" y="140"/>
                    <a:pt x="407" y="140"/>
                    <a:pt x="407" y="140"/>
                  </a:cubicBezTo>
                  <a:cubicBezTo>
                    <a:pt x="407" y="139"/>
                    <a:pt x="406" y="139"/>
                    <a:pt x="406" y="139"/>
                  </a:cubicBezTo>
                  <a:cubicBezTo>
                    <a:pt x="406" y="140"/>
                    <a:pt x="406" y="139"/>
                    <a:pt x="406" y="139"/>
                  </a:cubicBezTo>
                  <a:cubicBezTo>
                    <a:pt x="406" y="139"/>
                    <a:pt x="406" y="139"/>
                    <a:pt x="406" y="139"/>
                  </a:cubicBezTo>
                  <a:cubicBezTo>
                    <a:pt x="406" y="139"/>
                    <a:pt x="406" y="139"/>
                    <a:pt x="406" y="139"/>
                  </a:cubicBezTo>
                  <a:cubicBezTo>
                    <a:pt x="406" y="139"/>
                    <a:pt x="406" y="139"/>
                    <a:pt x="406" y="139"/>
                  </a:cubicBezTo>
                  <a:cubicBezTo>
                    <a:pt x="406" y="139"/>
                    <a:pt x="406" y="139"/>
                    <a:pt x="406" y="140"/>
                  </a:cubicBezTo>
                  <a:cubicBezTo>
                    <a:pt x="406" y="140"/>
                    <a:pt x="406" y="140"/>
                    <a:pt x="406" y="140"/>
                  </a:cubicBezTo>
                  <a:cubicBezTo>
                    <a:pt x="406" y="142"/>
                    <a:pt x="407" y="143"/>
                    <a:pt x="408" y="145"/>
                  </a:cubicBezTo>
                  <a:cubicBezTo>
                    <a:pt x="408" y="146"/>
                    <a:pt x="408" y="146"/>
                    <a:pt x="408" y="146"/>
                  </a:cubicBezTo>
                  <a:cubicBezTo>
                    <a:pt x="408" y="146"/>
                    <a:pt x="408" y="145"/>
                    <a:pt x="408" y="145"/>
                  </a:cubicBezTo>
                  <a:cubicBezTo>
                    <a:pt x="408" y="145"/>
                    <a:pt x="407" y="144"/>
                    <a:pt x="407" y="143"/>
                  </a:cubicBezTo>
                  <a:cubicBezTo>
                    <a:pt x="407" y="143"/>
                    <a:pt x="407" y="143"/>
                    <a:pt x="407" y="143"/>
                  </a:cubicBezTo>
                  <a:cubicBezTo>
                    <a:pt x="407" y="143"/>
                    <a:pt x="407" y="143"/>
                    <a:pt x="406" y="143"/>
                  </a:cubicBezTo>
                  <a:cubicBezTo>
                    <a:pt x="406" y="142"/>
                    <a:pt x="406" y="142"/>
                    <a:pt x="406" y="142"/>
                  </a:cubicBezTo>
                  <a:cubicBezTo>
                    <a:pt x="406" y="142"/>
                    <a:pt x="406" y="142"/>
                    <a:pt x="406" y="142"/>
                  </a:cubicBezTo>
                  <a:cubicBezTo>
                    <a:pt x="406" y="141"/>
                    <a:pt x="405" y="141"/>
                    <a:pt x="405" y="140"/>
                  </a:cubicBezTo>
                  <a:cubicBezTo>
                    <a:pt x="405" y="140"/>
                    <a:pt x="405" y="140"/>
                    <a:pt x="405" y="140"/>
                  </a:cubicBezTo>
                  <a:cubicBezTo>
                    <a:pt x="404" y="139"/>
                    <a:pt x="404" y="139"/>
                    <a:pt x="404" y="139"/>
                  </a:cubicBezTo>
                  <a:cubicBezTo>
                    <a:pt x="405" y="139"/>
                    <a:pt x="405" y="139"/>
                    <a:pt x="404" y="138"/>
                  </a:cubicBezTo>
                  <a:cubicBezTo>
                    <a:pt x="404" y="138"/>
                    <a:pt x="404" y="138"/>
                    <a:pt x="404" y="138"/>
                  </a:cubicBezTo>
                  <a:cubicBezTo>
                    <a:pt x="404" y="137"/>
                    <a:pt x="404" y="137"/>
                    <a:pt x="404" y="137"/>
                  </a:cubicBezTo>
                  <a:cubicBezTo>
                    <a:pt x="404" y="137"/>
                    <a:pt x="404" y="137"/>
                    <a:pt x="404" y="137"/>
                  </a:cubicBezTo>
                  <a:cubicBezTo>
                    <a:pt x="404" y="138"/>
                    <a:pt x="404" y="138"/>
                    <a:pt x="404" y="138"/>
                  </a:cubicBezTo>
                  <a:cubicBezTo>
                    <a:pt x="404" y="138"/>
                    <a:pt x="404" y="137"/>
                    <a:pt x="403" y="137"/>
                  </a:cubicBezTo>
                  <a:cubicBezTo>
                    <a:pt x="403" y="137"/>
                    <a:pt x="403" y="137"/>
                    <a:pt x="403" y="137"/>
                  </a:cubicBezTo>
                  <a:cubicBezTo>
                    <a:pt x="403" y="136"/>
                    <a:pt x="403" y="136"/>
                    <a:pt x="403" y="136"/>
                  </a:cubicBezTo>
                  <a:cubicBezTo>
                    <a:pt x="403" y="136"/>
                    <a:pt x="403" y="136"/>
                    <a:pt x="403" y="136"/>
                  </a:cubicBezTo>
                  <a:cubicBezTo>
                    <a:pt x="402" y="135"/>
                    <a:pt x="402" y="134"/>
                    <a:pt x="402" y="134"/>
                  </a:cubicBezTo>
                  <a:cubicBezTo>
                    <a:pt x="402" y="133"/>
                    <a:pt x="402" y="134"/>
                    <a:pt x="402" y="134"/>
                  </a:cubicBezTo>
                  <a:cubicBezTo>
                    <a:pt x="403" y="134"/>
                    <a:pt x="403" y="135"/>
                    <a:pt x="403" y="135"/>
                  </a:cubicBezTo>
                  <a:cubicBezTo>
                    <a:pt x="403" y="135"/>
                    <a:pt x="403" y="135"/>
                    <a:pt x="403" y="135"/>
                  </a:cubicBezTo>
                  <a:cubicBezTo>
                    <a:pt x="403" y="135"/>
                    <a:pt x="403" y="135"/>
                    <a:pt x="403" y="135"/>
                  </a:cubicBezTo>
                  <a:cubicBezTo>
                    <a:pt x="403" y="134"/>
                    <a:pt x="403" y="134"/>
                    <a:pt x="403" y="135"/>
                  </a:cubicBezTo>
                  <a:cubicBezTo>
                    <a:pt x="403" y="135"/>
                    <a:pt x="403" y="135"/>
                    <a:pt x="403" y="135"/>
                  </a:cubicBezTo>
                  <a:cubicBezTo>
                    <a:pt x="403" y="135"/>
                    <a:pt x="403" y="134"/>
                    <a:pt x="403" y="134"/>
                  </a:cubicBezTo>
                  <a:cubicBezTo>
                    <a:pt x="403" y="134"/>
                    <a:pt x="403" y="134"/>
                    <a:pt x="403" y="133"/>
                  </a:cubicBezTo>
                  <a:cubicBezTo>
                    <a:pt x="403" y="134"/>
                    <a:pt x="403" y="134"/>
                    <a:pt x="403" y="134"/>
                  </a:cubicBezTo>
                  <a:cubicBezTo>
                    <a:pt x="404" y="135"/>
                    <a:pt x="404" y="135"/>
                    <a:pt x="404" y="135"/>
                  </a:cubicBezTo>
                  <a:cubicBezTo>
                    <a:pt x="403" y="134"/>
                    <a:pt x="404" y="134"/>
                    <a:pt x="404" y="135"/>
                  </a:cubicBezTo>
                  <a:cubicBezTo>
                    <a:pt x="404" y="135"/>
                    <a:pt x="404" y="136"/>
                    <a:pt x="404" y="135"/>
                  </a:cubicBezTo>
                  <a:cubicBezTo>
                    <a:pt x="404" y="135"/>
                    <a:pt x="404" y="135"/>
                    <a:pt x="405" y="136"/>
                  </a:cubicBezTo>
                  <a:cubicBezTo>
                    <a:pt x="405" y="136"/>
                    <a:pt x="405" y="136"/>
                    <a:pt x="405" y="136"/>
                  </a:cubicBezTo>
                  <a:cubicBezTo>
                    <a:pt x="405" y="136"/>
                    <a:pt x="405" y="136"/>
                    <a:pt x="405" y="135"/>
                  </a:cubicBezTo>
                  <a:cubicBezTo>
                    <a:pt x="404" y="135"/>
                    <a:pt x="404" y="135"/>
                    <a:pt x="404" y="134"/>
                  </a:cubicBezTo>
                  <a:cubicBezTo>
                    <a:pt x="404" y="134"/>
                    <a:pt x="404" y="134"/>
                    <a:pt x="404" y="134"/>
                  </a:cubicBezTo>
                  <a:cubicBezTo>
                    <a:pt x="405" y="135"/>
                    <a:pt x="405" y="135"/>
                    <a:pt x="405" y="135"/>
                  </a:cubicBezTo>
                  <a:cubicBezTo>
                    <a:pt x="405" y="135"/>
                    <a:pt x="405" y="136"/>
                    <a:pt x="405" y="136"/>
                  </a:cubicBezTo>
                  <a:cubicBezTo>
                    <a:pt x="405" y="136"/>
                    <a:pt x="405" y="136"/>
                    <a:pt x="405" y="135"/>
                  </a:cubicBezTo>
                  <a:cubicBezTo>
                    <a:pt x="405" y="135"/>
                    <a:pt x="405" y="135"/>
                    <a:pt x="405" y="136"/>
                  </a:cubicBezTo>
                  <a:cubicBezTo>
                    <a:pt x="406" y="136"/>
                    <a:pt x="406" y="136"/>
                    <a:pt x="406" y="136"/>
                  </a:cubicBezTo>
                  <a:cubicBezTo>
                    <a:pt x="405" y="136"/>
                    <a:pt x="405" y="135"/>
                    <a:pt x="405" y="135"/>
                  </a:cubicBezTo>
                  <a:cubicBezTo>
                    <a:pt x="405" y="135"/>
                    <a:pt x="405" y="136"/>
                    <a:pt x="405" y="136"/>
                  </a:cubicBezTo>
                  <a:cubicBezTo>
                    <a:pt x="406" y="136"/>
                    <a:pt x="406" y="136"/>
                    <a:pt x="406" y="136"/>
                  </a:cubicBezTo>
                  <a:cubicBezTo>
                    <a:pt x="406" y="136"/>
                    <a:pt x="406" y="136"/>
                    <a:pt x="406" y="136"/>
                  </a:cubicBezTo>
                  <a:cubicBezTo>
                    <a:pt x="406" y="136"/>
                    <a:pt x="406" y="136"/>
                    <a:pt x="406" y="136"/>
                  </a:cubicBezTo>
                  <a:cubicBezTo>
                    <a:pt x="406" y="136"/>
                    <a:pt x="406" y="136"/>
                    <a:pt x="406" y="137"/>
                  </a:cubicBezTo>
                  <a:cubicBezTo>
                    <a:pt x="407" y="138"/>
                    <a:pt x="407" y="138"/>
                    <a:pt x="407" y="137"/>
                  </a:cubicBezTo>
                  <a:cubicBezTo>
                    <a:pt x="406" y="137"/>
                    <a:pt x="406" y="137"/>
                    <a:pt x="407" y="138"/>
                  </a:cubicBezTo>
                  <a:cubicBezTo>
                    <a:pt x="407" y="138"/>
                    <a:pt x="407" y="138"/>
                    <a:pt x="407" y="138"/>
                  </a:cubicBezTo>
                  <a:cubicBezTo>
                    <a:pt x="407" y="138"/>
                    <a:pt x="407" y="138"/>
                    <a:pt x="407" y="138"/>
                  </a:cubicBezTo>
                  <a:cubicBezTo>
                    <a:pt x="407" y="138"/>
                    <a:pt x="407" y="139"/>
                    <a:pt x="407" y="139"/>
                  </a:cubicBezTo>
                  <a:cubicBezTo>
                    <a:pt x="408" y="139"/>
                    <a:pt x="408" y="140"/>
                    <a:pt x="408" y="140"/>
                  </a:cubicBezTo>
                  <a:cubicBezTo>
                    <a:pt x="408" y="141"/>
                    <a:pt x="408" y="141"/>
                    <a:pt x="408" y="141"/>
                  </a:cubicBezTo>
                  <a:cubicBezTo>
                    <a:pt x="408" y="141"/>
                    <a:pt x="408" y="141"/>
                    <a:pt x="408" y="141"/>
                  </a:cubicBezTo>
                  <a:close/>
                  <a:moveTo>
                    <a:pt x="415" y="162"/>
                  </a:moveTo>
                  <a:cubicBezTo>
                    <a:pt x="415" y="163"/>
                    <a:pt x="415" y="165"/>
                    <a:pt x="415" y="166"/>
                  </a:cubicBezTo>
                  <a:cubicBezTo>
                    <a:pt x="415" y="165"/>
                    <a:pt x="415" y="165"/>
                    <a:pt x="415" y="165"/>
                  </a:cubicBezTo>
                  <a:cubicBezTo>
                    <a:pt x="415" y="165"/>
                    <a:pt x="415" y="164"/>
                    <a:pt x="415" y="164"/>
                  </a:cubicBezTo>
                  <a:cubicBezTo>
                    <a:pt x="415" y="164"/>
                    <a:pt x="415" y="164"/>
                    <a:pt x="415" y="163"/>
                  </a:cubicBezTo>
                  <a:cubicBezTo>
                    <a:pt x="415" y="163"/>
                    <a:pt x="415" y="163"/>
                    <a:pt x="415" y="163"/>
                  </a:cubicBezTo>
                  <a:cubicBezTo>
                    <a:pt x="415" y="163"/>
                    <a:pt x="415" y="163"/>
                    <a:pt x="415" y="162"/>
                  </a:cubicBezTo>
                  <a:cubicBezTo>
                    <a:pt x="414" y="162"/>
                    <a:pt x="414" y="162"/>
                    <a:pt x="415" y="162"/>
                  </a:cubicBezTo>
                  <a:cubicBezTo>
                    <a:pt x="415" y="162"/>
                    <a:pt x="415" y="162"/>
                    <a:pt x="415" y="162"/>
                  </a:cubicBezTo>
                  <a:close/>
                  <a:moveTo>
                    <a:pt x="416" y="167"/>
                  </a:moveTo>
                  <a:cubicBezTo>
                    <a:pt x="416" y="168"/>
                    <a:pt x="416" y="167"/>
                    <a:pt x="416" y="167"/>
                  </a:cubicBezTo>
                  <a:cubicBezTo>
                    <a:pt x="416" y="167"/>
                    <a:pt x="416" y="167"/>
                    <a:pt x="415" y="166"/>
                  </a:cubicBezTo>
                  <a:cubicBezTo>
                    <a:pt x="415" y="166"/>
                    <a:pt x="415" y="165"/>
                    <a:pt x="415" y="165"/>
                  </a:cubicBezTo>
                  <a:cubicBezTo>
                    <a:pt x="415" y="164"/>
                    <a:pt x="415" y="164"/>
                    <a:pt x="415" y="163"/>
                  </a:cubicBezTo>
                  <a:cubicBezTo>
                    <a:pt x="414" y="163"/>
                    <a:pt x="414" y="162"/>
                    <a:pt x="414" y="161"/>
                  </a:cubicBezTo>
                  <a:cubicBezTo>
                    <a:pt x="414" y="161"/>
                    <a:pt x="414" y="160"/>
                    <a:pt x="414" y="160"/>
                  </a:cubicBezTo>
                  <a:cubicBezTo>
                    <a:pt x="414" y="160"/>
                    <a:pt x="414" y="160"/>
                    <a:pt x="414" y="160"/>
                  </a:cubicBezTo>
                  <a:cubicBezTo>
                    <a:pt x="414" y="160"/>
                    <a:pt x="413" y="159"/>
                    <a:pt x="412" y="154"/>
                  </a:cubicBezTo>
                  <a:cubicBezTo>
                    <a:pt x="411" y="153"/>
                    <a:pt x="411" y="153"/>
                    <a:pt x="411" y="153"/>
                  </a:cubicBezTo>
                  <a:cubicBezTo>
                    <a:pt x="411" y="153"/>
                    <a:pt x="411" y="153"/>
                    <a:pt x="411" y="152"/>
                  </a:cubicBezTo>
                  <a:cubicBezTo>
                    <a:pt x="411" y="152"/>
                    <a:pt x="409" y="149"/>
                    <a:pt x="409" y="148"/>
                  </a:cubicBezTo>
                  <a:cubicBezTo>
                    <a:pt x="409" y="148"/>
                    <a:pt x="409" y="148"/>
                    <a:pt x="409" y="148"/>
                  </a:cubicBezTo>
                  <a:cubicBezTo>
                    <a:pt x="409" y="149"/>
                    <a:pt x="409" y="149"/>
                    <a:pt x="409" y="149"/>
                  </a:cubicBezTo>
                  <a:cubicBezTo>
                    <a:pt x="409" y="149"/>
                    <a:pt x="409" y="149"/>
                    <a:pt x="409" y="149"/>
                  </a:cubicBezTo>
                  <a:cubicBezTo>
                    <a:pt x="409" y="149"/>
                    <a:pt x="410" y="150"/>
                    <a:pt x="410" y="151"/>
                  </a:cubicBezTo>
                  <a:cubicBezTo>
                    <a:pt x="410" y="152"/>
                    <a:pt x="411" y="152"/>
                    <a:pt x="411" y="152"/>
                  </a:cubicBezTo>
                  <a:cubicBezTo>
                    <a:pt x="411" y="152"/>
                    <a:pt x="411" y="154"/>
                    <a:pt x="411" y="154"/>
                  </a:cubicBezTo>
                  <a:cubicBezTo>
                    <a:pt x="411" y="155"/>
                    <a:pt x="411" y="155"/>
                    <a:pt x="411" y="154"/>
                  </a:cubicBezTo>
                  <a:cubicBezTo>
                    <a:pt x="411" y="154"/>
                    <a:pt x="411" y="154"/>
                    <a:pt x="411" y="154"/>
                  </a:cubicBezTo>
                  <a:cubicBezTo>
                    <a:pt x="411" y="154"/>
                    <a:pt x="411" y="154"/>
                    <a:pt x="410" y="153"/>
                  </a:cubicBezTo>
                  <a:cubicBezTo>
                    <a:pt x="410" y="153"/>
                    <a:pt x="410" y="152"/>
                    <a:pt x="410" y="153"/>
                  </a:cubicBezTo>
                  <a:cubicBezTo>
                    <a:pt x="410" y="153"/>
                    <a:pt x="410" y="153"/>
                    <a:pt x="410" y="152"/>
                  </a:cubicBezTo>
                  <a:cubicBezTo>
                    <a:pt x="410" y="151"/>
                    <a:pt x="409" y="150"/>
                    <a:pt x="409" y="151"/>
                  </a:cubicBezTo>
                  <a:cubicBezTo>
                    <a:pt x="409" y="151"/>
                    <a:pt x="409" y="151"/>
                    <a:pt x="409" y="151"/>
                  </a:cubicBezTo>
                  <a:cubicBezTo>
                    <a:pt x="409" y="150"/>
                    <a:pt x="409" y="150"/>
                    <a:pt x="409" y="150"/>
                  </a:cubicBezTo>
                  <a:cubicBezTo>
                    <a:pt x="409" y="151"/>
                    <a:pt x="408" y="150"/>
                    <a:pt x="408" y="149"/>
                  </a:cubicBezTo>
                  <a:cubicBezTo>
                    <a:pt x="407" y="148"/>
                    <a:pt x="406" y="146"/>
                    <a:pt x="406" y="146"/>
                  </a:cubicBezTo>
                  <a:cubicBezTo>
                    <a:pt x="406" y="146"/>
                    <a:pt x="406" y="146"/>
                    <a:pt x="405" y="145"/>
                  </a:cubicBezTo>
                  <a:cubicBezTo>
                    <a:pt x="405" y="144"/>
                    <a:pt x="404" y="144"/>
                    <a:pt x="405" y="144"/>
                  </a:cubicBezTo>
                  <a:cubicBezTo>
                    <a:pt x="405" y="145"/>
                    <a:pt x="405" y="145"/>
                    <a:pt x="405" y="145"/>
                  </a:cubicBezTo>
                  <a:cubicBezTo>
                    <a:pt x="405" y="145"/>
                    <a:pt x="405" y="144"/>
                    <a:pt x="405" y="144"/>
                  </a:cubicBezTo>
                  <a:cubicBezTo>
                    <a:pt x="405" y="144"/>
                    <a:pt x="405" y="143"/>
                    <a:pt x="405" y="144"/>
                  </a:cubicBezTo>
                  <a:cubicBezTo>
                    <a:pt x="405" y="144"/>
                    <a:pt x="405" y="144"/>
                    <a:pt x="405" y="143"/>
                  </a:cubicBezTo>
                  <a:cubicBezTo>
                    <a:pt x="404" y="143"/>
                    <a:pt x="403" y="141"/>
                    <a:pt x="404" y="142"/>
                  </a:cubicBezTo>
                  <a:cubicBezTo>
                    <a:pt x="404" y="143"/>
                    <a:pt x="404" y="143"/>
                    <a:pt x="404" y="142"/>
                  </a:cubicBezTo>
                  <a:cubicBezTo>
                    <a:pt x="403" y="142"/>
                    <a:pt x="403" y="142"/>
                    <a:pt x="403" y="142"/>
                  </a:cubicBezTo>
                  <a:cubicBezTo>
                    <a:pt x="403" y="141"/>
                    <a:pt x="402" y="140"/>
                    <a:pt x="401" y="139"/>
                  </a:cubicBezTo>
                  <a:cubicBezTo>
                    <a:pt x="400" y="139"/>
                    <a:pt x="400" y="138"/>
                    <a:pt x="399" y="138"/>
                  </a:cubicBezTo>
                  <a:cubicBezTo>
                    <a:pt x="399" y="138"/>
                    <a:pt x="399" y="137"/>
                    <a:pt x="399" y="137"/>
                  </a:cubicBezTo>
                  <a:cubicBezTo>
                    <a:pt x="399" y="137"/>
                    <a:pt x="399" y="137"/>
                    <a:pt x="398" y="137"/>
                  </a:cubicBezTo>
                  <a:cubicBezTo>
                    <a:pt x="398" y="137"/>
                    <a:pt x="398" y="137"/>
                    <a:pt x="398" y="136"/>
                  </a:cubicBezTo>
                  <a:cubicBezTo>
                    <a:pt x="398" y="136"/>
                    <a:pt x="397" y="136"/>
                    <a:pt x="398" y="136"/>
                  </a:cubicBezTo>
                  <a:cubicBezTo>
                    <a:pt x="398" y="137"/>
                    <a:pt x="398" y="137"/>
                    <a:pt x="398" y="137"/>
                  </a:cubicBezTo>
                  <a:cubicBezTo>
                    <a:pt x="398" y="137"/>
                    <a:pt x="397" y="137"/>
                    <a:pt x="397" y="137"/>
                  </a:cubicBezTo>
                  <a:cubicBezTo>
                    <a:pt x="397" y="137"/>
                    <a:pt x="397" y="137"/>
                    <a:pt x="396" y="135"/>
                  </a:cubicBezTo>
                  <a:cubicBezTo>
                    <a:pt x="395" y="135"/>
                    <a:pt x="395" y="134"/>
                    <a:pt x="394" y="134"/>
                  </a:cubicBezTo>
                  <a:cubicBezTo>
                    <a:pt x="394" y="134"/>
                    <a:pt x="394" y="133"/>
                    <a:pt x="394" y="133"/>
                  </a:cubicBezTo>
                  <a:cubicBezTo>
                    <a:pt x="394" y="133"/>
                    <a:pt x="394" y="132"/>
                    <a:pt x="393" y="132"/>
                  </a:cubicBezTo>
                  <a:cubicBezTo>
                    <a:pt x="393" y="131"/>
                    <a:pt x="394" y="132"/>
                    <a:pt x="395" y="133"/>
                  </a:cubicBezTo>
                  <a:cubicBezTo>
                    <a:pt x="396" y="133"/>
                    <a:pt x="396" y="134"/>
                    <a:pt x="396" y="134"/>
                  </a:cubicBezTo>
                  <a:cubicBezTo>
                    <a:pt x="396" y="133"/>
                    <a:pt x="396" y="132"/>
                    <a:pt x="395" y="132"/>
                  </a:cubicBezTo>
                  <a:cubicBezTo>
                    <a:pt x="395" y="131"/>
                    <a:pt x="394" y="130"/>
                    <a:pt x="393" y="129"/>
                  </a:cubicBezTo>
                  <a:cubicBezTo>
                    <a:pt x="392" y="128"/>
                    <a:pt x="392" y="127"/>
                    <a:pt x="391" y="127"/>
                  </a:cubicBezTo>
                  <a:cubicBezTo>
                    <a:pt x="391" y="126"/>
                    <a:pt x="391" y="126"/>
                    <a:pt x="391" y="126"/>
                  </a:cubicBezTo>
                  <a:cubicBezTo>
                    <a:pt x="391" y="127"/>
                    <a:pt x="392" y="127"/>
                    <a:pt x="392" y="128"/>
                  </a:cubicBezTo>
                  <a:cubicBezTo>
                    <a:pt x="393" y="129"/>
                    <a:pt x="393" y="129"/>
                    <a:pt x="392" y="130"/>
                  </a:cubicBezTo>
                  <a:cubicBezTo>
                    <a:pt x="392" y="130"/>
                    <a:pt x="392" y="131"/>
                    <a:pt x="392" y="131"/>
                  </a:cubicBezTo>
                  <a:cubicBezTo>
                    <a:pt x="392" y="131"/>
                    <a:pt x="392" y="131"/>
                    <a:pt x="392" y="131"/>
                  </a:cubicBezTo>
                  <a:cubicBezTo>
                    <a:pt x="393" y="132"/>
                    <a:pt x="393" y="133"/>
                    <a:pt x="392" y="133"/>
                  </a:cubicBezTo>
                  <a:cubicBezTo>
                    <a:pt x="392" y="133"/>
                    <a:pt x="392" y="133"/>
                    <a:pt x="392" y="133"/>
                  </a:cubicBezTo>
                  <a:cubicBezTo>
                    <a:pt x="392" y="134"/>
                    <a:pt x="392" y="134"/>
                    <a:pt x="392" y="134"/>
                  </a:cubicBezTo>
                  <a:cubicBezTo>
                    <a:pt x="392" y="134"/>
                    <a:pt x="392" y="134"/>
                    <a:pt x="392" y="133"/>
                  </a:cubicBezTo>
                  <a:cubicBezTo>
                    <a:pt x="392" y="133"/>
                    <a:pt x="391" y="132"/>
                    <a:pt x="391" y="132"/>
                  </a:cubicBezTo>
                  <a:cubicBezTo>
                    <a:pt x="391" y="132"/>
                    <a:pt x="391" y="132"/>
                    <a:pt x="391" y="132"/>
                  </a:cubicBezTo>
                  <a:cubicBezTo>
                    <a:pt x="391" y="133"/>
                    <a:pt x="391" y="133"/>
                    <a:pt x="391" y="132"/>
                  </a:cubicBezTo>
                  <a:cubicBezTo>
                    <a:pt x="391" y="132"/>
                    <a:pt x="391" y="132"/>
                    <a:pt x="391" y="132"/>
                  </a:cubicBezTo>
                  <a:cubicBezTo>
                    <a:pt x="391" y="132"/>
                    <a:pt x="391" y="131"/>
                    <a:pt x="390" y="130"/>
                  </a:cubicBezTo>
                  <a:cubicBezTo>
                    <a:pt x="390" y="130"/>
                    <a:pt x="390" y="130"/>
                    <a:pt x="389" y="129"/>
                  </a:cubicBezTo>
                  <a:cubicBezTo>
                    <a:pt x="389" y="129"/>
                    <a:pt x="389" y="129"/>
                    <a:pt x="388" y="129"/>
                  </a:cubicBezTo>
                  <a:cubicBezTo>
                    <a:pt x="388" y="129"/>
                    <a:pt x="388" y="129"/>
                    <a:pt x="387" y="128"/>
                  </a:cubicBezTo>
                  <a:cubicBezTo>
                    <a:pt x="387" y="128"/>
                    <a:pt x="386" y="128"/>
                    <a:pt x="386" y="128"/>
                  </a:cubicBezTo>
                  <a:cubicBezTo>
                    <a:pt x="386" y="128"/>
                    <a:pt x="385" y="127"/>
                    <a:pt x="385" y="127"/>
                  </a:cubicBezTo>
                  <a:cubicBezTo>
                    <a:pt x="384" y="127"/>
                    <a:pt x="384" y="127"/>
                    <a:pt x="385" y="128"/>
                  </a:cubicBezTo>
                  <a:cubicBezTo>
                    <a:pt x="385" y="129"/>
                    <a:pt x="385" y="130"/>
                    <a:pt x="385" y="130"/>
                  </a:cubicBezTo>
                  <a:cubicBezTo>
                    <a:pt x="385" y="130"/>
                    <a:pt x="385" y="130"/>
                    <a:pt x="385" y="129"/>
                  </a:cubicBezTo>
                  <a:cubicBezTo>
                    <a:pt x="384" y="129"/>
                    <a:pt x="383" y="128"/>
                    <a:pt x="383" y="128"/>
                  </a:cubicBezTo>
                  <a:cubicBezTo>
                    <a:pt x="383" y="127"/>
                    <a:pt x="382" y="127"/>
                    <a:pt x="382" y="126"/>
                  </a:cubicBezTo>
                  <a:cubicBezTo>
                    <a:pt x="381" y="126"/>
                    <a:pt x="381" y="126"/>
                    <a:pt x="381" y="126"/>
                  </a:cubicBezTo>
                  <a:cubicBezTo>
                    <a:pt x="382" y="126"/>
                    <a:pt x="382" y="126"/>
                    <a:pt x="381" y="126"/>
                  </a:cubicBezTo>
                  <a:cubicBezTo>
                    <a:pt x="381" y="125"/>
                    <a:pt x="381" y="125"/>
                    <a:pt x="381" y="125"/>
                  </a:cubicBezTo>
                  <a:cubicBezTo>
                    <a:pt x="381" y="125"/>
                    <a:pt x="380" y="124"/>
                    <a:pt x="380" y="124"/>
                  </a:cubicBezTo>
                  <a:cubicBezTo>
                    <a:pt x="380" y="123"/>
                    <a:pt x="379" y="123"/>
                    <a:pt x="379" y="123"/>
                  </a:cubicBezTo>
                  <a:cubicBezTo>
                    <a:pt x="379" y="123"/>
                    <a:pt x="379" y="123"/>
                    <a:pt x="379" y="123"/>
                  </a:cubicBezTo>
                  <a:cubicBezTo>
                    <a:pt x="379" y="123"/>
                    <a:pt x="379" y="123"/>
                    <a:pt x="379" y="123"/>
                  </a:cubicBezTo>
                  <a:cubicBezTo>
                    <a:pt x="378" y="123"/>
                    <a:pt x="379" y="124"/>
                    <a:pt x="379" y="123"/>
                  </a:cubicBezTo>
                  <a:cubicBezTo>
                    <a:pt x="379" y="124"/>
                    <a:pt x="379" y="124"/>
                    <a:pt x="379" y="125"/>
                  </a:cubicBezTo>
                  <a:cubicBezTo>
                    <a:pt x="379" y="125"/>
                    <a:pt x="380" y="126"/>
                    <a:pt x="380" y="126"/>
                  </a:cubicBezTo>
                  <a:cubicBezTo>
                    <a:pt x="381" y="126"/>
                    <a:pt x="381" y="127"/>
                    <a:pt x="381" y="128"/>
                  </a:cubicBezTo>
                  <a:cubicBezTo>
                    <a:pt x="381" y="128"/>
                    <a:pt x="378" y="126"/>
                    <a:pt x="378" y="124"/>
                  </a:cubicBezTo>
                  <a:cubicBezTo>
                    <a:pt x="377" y="124"/>
                    <a:pt x="377" y="123"/>
                    <a:pt x="376" y="123"/>
                  </a:cubicBezTo>
                  <a:cubicBezTo>
                    <a:pt x="376" y="122"/>
                    <a:pt x="375" y="121"/>
                    <a:pt x="375" y="120"/>
                  </a:cubicBezTo>
                  <a:cubicBezTo>
                    <a:pt x="375" y="120"/>
                    <a:pt x="375" y="119"/>
                    <a:pt x="375" y="119"/>
                  </a:cubicBezTo>
                  <a:cubicBezTo>
                    <a:pt x="375" y="118"/>
                    <a:pt x="375" y="118"/>
                    <a:pt x="375" y="118"/>
                  </a:cubicBezTo>
                  <a:cubicBezTo>
                    <a:pt x="376" y="118"/>
                    <a:pt x="376" y="117"/>
                    <a:pt x="374" y="115"/>
                  </a:cubicBezTo>
                  <a:cubicBezTo>
                    <a:pt x="374" y="115"/>
                    <a:pt x="373" y="114"/>
                    <a:pt x="373" y="114"/>
                  </a:cubicBezTo>
                  <a:cubicBezTo>
                    <a:pt x="373" y="114"/>
                    <a:pt x="373" y="113"/>
                    <a:pt x="373" y="113"/>
                  </a:cubicBezTo>
                  <a:cubicBezTo>
                    <a:pt x="373" y="113"/>
                    <a:pt x="373" y="113"/>
                    <a:pt x="373" y="113"/>
                  </a:cubicBezTo>
                  <a:cubicBezTo>
                    <a:pt x="373" y="113"/>
                    <a:pt x="373" y="113"/>
                    <a:pt x="372" y="112"/>
                  </a:cubicBezTo>
                  <a:cubicBezTo>
                    <a:pt x="372" y="112"/>
                    <a:pt x="372" y="112"/>
                    <a:pt x="372" y="112"/>
                  </a:cubicBezTo>
                  <a:cubicBezTo>
                    <a:pt x="372" y="112"/>
                    <a:pt x="372" y="111"/>
                    <a:pt x="372" y="111"/>
                  </a:cubicBezTo>
                  <a:cubicBezTo>
                    <a:pt x="371" y="111"/>
                    <a:pt x="372" y="111"/>
                    <a:pt x="372" y="111"/>
                  </a:cubicBezTo>
                  <a:cubicBezTo>
                    <a:pt x="372" y="112"/>
                    <a:pt x="373" y="112"/>
                    <a:pt x="372" y="112"/>
                  </a:cubicBezTo>
                  <a:cubicBezTo>
                    <a:pt x="372" y="112"/>
                    <a:pt x="373" y="113"/>
                    <a:pt x="373" y="113"/>
                  </a:cubicBezTo>
                  <a:cubicBezTo>
                    <a:pt x="374" y="114"/>
                    <a:pt x="374" y="114"/>
                    <a:pt x="374" y="115"/>
                  </a:cubicBezTo>
                  <a:cubicBezTo>
                    <a:pt x="375" y="115"/>
                    <a:pt x="376" y="116"/>
                    <a:pt x="376" y="116"/>
                  </a:cubicBezTo>
                  <a:cubicBezTo>
                    <a:pt x="376" y="116"/>
                    <a:pt x="376" y="117"/>
                    <a:pt x="377" y="117"/>
                  </a:cubicBezTo>
                  <a:cubicBezTo>
                    <a:pt x="377" y="117"/>
                    <a:pt x="378" y="118"/>
                    <a:pt x="379" y="119"/>
                  </a:cubicBezTo>
                  <a:cubicBezTo>
                    <a:pt x="380" y="121"/>
                    <a:pt x="381" y="122"/>
                    <a:pt x="381" y="122"/>
                  </a:cubicBezTo>
                  <a:cubicBezTo>
                    <a:pt x="382" y="124"/>
                    <a:pt x="384" y="125"/>
                    <a:pt x="386" y="126"/>
                  </a:cubicBezTo>
                  <a:cubicBezTo>
                    <a:pt x="387" y="127"/>
                    <a:pt x="388" y="127"/>
                    <a:pt x="387" y="125"/>
                  </a:cubicBezTo>
                  <a:cubicBezTo>
                    <a:pt x="387" y="124"/>
                    <a:pt x="387" y="124"/>
                    <a:pt x="387" y="124"/>
                  </a:cubicBezTo>
                  <a:cubicBezTo>
                    <a:pt x="386" y="123"/>
                    <a:pt x="386" y="123"/>
                    <a:pt x="386" y="123"/>
                  </a:cubicBezTo>
                  <a:cubicBezTo>
                    <a:pt x="386" y="122"/>
                    <a:pt x="386" y="122"/>
                    <a:pt x="385" y="121"/>
                  </a:cubicBezTo>
                  <a:cubicBezTo>
                    <a:pt x="385" y="121"/>
                    <a:pt x="385" y="121"/>
                    <a:pt x="385" y="120"/>
                  </a:cubicBezTo>
                  <a:cubicBezTo>
                    <a:pt x="384" y="120"/>
                    <a:pt x="384" y="120"/>
                    <a:pt x="383" y="119"/>
                  </a:cubicBezTo>
                  <a:cubicBezTo>
                    <a:pt x="383" y="118"/>
                    <a:pt x="383" y="118"/>
                    <a:pt x="382" y="117"/>
                  </a:cubicBezTo>
                  <a:cubicBezTo>
                    <a:pt x="381" y="115"/>
                    <a:pt x="379" y="112"/>
                    <a:pt x="377" y="110"/>
                  </a:cubicBezTo>
                  <a:cubicBezTo>
                    <a:pt x="375" y="109"/>
                    <a:pt x="375" y="108"/>
                    <a:pt x="375" y="109"/>
                  </a:cubicBezTo>
                  <a:cubicBezTo>
                    <a:pt x="374" y="109"/>
                    <a:pt x="374" y="108"/>
                    <a:pt x="374" y="108"/>
                  </a:cubicBezTo>
                  <a:cubicBezTo>
                    <a:pt x="374" y="108"/>
                    <a:pt x="374" y="107"/>
                    <a:pt x="373" y="107"/>
                  </a:cubicBezTo>
                  <a:cubicBezTo>
                    <a:pt x="372" y="106"/>
                    <a:pt x="372" y="105"/>
                    <a:pt x="373" y="106"/>
                  </a:cubicBezTo>
                  <a:cubicBezTo>
                    <a:pt x="373" y="106"/>
                    <a:pt x="374" y="107"/>
                    <a:pt x="374" y="107"/>
                  </a:cubicBezTo>
                  <a:cubicBezTo>
                    <a:pt x="374" y="106"/>
                    <a:pt x="372" y="104"/>
                    <a:pt x="372" y="104"/>
                  </a:cubicBezTo>
                  <a:cubicBezTo>
                    <a:pt x="372" y="104"/>
                    <a:pt x="371" y="104"/>
                    <a:pt x="371" y="104"/>
                  </a:cubicBezTo>
                  <a:cubicBezTo>
                    <a:pt x="371" y="104"/>
                    <a:pt x="370" y="104"/>
                    <a:pt x="370" y="103"/>
                  </a:cubicBezTo>
                  <a:cubicBezTo>
                    <a:pt x="370" y="103"/>
                    <a:pt x="370" y="103"/>
                    <a:pt x="369" y="102"/>
                  </a:cubicBezTo>
                  <a:cubicBezTo>
                    <a:pt x="369" y="102"/>
                    <a:pt x="369" y="102"/>
                    <a:pt x="368" y="102"/>
                  </a:cubicBezTo>
                  <a:cubicBezTo>
                    <a:pt x="368" y="101"/>
                    <a:pt x="368" y="101"/>
                    <a:pt x="368" y="101"/>
                  </a:cubicBezTo>
                  <a:cubicBezTo>
                    <a:pt x="368" y="101"/>
                    <a:pt x="368" y="101"/>
                    <a:pt x="368" y="101"/>
                  </a:cubicBezTo>
                  <a:cubicBezTo>
                    <a:pt x="368" y="101"/>
                    <a:pt x="367" y="101"/>
                    <a:pt x="368" y="101"/>
                  </a:cubicBezTo>
                  <a:cubicBezTo>
                    <a:pt x="368" y="101"/>
                    <a:pt x="367" y="101"/>
                    <a:pt x="367" y="100"/>
                  </a:cubicBezTo>
                  <a:cubicBezTo>
                    <a:pt x="367" y="100"/>
                    <a:pt x="367" y="100"/>
                    <a:pt x="367" y="100"/>
                  </a:cubicBezTo>
                  <a:cubicBezTo>
                    <a:pt x="366" y="99"/>
                    <a:pt x="367" y="99"/>
                    <a:pt x="367" y="100"/>
                  </a:cubicBezTo>
                  <a:cubicBezTo>
                    <a:pt x="368" y="101"/>
                    <a:pt x="370" y="102"/>
                    <a:pt x="370" y="102"/>
                  </a:cubicBezTo>
                  <a:cubicBezTo>
                    <a:pt x="370" y="101"/>
                    <a:pt x="370" y="101"/>
                    <a:pt x="369" y="101"/>
                  </a:cubicBezTo>
                  <a:cubicBezTo>
                    <a:pt x="369" y="100"/>
                    <a:pt x="369" y="100"/>
                    <a:pt x="369" y="100"/>
                  </a:cubicBezTo>
                  <a:cubicBezTo>
                    <a:pt x="368" y="100"/>
                    <a:pt x="368" y="99"/>
                    <a:pt x="368" y="99"/>
                  </a:cubicBezTo>
                  <a:cubicBezTo>
                    <a:pt x="367" y="98"/>
                    <a:pt x="367" y="98"/>
                    <a:pt x="367" y="98"/>
                  </a:cubicBezTo>
                  <a:cubicBezTo>
                    <a:pt x="367" y="98"/>
                    <a:pt x="366" y="97"/>
                    <a:pt x="365" y="97"/>
                  </a:cubicBezTo>
                  <a:cubicBezTo>
                    <a:pt x="365" y="97"/>
                    <a:pt x="365" y="97"/>
                    <a:pt x="365" y="97"/>
                  </a:cubicBezTo>
                  <a:cubicBezTo>
                    <a:pt x="365" y="97"/>
                    <a:pt x="365" y="97"/>
                    <a:pt x="365" y="97"/>
                  </a:cubicBezTo>
                  <a:cubicBezTo>
                    <a:pt x="365" y="97"/>
                    <a:pt x="365" y="97"/>
                    <a:pt x="365" y="97"/>
                  </a:cubicBezTo>
                  <a:cubicBezTo>
                    <a:pt x="364" y="97"/>
                    <a:pt x="364" y="97"/>
                    <a:pt x="364" y="96"/>
                  </a:cubicBezTo>
                  <a:cubicBezTo>
                    <a:pt x="364" y="96"/>
                    <a:pt x="364" y="96"/>
                    <a:pt x="364" y="96"/>
                  </a:cubicBezTo>
                  <a:cubicBezTo>
                    <a:pt x="365" y="96"/>
                    <a:pt x="365" y="96"/>
                    <a:pt x="365" y="96"/>
                  </a:cubicBezTo>
                  <a:cubicBezTo>
                    <a:pt x="365" y="96"/>
                    <a:pt x="364" y="94"/>
                    <a:pt x="363" y="95"/>
                  </a:cubicBezTo>
                  <a:cubicBezTo>
                    <a:pt x="364" y="95"/>
                    <a:pt x="363" y="95"/>
                    <a:pt x="363" y="94"/>
                  </a:cubicBezTo>
                  <a:cubicBezTo>
                    <a:pt x="363" y="94"/>
                    <a:pt x="363" y="94"/>
                    <a:pt x="363" y="94"/>
                  </a:cubicBezTo>
                  <a:cubicBezTo>
                    <a:pt x="363" y="94"/>
                    <a:pt x="363" y="95"/>
                    <a:pt x="363" y="95"/>
                  </a:cubicBezTo>
                  <a:cubicBezTo>
                    <a:pt x="363" y="95"/>
                    <a:pt x="363" y="95"/>
                    <a:pt x="363" y="95"/>
                  </a:cubicBezTo>
                  <a:cubicBezTo>
                    <a:pt x="363" y="95"/>
                    <a:pt x="362" y="95"/>
                    <a:pt x="362" y="95"/>
                  </a:cubicBezTo>
                  <a:cubicBezTo>
                    <a:pt x="362" y="95"/>
                    <a:pt x="362" y="95"/>
                    <a:pt x="362" y="94"/>
                  </a:cubicBezTo>
                  <a:cubicBezTo>
                    <a:pt x="361" y="94"/>
                    <a:pt x="361" y="94"/>
                    <a:pt x="361" y="94"/>
                  </a:cubicBezTo>
                  <a:cubicBezTo>
                    <a:pt x="361" y="93"/>
                    <a:pt x="361" y="93"/>
                    <a:pt x="361" y="93"/>
                  </a:cubicBezTo>
                  <a:cubicBezTo>
                    <a:pt x="361" y="93"/>
                    <a:pt x="361" y="93"/>
                    <a:pt x="361" y="93"/>
                  </a:cubicBezTo>
                  <a:cubicBezTo>
                    <a:pt x="361" y="93"/>
                    <a:pt x="360" y="93"/>
                    <a:pt x="359" y="93"/>
                  </a:cubicBezTo>
                  <a:cubicBezTo>
                    <a:pt x="358" y="92"/>
                    <a:pt x="357" y="92"/>
                    <a:pt x="357" y="92"/>
                  </a:cubicBezTo>
                  <a:cubicBezTo>
                    <a:pt x="357" y="92"/>
                    <a:pt x="358" y="92"/>
                    <a:pt x="358" y="92"/>
                  </a:cubicBezTo>
                  <a:cubicBezTo>
                    <a:pt x="358" y="92"/>
                    <a:pt x="358" y="92"/>
                    <a:pt x="358" y="91"/>
                  </a:cubicBezTo>
                  <a:cubicBezTo>
                    <a:pt x="358" y="91"/>
                    <a:pt x="358" y="91"/>
                    <a:pt x="359" y="92"/>
                  </a:cubicBezTo>
                  <a:cubicBezTo>
                    <a:pt x="359" y="92"/>
                    <a:pt x="359" y="92"/>
                    <a:pt x="359" y="92"/>
                  </a:cubicBezTo>
                  <a:cubicBezTo>
                    <a:pt x="359" y="91"/>
                    <a:pt x="359" y="91"/>
                    <a:pt x="360" y="92"/>
                  </a:cubicBezTo>
                  <a:cubicBezTo>
                    <a:pt x="360" y="92"/>
                    <a:pt x="360" y="92"/>
                    <a:pt x="360" y="92"/>
                  </a:cubicBezTo>
                  <a:cubicBezTo>
                    <a:pt x="360" y="91"/>
                    <a:pt x="359" y="91"/>
                    <a:pt x="359" y="91"/>
                  </a:cubicBezTo>
                  <a:cubicBezTo>
                    <a:pt x="359" y="91"/>
                    <a:pt x="358" y="91"/>
                    <a:pt x="358" y="91"/>
                  </a:cubicBezTo>
                  <a:cubicBezTo>
                    <a:pt x="357" y="90"/>
                    <a:pt x="357" y="90"/>
                    <a:pt x="357" y="90"/>
                  </a:cubicBezTo>
                  <a:cubicBezTo>
                    <a:pt x="357" y="90"/>
                    <a:pt x="357" y="90"/>
                    <a:pt x="357" y="90"/>
                  </a:cubicBezTo>
                  <a:cubicBezTo>
                    <a:pt x="357" y="90"/>
                    <a:pt x="357" y="90"/>
                    <a:pt x="356" y="90"/>
                  </a:cubicBezTo>
                  <a:cubicBezTo>
                    <a:pt x="356" y="90"/>
                    <a:pt x="356" y="90"/>
                    <a:pt x="356" y="89"/>
                  </a:cubicBezTo>
                  <a:cubicBezTo>
                    <a:pt x="356" y="89"/>
                    <a:pt x="356" y="89"/>
                    <a:pt x="356" y="89"/>
                  </a:cubicBezTo>
                  <a:cubicBezTo>
                    <a:pt x="355" y="89"/>
                    <a:pt x="355" y="89"/>
                    <a:pt x="355" y="89"/>
                  </a:cubicBezTo>
                  <a:cubicBezTo>
                    <a:pt x="355" y="89"/>
                    <a:pt x="355" y="89"/>
                    <a:pt x="355" y="89"/>
                  </a:cubicBezTo>
                  <a:cubicBezTo>
                    <a:pt x="355" y="89"/>
                    <a:pt x="355" y="89"/>
                    <a:pt x="355" y="89"/>
                  </a:cubicBezTo>
                  <a:cubicBezTo>
                    <a:pt x="355" y="89"/>
                    <a:pt x="355" y="88"/>
                    <a:pt x="354" y="88"/>
                  </a:cubicBezTo>
                  <a:cubicBezTo>
                    <a:pt x="354" y="88"/>
                    <a:pt x="354" y="88"/>
                    <a:pt x="353" y="88"/>
                  </a:cubicBezTo>
                  <a:cubicBezTo>
                    <a:pt x="354" y="88"/>
                    <a:pt x="354" y="88"/>
                    <a:pt x="354" y="89"/>
                  </a:cubicBezTo>
                  <a:cubicBezTo>
                    <a:pt x="354" y="89"/>
                    <a:pt x="354" y="89"/>
                    <a:pt x="354" y="89"/>
                  </a:cubicBezTo>
                  <a:cubicBezTo>
                    <a:pt x="354" y="89"/>
                    <a:pt x="354" y="89"/>
                    <a:pt x="354" y="89"/>
                  </a:cubicBezTo>
                  <a:cubicBezTo>
                    <a:pt x="354" y="89"/>
                    <a:pt x="354" y="89"/>
                    <a:pt x="354" y="89"/>
                  </a:cubicBezTo>
                  <a:cubicBezTo>
                    <a:pt x="353" y="89"/>
                    <a:pt x="353" y="88"/>
                    <a:pt x="353" y="88"/>
                  </a:cubicBezTo>
                  <a:cubicBezTo>
                    <a:pt x="353" y="88"/>
                    <a:pt x="352" y="88"/>
                    <a:pt x="353" y="88"/>
                  </a:cubicBezTo>
                  <a:cubicBezTo>
                    <a:pt x="353" y="88"/>
                    <a:pt x="353" y="88"/>
                    <a:pt x="353" y="88"/>
                  </a:cubicBezTo>
                  <a:cubicBezTo>
                    <a:pt x="352" y="87"/>
                    <a:pt x="352" y="87"/>
                    <a:pt x="352" y="87"/>
                  </a:cubicBezTo>
                  <a:cubicBezTo>
                    <a:pt x="352" y="87"/>
                    <a:pt x="352" y="87"/>
                    <a:pt x="351" y="87"/>
                  </a:cubicBezTo>
                  <a:cubicBezTo>
                    <a:pt x="351" y="86"/>
                    <a:pt x="350" y="86"/>
                    <a:pt x="350" y="86"/>
                  </a:cubicBezTo>
                  <a:cubicBezTo>
                    <a:pt x="350" y="86"/>
                    <a:pt x="350" y="86"/>
                    <a:pt x="350" y="86"/>
                  </a:cubicBezTo>
                  <a:cubicBezTo>
                    <a:pt x="351" y="87"/>
                    <a:pt x="351" y="87"/>
                    <a:pt x="351" y="87"/>
                  </a:cubicBezTo>
                  <a:cubicBezTo>
                    <a:pt x="351" y="87"/>
                    <a:pt x="351" y="87"/>
                    <a:pt x="350" y="87"/>
                  </a:cubicBezTo>
                  <a:cubicBezTo>
                    <a:pt x="350" y="86"/>
                    <a:pt x="349" y="86"/>
                    <a:pt x="349" y="86"/>
                  </a:cubicBezTo>
                  <a:cubicBezTo>
                    <a:pt x="349" y="86"/>
                    <a:pt x="349" y="86"/>
                    <a:pt x="348" y="86"/>
                  </a:cubicBezTo>
                  <a:cubicBezTo>
                    <a:pt x="348" y="85"/>
                    <a:pt x="348" y="85"/>
                    <a:pt x="348" y="85"/>
                  </a:cubicBezTo>
                  <a:cubicBezTo>
                    <a:pt x="348" y="86"/>
                    <a:pt x="347" y="86"/>
                    <a:pt x="347" y="85"/>
                  </a:cubicBezTo>
                  <a:cubicBezTo>
                    <a:pt x="347" y="85"/>
                    <a:pt x="347" y="85"/>
                    <a:pt x="347" y="85"/>
                  </a:cubicBezTo>
                  <a:cubicBezTo>
                    <a:pt x="347" y="85"/>
                    <a:pt x="347" y="85"/>
                    <a:pt x="347" y="84"/>
                  </a:cubicBezTo>
                  <a:cubicBezTo>
                    <a:pt x="347" y="84"/>
                    <a:pt x="347" y="84"/>
                    <a:pt x="346" y="84"/>
                  </a:cubicBezTo>
                  <a:cubicBezTo>
                    <a:pt x="346" y="84"/>
                    <a:pt x="346" y="84"/>
                    <a:pt x="345" y="84"/>
                  </a:cubicBezTo>
                  <a:cubicBezTo>
                    <a:pt x="345" y="83"/>
                    <a:pt x="345" y="83"/>
                    <a:pt x="345" y="83"/>
                  </a:cubicBezTo>
                  <a:cubicBezTo>
                    <a:pt x="345" y="83"/>
                    <a:pt x="344" y="82"/>
                    <a:pt x="344" y="82"/>
                  </a:cubicBezTo>
                  <a:cubicBezTo>
                    <a:pt x="343" y="82"/>
                    <a:pt x="344" y="82"/>
                    <a:pt x="344" y="83"/>
                  </a:cubicBezTo>
                  <a:cubicBezTo>
                    <a:pt x="345" y="83"/>
                    <a:pt x="345" y="83"/>
                    <a:pt x="344" y="83"/>
                  </a:cubicBezTo>
                  <a:cubicBezTo>
                    <a:pt x="344" y="83"/>
                    <a:pt x="344" y="83"/>
                    <a:pt x="344" y="83"/>
                  </a:cubicBezTo>
                  <a:cubicBezTo>
                    <a:pt x="344" y="84"/>
                    <a:pt x="344" y="84"/>
                    <a:pt x="344" y="83"/>
                  </a:cubicBezTo>
                  <a:cubicBezTo>
                    <a:pt x="344" y="83"/>
                    <a:pt x="344" y="83"/>
                    <a:pt x="344" y="83"/>
                  </a:cubicBezTo>
                  <a:cubicBezTo>
                    <a:pt x="344" y="83"/>
                    <a:pt x="344" y="83"/>
                    <a:pt x="344" y="83"/>
                  </a:cubicBezTo>
                  <a:cubicBezTo>
                    <a:pt x="344" y="82"/>
                    <a:pt x="344" y="82"/>
                    <a:pt x="343" y="82"/>
                  </a:cubicBezTo>
                  <a:cubicBezTo>
                    <a:pt x="343" y="82"/>
                    <a:pt x="341" y="81"/>
                    <a:pt x="340" y="81"/>
                  </a:cubicBezTo>
                  <a:cubicBezTo>
                    <a:pt x="340" y="81"/>
                    <a:pt x="340" y="81"/>
                    <a:pt x="340" y="81"/>
                  </a:cubicBezTo>
                  <a:cubicBezTo>
                    <a:pt x="340" y="80"/>
                    <a:pt x="339" y="80"/>
                    <a:pt x="339" y="80"/>
                  </a:cubicBezTo>
                  <a:cubicBezTo>
                    <a:pt x="339" y="81"/>
                    <a:pt x="340" y="81"/>
                    <a:pt x="340" y="81"/>
                  </a:cubicBezTo>
                  <a:cubicBezTo>
                    <a:pt x="341" y="82"/>
                    <a:pt x="341" y="82"/>
                    <a:pt x="341" y="82"/>
                  </a:cubicBezTo>
                  <a:cubicBezTo>
                    <a:pt x="340" y="82"/>
                    <a:pt x="340" y="82"/>
                    <a:pt x="340" y="82"/>
                  </a:cubicBezTo>
                  <a:cubicBezTo>
                    <a:pt x="341" y="82"/>
                    <a:pt x="340" y="82"/>
                    <a:pt x="340" y="82"/>
                  </a:cubicBezTo>
                  <a:cubicBezTo>
                    <a:pt x="340" y="82"/>
                    <a:pt x="339" y="82"/>
                    <a:pt x="339" y="82"/>
                  </a:cubicBezTo>
                  <a:cubicBezTo>
                    <a:pt x="339" y="82"/>
                    <a:pt x="339" y="82"/>
                    <a:pt x="339" y="82"/>
                  </a:cubicBezTo>
                  <a:cubicBezTo>
                    <a:pt x="339" y="81"/>
                    <a:pt x="339" y="81"/>
                    <a:pt x="338" y="81"/>
                  </a:cubicBezTo>
                  <a:cubicBezTo>
                    <a:pt x="338" y="81"/>
                    <a:pt x="338" y="81"/>
                    <a:pt x="338" y="82"/>
                  </a:cubicBezTo>
                  <a:cubicBezTo>
                    <a:pt x="339" y="82"/>
                    <a:pt x="339" y="82"/>
                    <a:pt x="339" y="82"/>
                  </a:cubicBezTo>
                  <a:cubicBezTo>
                    <a:pt x="339" y="82"/>
                    <a:pt x="338" y="82"/>
                    <a:pt x="338" y="82"/>
                  </a:cubicBezTo>
                  <a:cubicBezTo>
                    <a:pt x="337" y="81"/>
                    <a:pt x="337" y="81"/>
                    <a:pt x="337" y="81"/>
                  </a:cubicBezTo>
                  <a:cubicBezTo>
                    <a:pt x="338" y="80"/>
                    <a:pt x="338" y="80"/>
                    <a:pt x="337" y="80"/>
                  </a:cubicBezTo>
                  <a:cubicBezTo>
                    <a:pt x="337" y="80"/>
                    <a:pt x="337" y="80"/>
                    <a:pt x="337" y="80"/>
                  </a:cubicBezTo>
                  <a:cubicBezTo>
                    <a:pt x="336" y="80"/>
                    <a:pt x="336" y="80"/>
                    <a:pt x="336" y="79"/>
                  </a:cubicBezTo>
                  <a:cubicBezTo>
                    <a:pt x="336" y="79"/>
                    <a:pt x="336" y="79"/>
                    <a:pt x="335" y="79"/>
                  </a:cubicBezTo>
                  <a:cubicBezTo>
                    <a:pt x="335" y="79"/>
                    <a:pt x="335" y="79"/>
                    <a:pt x="335" y="79"/>
                  </a:cubicBezTo>
                  <a:cubicBezTo>
                    <a:pt x="334" y="79"/>
                    <a:pt x="335" y="80"/>
                    <a:pt x="336" y="80"/>
                  </a:cubicBezTo>
                  <a:cubicBezTo>
                    <a:pt x="337" y="81"/>
                    <a:pt x="337" y="81"/>
                    <a:pt x="337" y="81"/>
                  </a:cubicBezTo>
                  <a:cubicBezTo>
                    <a:pt x="337" y="81"/>
                    <a:pt x="337" y="81"/>
                    <a:pt x="337" y="82"/>
                  </a:cubicBezTo>
                  <a:cubicBezTo>
                    <a:pt x="338" y="82"/>
                    <a:pt x="338" y="82"/>
                    <a:pt x="337" y="82"/>
                  </a:cubicBezTo>
                  <a:cubicBezTo>
                    <a:pt x="337" y="83"/>
                    <a:pt x="337" y="82"/>
                    <a:pt x="336" y="81"/>
                  </a:cubicBezTo>
                  <a:cubicBezTo>
                    <a:pt x="336" y="81"/>
                    <a:pt x="336" y="81"/>
                    <a:pt x="336" y="81"/>
                  </a:cubicBezTo>
                  <a:cubicBezTo>
                    <a:pt x="335" y="81"/>
                    <a:pt x="335" y="81"/>
                    <a:pt x="336" y="81"/>
                  </a:cubicBezTo>
                  <a:cubicBezTo>
                    <a:pt x="336" y="81"/>
                    <a:pt x="336" y="81"/>
                    <a:pt x="336" y="81"/>
                  </a:cubicBezTo>
                  <a:cubicBezTo>
                    <a:pt x="336" y="81"/>
                    <a:pt x="335" y="81"/>
                    <a:pt x="335" y="81"/>
                  </a:cubicBezTo>
                  <a:cubicBezTo>
                    <a:pt x="335" y="81"/>
                    <a:pt x="334" y="81"/>
                    <a:pt x="335" y="81"/>
                  </a:cubicBezTo>
                  <a:cubicBezTo>
                    <a:pt x="335" y="81"/>
                    <a:pt x="335" y="81"/>
                    <a:pt x="335" y="81"/>
                  </a:cubicBezTo>
                  <a:cubicBezTo>
                    <a:pt x="334" y="81"/>
                    <a:pt x="334" y="81"/>
                    <a:pt x="334" y="80"/>
                  </a:cubicBezTo>
                  <a:cubicBezTo>
                    <a:pt x="334" y="80"/>
                    <a:pt x="334" y="80"/>
                    <a:pt x="334" y="80"/>
                  </a:cubicBezTo>
                  <a:cubicBezTo>
                    <a:pt x="333" y="80"/>
                    <a:pt x="333" y="80"/>
                    <a:pt x="334" y="81"/>
                  </a:cubicBezTo>
                  <a:cubicBezTo>
                    <a:pt x="334" y="81"/>
                    <a:pt x="335" y="82"/>
                    <a:pt x="334" y="82"/>
                  </a:cubicBezTo>
                  <a:cubicBezTo>
                    <a:pt x="334" y="82"/>
                    <a:pt x="334" y="82"/>
                    <a:pt x="334" y="82"/>
                  </a:cubicBezTo>
                  <a:cubicBezTo>
                    <a:pt x="334" y="81"/>
                    <a:pt x="333" y="80"/>
                    <a:pt x="332" y="80"/>
                  </a:cubicBezTo>
                  <a:cubicBezTo>
                    <a:pt x="332" y="80"/>
                    <a:pt x="332" y="81"/>
                    <a:pt x="332" y="81"/>
                  </a:cubicBezTo>
                  <a:cubicBezTo>
                    <a:pt x="333" y="81"/>
                    <a:pt x="333" y="81"/>
                    <a:pt x="333" y="81"/>
                  </a:cubicBezTo>
                  <a:cubicBezTo>
                    <a:pt x="332" y="80"/>
                    <a:pt x="332" y="80"/>
                    <a:pt x="333" y="81"/>
                  </a:cubicBezTo>
                  <a:cubicBezTo>
                    <a:pt x="333" y="81"/>
                    <a:pt x="333" y="81"/>
                    <a:pt x="333" y="81"/>
                  </a:cubicBezTo>
                  <a:cubicBezTo>
                    <a:pt x="333" y="81"/>
                    <a:pt x="331" y="80"/>
                    <a:pt x="330" y="80"/>
                  </a:cubicBezTo>
                  <a:cubicBezTo>
                    <a:pt x="330" y="80"/>
                    <a:pt x="330" y="80"/>
                    <a:pt x="330" y="80"/>
                  </a:cubicBezTo>
                  <a:cubicBezTo>
                    <a:pt x="330" y="80"/>
                    <a:pt x="330" y="80"/>
                    <a:pt x="330" y="80"/>
                  </a:cubicBezTo>
                  <a:cubicBezTo>
                    <a:pt x="329" y="80"/>
                    <a:pt x="329" y="80"/>
                    <a:pt x="329" y="80"/>
                  </a:cubicBezTo>
                  <a:cubicBezTo>
                    <a:pt x="329" y="80"/>
                    <a:pt x="328" y="80"/>
                    <a:pt x="328" y="80"/>
                  </a:cubicBezTo>
                  <a:cubicBezTo>
                    <a:pt x="328" y="80"/>
                    <a:pt x="328" y="80"/>
                    <a:pt x="328" y="80"/>
                  </a:cubicBezTo>
                  <a:cubicBezTo>
                    <a:pt x="328" y="80"/>
                    <a:pt x="328" y="80"/>
                    <a:pt x="328" y="80"/>
                  </a:cubicBezTo>
                  <a:cubicBezTo>
                    <a:pt x="328" y="80"/>
                    <a:pt x="328" y="80"/>
                    <a:pt x="327" y="80"/>
                  </a:cubicBezTo>
                  <a:cubicBezTo>
                    <a:pt x="327" y="81"/>
                    <a:pt x="327" y="80"/>
                    <a:pt x="327" y="80"/>
                  </a:cubicBezTo>
                  <a:cubicBezTo>
                    <a:pt x="327" y="80"/>
                    <a:pt x="326" y="80"/>
                    <a:pt x="326" y="80"/>
                  </a:cubicBezTo>
                  <a:cubicBezTo>
                    <a:pt x="326" y="80"/>
                    <a:pt x="326" y="80"/>
                    <a:pt x="325" y="80"/>
                  </a:cubicBezTo>
                  <a:cubicBezTo>
                    <a:pt x="325" y="80"/>
                    <a:pt x="325" y="80"/>
                    <a:pt x="325" y="80"/>
                  </a:cubicBezTo>
                  <a:cubicBezTo>
                    <a:pt x="325" y="81"/>
                    <a:pt x="325" y="81"/>
                    <a:pt x="325" y="81"/>
                  </a:cubicBezTo>
                  <a:cubicBezTo>
                    <a:pt x="326" y="82"/>
                    <a:pt x="326" y="82"/>
                    <a:pt x="323" y="81"/>
                  </a:cubicBezTo>
                  <a:cubicBezTo>
                    <a:pt x="323" y="81"/>
                    <a:pt x="323" y="81"/>
                    <a:pt x="323" y="81"/>
                  </a:cubicBezTo>
                  <a:cubicBezTo>
                    <a:pt x="323" y="81"/>
                    <a:pt x="323" y="81"/>
                    <a:pt x="322" y="81"/>
                  </a:cubicBezTo>
                  <a:cubicBezTo>
                    <a:pt x="322" y="81"/>
                    <a:pt x="322" y="81"/>
                    <a:pt x="322" y="81"/>
                  </a:cubicBezTo>
                  <a:cubicBezTo>
                    <a:pt x="322" y="81"/>
                    <a:pt x="321" y="81"/>
                    <a:pt x="321" y="81"/>
                  </a:cubicBezTo>
                  <a:cubicBezTo>
                    <a:pt x="320" y="80"/>
                    <a:pt x="318" y="80"/>
                    <a:pt x="317" y="80"/>
                  </a:cubicBezTo>
                  <a:cubicBezTo>
                    <a:pt x="317" y="80"/>
                    <a:pt x="316" y="81"/>
                    <a:pt x="317" y="81"/>
                  </a:cubicBezTo>
                  <a:cubicBezTo>
                    <a:pt x="317" y="81"/>
                    <a:pt x="317" y="81"/>
                    <a:pt x="317" y="81"/>
                  </a:cubicBezTo>
                  <a:cubicBezTo>
                    <a:pt x="317" y="81"/>
                    <a:pt x="317" y="81"/>
                    <a:pt x="317" y="81"/>
                  </a:cubicBezTo>
                  <a:cubicBezTo>
                    <a:pt x="317" y="81"/>
                    <a:pt x="319" y="82"/>
                    <a:pt x="319" y="82"/>
                  </a:cubicBezTo>
                  <a:cubicBezTo>
                    <a:pt x="319" y="82"/>
                    <a:pt x="319" y="82"/>
                    <a:pt x="319" y="82"/>
                  </a:cubicBezTo>
                  <a:cubicBezTo>
                    <a:pt x="319" y="82"/>
                    <a:pt x="319" y="82"/>
                    <a:pt x="320" y="82"/>
                  </a:cubicBezTo>
                  <a:cubicBezTo>
                    <a:pt x="320" y="82"/>
                    <a:pt x="320" y="82"/>
                    <a:pt x="320" y="82"/>
                  </a:cubicBezTo>
                  <a:cubicBezTo>
                    <a:pt x="321" y="82"/>
                    <a:pt x="321" y="82"/>
                    <a:pt x="321" y="82"/>
                  </a:cubicBezTo>
                  <a:cubicBezTo>
                    <a:pt x="320" y="82"/>
                    <a:pt x="320" y="82"/>
                    <a:pt x="321" y="83"/>
                  </a:cubicBezTo>
                  <a:cubicBezTo>
                    <a:pt x="321" y="83"/>
                    <a:pt x="321" y="83"/>
                    <a:pt x="320" y="83"/>
                  </a:cubicBezTo>
                  <a:cubicBezTo>
                    <a:pt x="320" y="83"/>
                    <a:pt x="319" y="82"/>
                    <a:pt x="319" y="83"/>
                  </a:cubicBezTo>
                  <a:cubicBezTo>
                    <a:pt x="319" y="83"/>
                    <a:pt x="319" y="82"/>
                    <a:pt x="318" y="82"/>
                  </a:cubicBezTo>
                  <a:cubicBezTo>
                    <a:pt x="317" y="82"/>
                    <a:pt x="317" y="81"/>
                    <a:pt x="317" y="82"/>
                  </a:cubicBezTo>
                  <a:cubicBezTo>
                    <a:pt x="317" y="82"/>
                    <a:pt x="317" y="82"/>
                    <a:pt x="317" y="82"/>
                  </a:cubicBezTo>
                  <a:cubicBezTo>
                    <a:pt x="317" y="82"/>
                    <a:pt x="317" y="82"/>
                    <a:pt x="316" y="81"/>
                  </a:cubicBezTo>
                  <a:cubicBezTo>
                    <a:pt x="316" y="81"/>
                    <a:pt x="315" y="80"/>
                    <a:pt x="315" y="80"/>
                  </a:cubicBezTo>
                  <a:cubicBezTo>
                    <a:pt x="315" y="80"/>
                    <a:pt x="315" y="80"/>
                    <a:pt x="314" y="80"/>
                  </a:cubicBezTo>
                  <a:cubicBezTo>
                    <a:pt x="314" y="80"/>
                    <a:pt x="314" y="80"/>
                    <a:pt x="314" y="80"/>
                  </a:cubicBezTo>
                  <a:cubicBezTo>
                    <a:pt x="314" y="80"/>
                    <a:pt x="314" y="79"/>
                    <a:pt x="314" y="79"/>
                  </a:cubicBezTo>
                  <a:cubicBezTo>
                    <a:pt x="314" y="79"/>
                    <a:pt x="314" y="79"/>
                    <a:pt x="313" y="79"/>
                  </a:cubicBezTo>
                  <a:cubicBezTo>
                    <a:pt x="313" y="79"/>
                    <a:pt x="313" y="80"/>
                    <a:pt x="312" y="79"/>
                  </a:cubicBezTo>
                  <a:cubicBezTo>
                    <a:pt x="312" y="79"/>
                    <a:pt x="312" y="79"/>
                    <a:pt x="312" y="80"/>
                  </a:cubicBezTo>
                  <a:cubicBezTo>
                    <a:pt x="312" y="80"/>
                    <a:pt x="312" y="80"/>
                    <a:pt x="311" y="80"/>
                  </a:cubicBezTo>
                  <a:cubicBezTo>
                    <a:pt x="311" y="80"/>
                    <a:pt x="310" y="80"/>
                    <a:pt x="310" y="80"/>
                  </a:cubicBezTo>
                  <a:cubicBezTo>
                    <a:pt x="310" y="79"/>
                    <a:pt x="310" y="79"/>
                    <a:pt x="310" y="80"/>
                  </a:cubicBezTo>
                  <a:cubicBezTo>
                    <a:pt x="311" y="80"/>
                    <a:pt x="311" y="80"/>
                    <a:pt x="311" y="80"/>
                  </a:cubicBezTo>
                  <a:cubicBezTo>
                    <a:pt x="312" y="79"/>
                    <a:pt x="312" y="79"/>
                    <a:pt x="311" y="79"/>
                  </a:cubicBezTo>
                  <a:cubicBezTo>
                    <a:pt x="311" y="79"/>
                    <a:pt x="311" y="79"/>
                    <a:pt x="311" y="79"/>
                  </a:cubicBezTo>
                  <a:cubicBezTo>
                    <a:pt x="311" y="79"/>
                    <a:pt x="311" y="79"/>
                    <a:pt x="310" y="79"/>
                  </a:cubicBezTo>
                  <a:cubicBezTo>
                    <a:pt x="310" y="79"/>
                    <a:pt x="309" y="78"/>
                    <a:pt x="309" y="78"/>
                  </a:cubicBezTo>
                  <a:cubicBezTo>
                    <a:pt x="308" y="78"/>
                    <a:pt x="308" y="78"/>
                    <a:pt x="308" y="78"/>
                  </a:cubicBezTo>
                  <a:cubicBezTo>
                    <a:pt x="308" y="78"/>
                    <a:pt x="308" y="78"/>
                    <a:pt x="309" y="78"/>
                  </a:cubicBezTo>
                  <a:cubicBezTo>
                    <a:pt x="310" y="79"/>
                    <a:pt x="309" y="79"/>
                    <a:pt x="307" y="78"/>
                  </a:cubicBezTo>
                  <a:cubicBezTo>
                    <a:pt x="307" y="78"/>
                    <a:pt x="306" y="78"/>
                    <a:pt x="306" y="78"/>
                  </a:cubicBezTo>
                  <a:cubicBezTo>
                    <a:pt x="307" y="78"/>
                    <a:pt x="306" y="78"/>
                    <a:pt x="306" y="78"/>
                  </a:cubicBezTo>
                  <a:cubicBezTo>
                    <a:pt x="305" y="78"/>
                    <a:pt x="305" y="77"/>
                    <a:pt x="305" y="78"/>
                  </a:cubicBezTo>
                  <a:cubicBezTo>
                    <a:pt x="305" y="78"/>
                    <a:pt x="305" y="78"/>
                    <a:pt x="305" y="78"/>
                  </a:cubicBezTo>
                  <a:cubicBezTo>
                    <a:pt x="304" y="77"/>
                    <a:pt x="303" y="77"/>
                    <a:pt x="303" y="77"/>
                  </a:cubicBezTo>
                  <a:cubicBezTo>
                    <a:pt x="303" y="78"/>
                    <a:pt x="302" y="78"/>
                    <a:pt x="302" y="77"/>
                  </a:cubicBezTo>
                  <a:cubicBezTo>
                    <a:pt x="301" y="77"/>
                    <a:pt x="301" y="77"/>
                    <a:pt x="301" y="77"/>
                  </a:cubicBezTo>
                  <a:cubicBezTo>
                    <a:pt x="301" y="77"/>
                    <a:pt x="302" y="78"/>
                    <a:pt x="302" y="78"/>
                  </a:cubicBezTo>
                  <a:cubicBezTo>
                    <a:pt x="303" y="78"/>
                    <a:pt x="303" y="78"/>
                    <a:pt x="302" y="78"/>
                  </a:cubicBezTo>
                  <a:cubicBezTo>
                    <a:pt x="301" y="78"/>
                    <a:pt x="301" y="78"/>
                    <a:pt x="301" y="78"/>
                  </a:cubicBezTo>
                  <a:cubicBezTo>
                    <a:pt x="302" y="79"/>
                    <a:pt x="302" y="79"/>
                    <a:pt x="301" y="79"/>
                  </a:cubicBezTo>
                  <a:cubicBezTo>
                    <a:pt x="301" y="79"/>
                    <a:pt x="301" y="79"/>
                    <a:pt x="301" y="79"/>
                  </a:cubicBezTo>
                  <a:cubicBezTo>
                    <a:pt x="302" y="79"/>
                    <a:pt x="302" y="80"/>
                    <a:pt x="302" y="80"/>
                  </a:cubicBezTo>
                  <a:cubicBezTo>
                    <a:pt x="303" y="80"/>
                    <a:pt x="303" y="80"/>
                    <a:pt x="303" y="80"/>
                  </a:cubicBezTo>
                  <a:cubicBezTo>
                    <a:pt x="302" y="80"/>
                    <a:pt x="302" y="80"/>
                    <a:pt x="302" y="80"/>
                  </a:cubicBezTo>
                  <a:cubicBezTo>
                    <a:pt x="301" y="79"/>
                    <a:pt x="301" y="79"/>
                    <a:pt x="301" y="80"/>
                  </a:cubicBezTo>
                  <a:cubicBezTo>
                    <a:pt x="301" y="80"/>
                    <a:pt x="301" y="80"/>
                    <a:pt x="301" y="80"/>
                  </a:cubicBezTo>
                  <a:cubicBezTo>
                    <a:pt x="301" y="80"/>
                    <a:pt x="301" y="80"/>
                    <a:pt x="301" y="80"/>
                  </a:cubicBezTo>
                  <a:cubicBezTo>
                    <a:pt x="301" y="80"/>
                    <a:pt x="301" y="81"/>
                    <a:pt x="302" y="81"/>
                  </a:cubicBezTo>
                  <a:cubicBezTo>
                    <a:pt x="302" y="81"/>
                    <a:pt x="301" y="81"/>
                    <a:pt x="300" y="80"/>
                  </a:cubicBezTo>
                  <a:cubicBezTo>
                    <a:pt x="300" y="80"/>
                    <a:pt x="301" y="82"/>
                    <a:pt x="301" y="82"/>
                  </a:cubicBezTo>
                  <a:cubicBezTo>
                    <a:pt x="301" y="82"/>
                    <a:pt x="301" y="82"/>
                    <a:pt x="302" y="82"/>
                  </a:cubicBezTo>
                  <a:cubicBezTo>
                    <a:pt x="302" y="83"/>
                    <a:pt x="302" y="83"/>
                    <a:pt x="302" y="83"/>
                  </a:cubicBezTo>
                  <a:cubicBezTo>
                    <a:pt x="302" y="82"/>
                    <a:pt x="302" y="82"/>
                    <a:pt x="302" y="83"/>
                  </a:cubicBezTo>
                  <a:cubicBezTo>
                    <a:pt x="303" y="83"/>
                    <a:pt x="303" y="83"/>
                    <a:pt x="302" y="83"/>
                  </a:cubicBezTo>
                  <a:cubicBezTo>
                    <a:pt x="301" y="83"/>
                    <a:pt x="301" y="83"/>
                    <a:pt x="302" y="83"/>
                  </a:cubicBezTo>
                  <a:cubicBezTo>
                    <a:pt x="302" y="84"/>
                    <a:pt x="302" y="84"/>
                    <a:pt x="302" y="84"/>
                  </a:cubicBezTo>
                  <a:cubicBezTo>
                    <a:pt x="302" y="84"/>
                    <a:pt x="301" y="84"/>
                    <a:pt x="301" y="83"/>
                  </a:cubicBezTo>
                  <a:cubicBezTo>
                    <a:pt x="301" y="83"/>
                    <a:pt x="300" y="83"/>
                    <a:pt x="300" y="83"/>
                  </a:cubicBezTo>
                  <a:cubicBezTo>
                    <a:pt x="300" y="83"/>
                    <a:pt x="300" y="83"/>
                    <a:pt x="300" y="83"/>
                  </a:cubicBezTo>
                  <a:cubicBezTo>
                    <a:pt x="300" y="83"/>
                    <a:pt x="300" y="83"/>
                    <a:pt x="300" y="83"/>
                  </a:cubicBezTo>
                  <a:cubicBezTo>
                    <a:pt x="299" y="84"/>
                    <a:pt x="300" y="84"/>
                    <a:pt x="301" y="84"/>
                  </a:cubicBezTo>
                  <a:cubicBezTo>
                    <a:pt x="301" y="84"/>
                    <a:pt x="301" y="84"/>
                    <a:pt x="301" y="84"/>
                  </a:cubicBezTo>
                  <a:cubicBezTo>
                    <a:pt x="301" y="84"/>
                    <a:pt x="301" y="85"/>
                    <a:pt x="301" y="85"/>
                  </a:cubicBezTo>
                  <a:cubicBezTo>
                    <a:pt x="301" y="85"/>
                    <a:pt x="301" y="85"/>
                    <a:pt x="301" y="85"/>
                  </a:cubicBezTo>
                  <a:cubicBezTo>
                    <a:pt x="302" y="85"/>
                    <a:pt x="302" y="85"/>
                    <a:pt x="301" y="85"/>
                  </a:cubicBezTo>
                  <a:cubicBezTo>
                    <a:pt x="301" y="85"/>
                    <a:pt x="301" y="86"/>
                    <a:pt x="301" y="86"/>
                  </a:cubicBezTo>
                  <a:cubicBezTo>
                    <a:pt x="301" y="86"/>
                    <a:pt x="301" y="86"/>
                    <a:pt x="300" y="85"/>
                  </a:cubicBezTo>
                  <a:cubicBezTo>
                    <a:pt x="300" y="85"/>
                    <a:pt x="300" y="85"/>
                    <a:pt x="299" y="85"/>
                  </a:cubicBezTo>
                  <a:cubicBezTo>
                    <a:pt x="299" y="86"/>
                    <a:pt x="299" y="86"/>
                    <a:pt x="301" y="87"/>
                  </a:cubicBezTo>
                  <a:cubicBezTo>
                    <a:pt x="301" y="88"/>
                    <a:pt x="302" y="88"/>
                    <a:pt x="302" y="89"/>
                  </a:cubicBezTo>
                  <a:cubicBezTo>
                    <a:pt x="303" y="91"/>
                    <a:pt x="306" y="91"/>
                    <a:pt x="310" y="91"/>
                  </a:cubicBezTo>
                  <a:cubicBezTo>
                    <a:pt x="310" y="91"/>
                    <a:pt x="311" y="92"/>
                    <a:pt x="311" y="92"/>
                  </a:cubicBezTo>
                  <a:cubicBezTo>
                    <a:pt x="312" y="92"/>
                    <a:pt x="314" y="92"/>
                    <a:pt x="313" y="92"/>
                  </a:cubicBezTo>
                  <a:cubicBezTo>
                    <a:pt x="313" y="91"/>
                    <a:pt x="313" y="91"/>
                    <a:pt x="314" y="92"/>
                  </a:cubicBezTo>
                  <a:cubicBezTo>
                    <a:pt x="314" y="92"/>
                    <a:pt x="314" y="92"/>
                    <a:pt x="314" y="92"/>
                  </a:cubicBezTo>
                  <a:cubicBezTo>
                    <a:pt x="314" y="92"/>
                    <a:pt x="314" y="93"/>
                    <a:pt x="315" y="93"/>
                  </a:cubicBezTo>
                  <a:cubicBezTo>
                    <a:pt x="315" y="94"/>
                    <a:pt x="315" y="94"/>
                    <a:pt x="315" y="94"/>
                  </a:cubicBezTo>
                  <a:cubicBezTo>
                    <a:pt x="315" y="95"/>
                    <a:pt x="315" y="97"/>
                    <a:pt x="315" y="97"/>
                  </a:cubicBezTo>
                  <a:cubicBezTo>
                    <a:pt x="316" y="97"/>
                    <a:pt x="316" y="97"/>
                    <a:pt x="316" y="98"/>
                  </a:cubicBezTo>
                  <a:cubicBezTo>
                    <a:pt x="315" y="98"/>
                    <a:pt x="316" y="101"/>
                    <a:pt x="316" y="102"/>
                  </a:cubicBezTo>
                  <a:cubicBezTo>
                    <a:pt x="317" y="103"/>
                    <a:pt x="317" y="104"/>
                    <a:pt x="317" y="103"/>
                  </a:cubicBezTo>
                  <a:cubicBezTo>
                    <a:pt x="316" y="103"/>
                    <a:pt x="316" y="103"/>
                    <a:pt x="316" y="104"/>
                  </a:cubicBezTo>
                  <a:cubicBezTo>
                    <a:pt x="316" y="104"/>
                    <a:pt x="316" y="104"/>
                    <a:pt x="316" y="104"/>
                  </a:cubicBezTo>
                  <a:cubicBezTo>
                    <a:pt x="316" y="104"/>
                    <a:pt x="316" y="103"/>
                    <a:pt x="315" y="104"/>
                  </a:cubicBezTo>
                  <a:cubicBezTo>
                    <a:pt x="315" y="104"/>
                    <a:pt x="315" y="104"/>
                    <a:pt x="315" y="104"/>
                  </a:cubicBezTo>
                  <a:cubicBezTo>
                    <a:pt x="314" y="103"/>
                    <a:pt x="313" y="103"/>
                    <a:pt x="313" y="104"/>
                  </a:cubicBezTo>
                  <a:cubicBezTo>
                    <a:pt x="313" y="104"/>
                    <a:pt x="313" y="104"/>
                    <a:pt x="313" y="104"/>
                  </a:cubicBezTo>
                  <a:cubicBezTo>
                    <a:pt x="313" y="104"/>
                    <a:pt x="313" y="103"/>
                    <a:pt x="313" y="103"/>
                  </a:cubicBezTo>
                  <a:cubicBezTo>
                    <a:pt x="313" y="103"/>
                    <a:pt x="313" y="103"/>
                    <a:pt x="313" y="103"/>
                  </a:cubicBezTo>
                  <a:cubicBezTo>
                    <a:pt x="313" y="103"/>
                    <a:pt x="312" y="103"/>
                    <a:pt x="311" y="103"/>
                  </a:cubicBezTo>
                  <a:cubicBezTo>
                    <a:pt x="311" y="103"/>
                    <a:pt x="311" y="103"/>
                    <a:pt x="311" y="103"/>
                  </a:cubicBezTo>
                  <a:cubicBezTo>
                    <a:pt x="311" y="104"/>
                    <a:pt x="311" y="104"/>
                    <a:pt x="311" y="104"/>
                  </a:cubicBezTo>
                  <a:cubicBezTo>
                    <a:pt x="312" y="105"/>
                    <a:pt x="312" y="106"/>
                    <a:pt x="312" y="106"/>
                  </a:cubicBezTo>
                  <a:cubicBezTo>
                    <a:pt x="312" y="106"/>
                    <a:pt x="311" y="105"/>
                    <a:pt x="311" y="105"/>
                  </a:cubicBezTo>
                  <a:cubicBezTo>
                    <a:pt x="310" y="104"/>
                    <a:pt x="310" y="104"/>
                    <a:pt x="310" y="105"/>
                  </a:cubicBezTo>
                  <a:cubicBezTo>
                    <a:pt x="310" y="105"/>
                    <a:pt x="310" y="105"/>
                    <a:pt x="310" y="105"/>
                  </a:cubicBezTo>
                  <a:cubicBezTo>
                    <a:pt x="311" y="106"/>
                    <a:pt x="312" y="107"/>
                    <a:pt x="312" y="106"/>
                  </a:cubicBezTo>
                  <a:cubicBezTo>
                    <a:pt x="312" y="106"/>
                    <a:pt x="313" y="105"/>
                    <a:pt x="314" y="105"/>
                  </a:cubicBezTo>
                  <a:cubicBezTo>
                    <a:pt x="314" y="105"/>
                    <a:pt x="314" y="105"/>
                    <a:pt x="314" y="105"/>
                  </a:cubicBezTo>
                  <a:cubicBezTo>
                    <a:pt x="313" y="105"/>
                    <a:pt x="313" y="105"/>
                    <a:pt x="314" y="105"/>
                  </a:cubicBezTo>
                  <a:cubicBezTo>
                    <a:pt x="314" y="105"/>
                    <a:pt x="314" y="105"/>
                    <a:pt x="314" y="105"/>
                  </a:cubicBezTo>
                  <a:cubicBezTo>
                    <a:pt x="315" y="105"/>
                    <a:pt x="315" y="105"/>
                    <a:pt x="315" y="105"/>
                  </a:cubicBezTo>
                  <a:cubicBezTo>
                    <a:pt x="315" y="105"/>
                    <a:pt x="315" y="104"/>
                    <a:pt x="315" y="104"/>
                  </a:cubicBezTo>
                  <a:cubicBezTo>
                    <a:pt x="315" y="104"/>
                    <a:pt x="315" y="104"/>
                    <a:pt x="316" y="104"/>
                  </a:cubicBezTo>
                  <a:cubicBezTo>
                    <a:pt x="316" y="105"/>
                    <a:pt x="316" y="105"/>
                    <a:pt x="316" y="106"/>
                  </a:cubicBezTo>
                  <a:cubicBezTo>
                    <a:pt x="316" y="107"/>
                    <a:pt x="316" y="107"/>
                    <a:pt x="318" y="108"/>
                  </a:cubicBezTo>
                  <a:cubicBezTo>
                    <a:pt x="319" y="108"/>
                    <a:pt x="319" y="108"/>
                    <a:pt x="319" y="108"/>
                  </a:cubicBezTo>
                  <a:cubicBezTo>
                    <a:pt x="320" y="107"/>
                    <a:pt x="320" y="107"/>
                    <a:pt x="320" y="107"/>
                  </a:cubicBezTo>
                  <a:cubicBezTo>
                    <a:pt x="320" y="107"/>
                    <a:pt x="321" y="107"/>
                    <a:pt x="321" y="107"/>
                  </a:cubicBezTo>
                  <a:cubicBezTo>
                    <a:pt x="321" y="108"/>
                    <a:pt x="321" y="108"/>
                    <a:pt x="321" y="107"/>
                  </a:cubicBezTo>
                  <a:cubicBezTo>
                    <a:pt x="321" y="107"/>
                    <a:pt x="322" y="107"/>
                    <a:pt x="323" y="108"/>
                  </a:cubicBezTo>
                  <a:cubicBezTo>
                    <a:pt x="324" y="109"/>
                    <a:pt x="325" y="109"/>
                    <a:pt x="325" y="109"/>
                  </a:cubicBezTo>
                  <a:cubicBezTo>
                    <a:pt x="325" y="109"/>
                    <a:pt x="325" y="109"/>
                    <a:pt x="326" y="109"/>
                  </a:cubicBezTo>
                  <a:cubicBezTo>
                    <a:pt x="326" y="108"/>
                    <a:pt x="327" y="108"/>
                    <a:pt x="327" y="108"/>
                  </a:cubicBezTo>
                  <a:cubicBezTo>
                    <a:pt x="327" y="107"/>
                    <a:pt x="327" y="107"/>
                    <a:pt x="327" y="107"/>
                  </a:cubicBezTo>
                  <a:cubicBezTo>
                    <a:pt x="327" y="107"/>
                    <a:pt x="328" y="107"/>
                    <a:pt x="328" y="107"/>
                  </a:cubicBezTo>
                  <a:cubicBezTo>
                    <a:pt x="328" y="107"/>
                    <a:pt x="328" y="106"/>
                    <a:pt x="328" y="106"/>
                  </a:cubicBezTo>
                  <a:cubicBezTo>
                    <a:pt x="328" y="106"/>
                    <a:pt x="328" y="106"/>
                    <a:pt x="328" y="106"/>
                  </a:cubicBezTo>
                  <a:cubicBezTo>
                    <a:pt x="328" y="106"/>
                    <a:pt x="329" y="105"/>
                    <a:pt x="329" y="105"/>
                  </a:cubicBezTo>
                  <a:cubicBezTo>
                    <a:pt x="329" y="105"/>
                    <a:pt x="329" y="104"/>
                    <a:pt x="329" y="105"/>
                  </a:cubicBezTo>
                  <a:cubicBezTo>
                    <a:pt x="329" y="105"/>
                    <a:pt x="330" y="105"/>
                    <a:pt x="330" y="105"/>
                  </a:cubicBezTo>
                  <a:cubicBezTo>
                    <a:pt x="330" y="104"/>
                    <a:pt x="330" y="105"/>
                    <a:pt x="330" y="105"/>
                  </a:cubicBezTo>
                  <a:cubicBezTo>
                    <a:pt x="331" y="105"/>
                    <a:pt x="331" y="105"/>
                    <a:pt x="331" y="105"/>
                  </a:cubicBezTo>
                  <a:cubicBezTo>
                    <a:pt x="333" y="105"/>
                    <a:pt x="332" y="103"/>
                    <a:pt x="330" y="102"/>
                  </a:cubicBezTo>
                  <a:cubicBezTo>
                    <a:pt x="330" y="102"/>
                    <a:pt x="329" y="102"/>
                    <a:pt x="330" y="102"/>
                  </a:cubicBezTo>
                  <a:cubicBezTo>
                    <a:pt x="330" y="101"/>
                    <a:pt x="333" y="104"/>
                    <a:pt x="333" y="104"/>
                  </a:cubicBezTo>
                  <a:cubicBezTo>
                    <a:pt x="333" y="104"/>
                    <a:pt x="333" y="104"/>
                    <a:pt x="333" y="105"/>
                  </a:cubicBezTo>
                  <a:cubicBezTo>
                    <a:pt x="334" y="105"/>
                    <a:pt x="334" y="105"/>
                    <a:pt x="333" y="105"/>
                  </a:cubicBezTo>
                  <a:cubicBezTo>
                    <a:pt x="333" y="105"/>
                    <a:pt x="333" y="105"/>
                    <a:pt x="332" y="105"/>
                  </a:cubicBezTo>
                  <a:cubicBezTo>
                    <a:pt x="332" y="105"/>
                    <a:pt x="332" y="105"/>
                    <a:pt x="333" y="106"/>
                  </a:cubicBezTo>
                  <a:cubicBezTo>
                    <a:pt x="333" y="106"/>
                    <a:pt x="334" y="105"/>
                    <a:pt x="334" y="105"/>
                  </a:cubicBezTo>
                  <a:cubicBezTo>
                    <a:pt x="334" y="105"/>
                    <a:pt x="334" y="105"/>
                    <a:pt x="334" y="106"/>
                  </a:cubicBezTo>
                  <a:cubicBezTo>
                    <a:pt x="335" y="106"/>
                    <a:pt x="335" y="106"/>
                    <a:pt x="335" y="106"/>
                  </a:cubicBezTo>
                  <a:cubicBezTo>
                    <a:pt x="335" y="105"/>
                    <a:pt x="335" y="105"/>
                    <a:pt x="335" y="105"/>
                  </a:cubicBezTo>
                  <a:cubicBezTo>
                    <a:pt x="334" y="105"/>
                    <a:pt x="334" y="105"/>
                    <a:pt x="334" y="105"/>
                  </a:cubicBezTo>
                  <a:cubicBezTo>
                    <a:pt x="334" y="105"/>
                    <a:pt x="335" y="105"/>
                    <a:pt x="335" y="105"/>
                  </a:cubicBezTo>
                  <a:cubicBezTo>
                    <a:pt x="336" y="105"/>
                    <a:pt x="336" y="105"/>
                    <a:pt x="336" y="105"/>
                  </a:cubicBezTo>
                  <a:cubicBezTo>
                    <a:pt x="336" y="104"/>
                    <a:pt x="336" y="104"/>
                    <a:pt x="336" y="104"/>
                  </a:cubicBezTo>
                  <a:cubicBezTo>
                    <a:pt x="335" y="103"/>
                    <a:pt x="335" y="103"/>
                    <a:pt x="335" y="103"/>
                  </a:cubicBezTo>
                  <a:cubicBezTo>
                    <a:pt x="336" y="103"/>
                    <a:pt x="336" y="103"/>
                    <a:pt x="335" y="103"/>
                  </a:cubicBezTo>
                  <a:cubicBezTo>
                    <a:pt x="335" y="102"/>
                    <a:pt x="335" y="102"/>
                    <a:pt x="335" y="102"/>
                  </a:cubicBezTo>
                  <a:cubicBezTo>
                    <a:pt x="334" y="102"/>
                    <a:pt x="334" y="101"/>
                    <a:pt x="333" y="101"/>
                  </a:cubicBezTo>
                  <a:cubicBezTo>
                    <a:pt x="333" y="100"/>
                    <a:pt x="333" y="98"/>
                    <a:pt x="333" y="97"/>
                  </a:cubicBezTo>
                  <a:cubicBezTo>
                    <a:pt x="334" y="97"/>
                    <a:pt x="335" y="97"/>
                    <a:pt x="335" y="96"/>
                  </a:cubicBezTo>
                  <a:cubicBezTo>
                    <a:pt x="334" y="96"/>
                    <a:pt x="335" y="96"/>
                    <a:pt x="335" y="96"/>
                  </a:cubicBezTo>
                  <a:cubicBezTo>
                    <a:pt x="336" y="97"/>
                    <a:pt x="336" y="97"/>
                    <a:pt x="336" y="96"/>
                  </a:cubicBezTo>
                  <a:cubicBezTo>
                    <a:pt x="336" y="96"/>
                    <a:pt x="336" y="96"/>
                    <a:pt x="337" y="96"/>
                  </a:cubicBezTo>
                  <a:cubicBezTo>
                    <a:pt x="337" y="96"/>
                    <a:pt x="337" y="96"/>
                    <a:pt x="338" y="96"/>
                  </a:cubicBezTo>
                  <a:cubicBezTo>
                    <a:pt x="338" y="96"/>
                    <a:pt x="340" y="97"/>
                    <a:pt x="343" y="98"/>
                  </a:cubicBezTo>
                  <a:cubicBezTo>
                    <a:pt x="344" y="98"/>
                    <a:pt x="344" y="98"/>
                    <a:pt x="344" y="98"/>
                  </a:cubicBezTo>
                  <a:cubicBezTo>
                    <a:pt x="344" y="98"/>
                    <a:pt x="345" y="98"/>
                    <a:pt x="345" y="98"/>
                  </a:cubicBezTo>
                  <a:cubicBezTo>
                    <a:pt x="346" y="98"/>
                    <a:pt x="346" y="98"/>
                    <a:pt x="346" y="98"/>
                  </a:cubicBezTo>
                  <a:cubicBezTo>
                    <a:pt x="346" y="97"/>
                    <a:pt x="346" y="97"/>
                    <a:pt x="346" y="97"/>
                  </a:cubicBezTo>
                  <a:cubicBezTo>
                    <a:pt x="346" y="97"/>
                    <a:pt x="346" y="97"/>
                    <a:pt x="346" y="97"/>
                  </a:cubicBezTo>
                  <a:cubicBezTo>
                    <a:pt x="345" y="96"/>
                    <a:pt x="345" y="96"/>
                    <a:pt x="346" y="97"/>
                  </a:cubicBezTo>
                  <a:cubicBezTo>
                    <a:pt x="346" y="97"/>
                    <a:pt x="347" y="97"/>
                    <a:pt x="347" y="96"/>
                  </a:cubicBezTo>
                  <a:cubicBezTo>
                    <a:pt x="347" y="96"/>
                    <a:pt x="347" y="96"/>
                    <a:pt x="347" y="96"/>
                  </a:cubicBezTo>
                  <a:cubicBezTo>
                    <a:pt x="348" y="97"/>
                    <a:pt x="349" y="97"/>
                    <a:pt x="349" y="97"/>
                  </a:cubicBezTo>
                  <a:cubicBezTo>
                    <a:pt x="349" y="96"/>
                    <a:pt x="350" y="97"/>
                    <a:pt x="352" y="98"/>
                  </a:cubicBezTo>
                  <a:cubicBezTo>
                    <a:pt x="353" y="99"/>
                    <a:pt x="354" y="100"/>
                    <a:pt x="354" y="100"/>
                  </a:cubicBezTo>
                  <a:cubicBezTo>
                    <a:pt x="354" y="101"/>
                    <a:pt x="355" y="101"/>
                    <a:pt x="355" y="102"/>
                  </a:cubicBezTo>
                  <a:cubicBezTo>
                    <a:pt x="356" y="102"/>
                    <a:pt x="356" y="103"/>
                    <a:pt x="356" y="103"/>
                  </a:cubicBezTo>
                  <a:cubicBezTo>
                    <a:pt x="356" y="103"/>
                    <a:pt x="356" y="103"/>
                    <a:pt x="356" y="103"/>
                  </a:cubicBezTo>
                  <a:cubicBezTo>
                    <a:pt x="356" y="104"/>
                    <a:pt x="356" y="104"/>
                    <a:pt x="356" y="104"/>
                  </a:cubicBezTo>
                  <a:cubicBezTo>
                    <a:pt x="356" y="104"/>
                    <a:pt x="355" y="104"/>
                    <a:pt x="355" y="104"/>
                  </a:cubicBezTo>
                  <a:cubicBezTo>
                    <a:pt x="356" y="104"/>
                    <a:pt x="355" y="104"/>
                    <a:pt x="355" y="103"/>
                  </a:cubicBezTo>
                  <a:cubicBezTo>
                    <a:pt x="354" y="103"/>
                    <a:pt x="354" y="103"/>
                    <a:pt x="353" y="103"/>
                  </a:cubicBezTo>
                  <a:cubicBezTo>
                    <a:pt x="353" y="103"/>
                    <a:pt x="352" y="103"/>
                    <a:pt x="352" y="103"/>
                  </a:cubicBezTo>
                  <a:cubicBezTo>
                    <a:pt x="351" y="103"/>
                    <a:pt x="350" y="103"/>
                    <a:pt x="350" y="103"/>
                  </a:cubicBezTo>
                  <a:cubicBezTo>
                    <a:pt x="350" y="103"/>
                    <a:pt x="350" y="103"/>
                    <a:pt x="350" y="103"/>
                  </a:cubicBezTo>
                  <a:cubicBezTo>
                    <a:pt x="350" y="102"/>
                    <a:pt x="349" y="102"/>
                    <a:pt x="349" y="102"/>
                  </a:cubicBezTo>
                  <a:cubicBezTo>
                    <a:pt x="349" y="102"/>
                    <a:pt x="349" y="102"/>
                    <a:pt x="349" y="102"/>
                  </a:cubicBezTo>
                  <a:cubicBezTo>
                    <a:pt x="348" y="102"/>
                    <a:pt x="348" y="102"/>
                    <a:pt x="347" y="102"/>
                  </a:cubicBezTo>
                  <a:cubicBezTo>
                    <a:pt x="347" y="102"/>
                    <a:pt x="347" y="102"/>
                    <a:pt x="346" y="102"/>
                  </a:cubicBezTo>
                  <a:cubicBezTo>
                    <a:pt x="346" y="101"/>
                    <a:pt x="344" y="102"/>
                    <a:pt x="344" y="102"/>
                  </a:cubicBezTo>
                  <a:cubicBezTo>
                    <a:pt x="344" y="102"/>
                    <a:pt x="344" y="103"/>
                    <a:pt x="344" y="103"/>
                  </a:cubicBezTo>
                  <a:cubicBezTo>
                    <a:pt x="344" y="103"/>
                    <a:pt x="344" y="103"/>
                    <a:pt x="344" y="103"/>
                  </a:cubicBezTo>
                  <a:cubicBezTo>
                    <a:pt x="344" y="103"/>
                    <a:pt x="344" y="104"/>
                    <a:pt x="344" y="104"/>
                  </a:cubicBezTo>
                  <a:cubicBezTo>
                    <a:pt x="344" y="104"/>
                    <a:pt x="344" y="105"/>
                    <a:pt x="344" y="106"/>
                  </a:cubicBezTo>
                  <a:cubicBezTo>
                    <a:pt x="343" y="107"/>
                    <a:pt x="343" y="107"/>
                    <a:pt x="343" y="108"/>
                  </a:cubicBezTo>
                  <a:cubicBezTo>
                    <a:pt x="344" y="108"/>
                    <a:pt x="345" y="110"/>
                    <a:pt x="345" y="110"/>
                  </a:cubicBezTo>
                  <a:cubicBezTo>
                    <a:pt x="345" y="110"/>
                    <a:pt x="348" y="113"/>
                    <a:pt x="349" y="113"/>
                  </a:cubicBezTo>
                  <a:cubicBezTo>
                    <a:pt x="350" y="114"/>
                    <a:pt x="351" y="114"/>
                    <a:pt x="351" y="115"/>
                  </a:cubicBezTo>
                  <a:cubicBezTo>
                    <a:pt x="352" y="115"/>
                    <a:pt x="353" y="115"/>
                    <a:pt x="353" y="116"/>
                  </a:cubicBezTo>
                  <a:cubicBezTo>
                    <a:pt x="354" y="116"/>
                    <a:pt x="355" y="117"/>
                    <a:pt x="357" y="117"/>
                  </a:cubicBezTo>
                  <a:cubicBezTo>
                    <a:pt x="358" y="118"/>
                    <a:pt x="359" y="119"/>
                    <a:pt x="359" y="119"/>
                  </a:cubicBezTo>
                  <a:cubicBezTo>
                    <a:pt x="360" y="119"/>
                    <a:pt x="360" y="119"/>
                    <a:pt x="360" y="119"/>
                  </a:cubicBezTo>
                  <a:cubicBezTo>
                    <a:pt x="359" y="120"/>
                    <a:pt x="360" y="121"/>
                    <a:pt x="361" y="122"/>
                  </a:cubicBezTo>
                  <a:cubicBezTo>
                    <a:pt x="362" y="123"/>
                    <a:pt x="363" y="124"/>
                    <a:pt x="363" y="124"/>
                  </a:cubicBezTo>
                  <a:cubicBezTo>
                    <a:pt x="363" y="124"/>
                    <a:pt x="362" y="124"/>
                    <a:pt x="361" y="123"/>
                  </a:cubicBezTo>
                  <a:cubicBezTo>
                    <a:pt x="361" y="122"/>
                    <a:pt x="360" y="122"/>
                    <a:pt x="360" y="122"/>
                  </a:cubicBezTo>
                  <a:cubicBezTo>
                    <a:pt x="360" y="122"/>
                    <a:pt x="359" y="122"/>
                    <a:pt x="359" y="121"/>
                  </a:cubicBezTo>
                  <a:cubicBezTo>
                    <a:pt x="358" y="121"/>
                    <a:pt x="358" y="121"/>
                    <a:pt x="358" y="121"/>
                  </a:cubicBezTo>
                  <a:cubicBezTo>
                    <a:pt x="357" y="121"/>
                    <a:pt x="357" y="121"/>
                    <a:pt x="356" y="120"/>
                  </a:cubicBezTo>
                  <a:cubicBezTo>
                    <a:pt x="353" y="118"/>
                    <a:pt x="352" y="117"/>
                    <a:pt x="352" y="117"/>
                  </a:cubicBezTo>
                  <a:cubicBezTo>
                    <a:pt x="351" y="117"/>
                    <a:pt x="351" y="117"/>
                    <a:pt x="351" y="116"/>
                  </a:cubicBezTo>
                  <a:cubicBezTo>
                    <a:pt x="351" y="116"/>
                    <a:pt x="350" y="116"/>
                    <a:pt x="349" y="115"/>
                  </a:cubicBezTo>
                  <a:cubicBezTo>
                    <a:pt x="346" y="114"/>
                    <a:pt x="347" y="114"/>
                    <a:pt x="347" y="115"/>
                  </a:cubicBezTo>
                  <a:cubicBezTo>
                    <a:pt x="347" y="115"/>
                    <a:pt x="347" y="115"/>
                    <a:pt x="346" y="115"/>
                  </a:cubicBezTo>
                  <a:cubicBezTo>
                    <a:pt x="346" y="115"/>
                    <a:pt x="346" y="115"/>
                    <a:pt x="346" y="115"/>
                  </a:cubicBezTo>
                  <a:cubicBezTo>
                    <a:pt x="347" y="116"/>
                    <a:pt x="347" y="116"/>
                    <a:pt x="347" y="116"/>
                  </a:cubicBezTo>
                  <a:cubicBezTo>
                    <a:pt x="346" y="116"/>
                    <a:pt x="347" y="118"/>
                    <a:pt x="348" y="118"/>
                  </a:cubicBezTo>
                  <a:cubicBezTo>
                    <a:pt x="348" y="118"/>
                    <a:pt x="348" y="118"/>
                    <a:pt x="348" y="119"/>
                  </a:cubicBezTo>
                  <a:cubicBezTo>
                    <a:pt x="348" y="119"/>
                    <a:pt x="348" y="120"/>
                    <a:pt x="347" y="120"/>
                  </a:cubicBezTo>
                  <a:cubicBezTo>
                    <a:pt x="347" y="121"/>
                    <a:pt x="347" y="121"/>
                    <a:pt x="346" y="121"/>
                  </a:cubicBezTo>
                  <a:cubicBezTo>
                    <a:pt x="345" y="121"/>
                    <a:pt x="344" y="120"/>
                    <a:pt x="344" y="119"/>
                  </a:cubicBezTo>
                  <a:cubicBezTo>
                    <a:pt x="344" y="118"/>
                    <a:pt x="343" y="116"/>
                    <a:pt x="342" y="116"/>
                  </a:cubicBezTo>
                  <a:cubicBezTo>
                    <a:pt x="341" y="115"/>
                    <a:pt x="340" y="115"/>
                    <a:pt x="340" y="116"/>
                  </a:cubicBezTo>
                  <a:cubicBezTo>
                    <a:pt x="340" y="116"/>
                    <a:pt x="339" y="116"/>
                    <a:pt x="339" y="116"/>
                  </a:cubicBezTo>
                  <a:cubicBezTo>
                    <a:pt x="338" y="116"/>
                    <a:pt x="337" y="118"/>
                    <a:pt x="337" y="120"/>
                  </a:cubicBezTo>
                  <a:cubicBezTo>
                    <a:pt x="337" y="121"/>
                    <a:pt x="337" y="121"/>
                    <a:pt x="337" y="121"/>
                  </a:cubicBezTo>
                  <a:cubicBezTo>
                    <a:pt x="337" y="122"/>
                    <a:pt x="337" y="122"/>
                    <a:pt x="335" y="121"/>
                  </a:cubicBezTo>
                  <a:cubicBezTo>
                    <a:pt x="334" y="120"/>
                    <a:pt x="334" y="120"/>
                    <a:pt x="334" y="120"/>
                  </a:cubicBezTo>
                  <a:cubicBezTo>
                    <a:pt x="334" y="120"/>
                    <a:pt x="334" y="120"/>
                    <a:pt x="334" y="121"/>
                  </a:cubicBezTo>
                  <a:cubicBezTo>
                    <a:pt x="334" y="121"/>
                    <a:pt x="334" y="121"/>
                    <a:pt x="333" y="121"/>
                  </a:cubicBezTo>
                  <a:cubicBezTo>
                    <a:pt x="331" y="120"/>
                    <a:pt x="330" y="119"/>
                    <a:pt x="329" y="118"/>
                  </a:cubicBezTo>
                  <a:cubicBezTo>
                    <a:pt x="329" y="117"/>
                    <a:pt x="329" y="117"/>
                    <a:pt x="328" y="116"/>
                  </a:cubicBezTo>
                  <a:cubicBezTo>
                    <a:pt x="327" y="116"/>
                    <a:pt x="324" y="115"/>
                    <a:pt x="324" y="115"/>
                  </a:cubicBezTo>
                  <a:cubicBezTo>
                    <a:pt x="323" y="115"/>
                    <a:pt x="322" y="115"/>
                    <a:pt x="321" y="114"/>
                  </a:cubicBezTo>
                  <a:cubicBezTo>
                    <a:pt x="319" y="113"/>
                    <a:pt x="318" y="113"/>
                    <a:pt x="318" y="113"/>
                  </a:cubicBezTo>
                  <a:cubicBezTo>
                    <a:pt x="318" y="114"/>
                    <a:pt x="318" y="114"/>
                    <a:pt x="317" y="113"/>
                  </a:cubicBezTo>
                  <a:cubicBezTo>
                    <a:pt x="316" y="113"/>
                    <a:pt x="316" y="112"/>
                    <a:pt x="316" y="112"/>
                  </a:cubicBezTo>
                  <a:cubicBezTo>
                    <a:pt x="316" y="112"/>
                    <a:pt x="316" y="111"/>
                    <a:pt x="316" y="111"/>
                  </a:cubicBezTo>
                  <a:cubicBezTo>
                    <a:pt x="315" y="111"/>
                    <a:pt x="315" y="110"/>
                    <a:pt x="314" y="110"/>
                  </a:cubicBezTo>
                  <a:cubicBezTo>
                    <a:pt x="314" y="108"/>
                    <a:pt x="313" y="108"/>
                    <a:pt x="313" y="109"/>
                  </a:cubicBezTo>
                  <a:cubicBezTo>
                    <a:pt x="313" y="109"/>
                    <a:pt x="313" y="109"/>
                    <a:pt x="313" y="109"/>
                  </a:cubicBezTo>
                  <a:cubicBezTo>
                    <a:pt x="312" y="108"/>
                    <a:pt x="312" y="108"/>
                    <a:pt x="311" y="108"/>
                  </a:cubicBezTo>
                  <a:cubicBezTo>
                    <a:pt x="310" y="108"/>
                    <a:pt x="308" y="107"/>
                    <a:pt x="308" y="106"/>
                  </a:cubicBezTo>
                  <a:cubicBezTo>
                    <a:pt x="308" y="106"/>
                    <a:pt x="308" y="106"/>
                    <a:pt x="308" y="106"/>
                  </a:cubicBezTo>
                  <a:cubicBezTo>
                    <a:pt x="308" y="106"/>
                    <a:pt x="309" y="106"/>
                    <a:pt x="309" y="106"/>
                  </a:cubicBezTo>
                  <a:cubicBezTo>
                    <a:pt x="309" y="106"/>
                    <a:pt x="309" y="106"/>
                    <a:pt x="309" y="106"/>
                  </a:cubicBezTo>
                  <a:cubicBezTo>
                    <a:pt x="308" y="106"/>
                    <a:pt x="306" y="104"/>
                    <a:pt x="306" y="103"/>
                  </a:cubicBezTo>
                  <a:cubicBezTo>
                    <a:pt x="306" y="103"/>
                    <a:pt x="306" y="103"/>
                    <a:pt x="306" y="102"/>
                  </a:cubicBezTo>
                  <a:cubicBezTo>
                    <a:pt x="305" y="102"/>
                    <a:pt x="305" y="102"/>
                    <a:pt x="305" y="102"/>
                  </a:cubicBezTo>
                  <a:cubicBezTo>
                    <a:pt x="306" y="102"/>
                    <a:pt x="306" y="102"/>
                    <a:pt x="306" y="102"/>
                  </a:cubicBezTo>
                  <a:cubicBezTo>
                    <a:pt x="306" y="101"/>
                    <a:pt x="306" y="100"/>
                    <a:pt x="307" y="101"/>
                  </a:cubicBezTo>
                  <a:cubicBezTo>
                    <a:pt x="307" y="101"/>
                    <a:pt x="307" y="101"/>
                    <a:pt x="307" y="101"/>
                  </a:cubicBezTo>
                  <a:cubicBezTo>
                    <a:pt x="307" y="102"/>
                    <a:pt x="309" y="104"/>
                    <a:pt x="309" y="103"/>
                  </a:cubicBezTo>
                  <a:cubicBezTo>
                    <a:pt x="310" y="103"/>
                    <a:pt x="309" y="102"/>
                    <a:pt x="308" y="101"/>
                  </a:cubicBezTo>
                  <a:cubicBezTo>
                    <a:pt x="307" y="101"/>
                    <a:pt x="307" y="100"/>
                    <a:pt x="307" y="100"/>
                  </a:cubicBezTo>
                  <a:cubicBezTo>
                    <a:pt x="308" y="101"/>
                    <a:pt x="308" y="100"/>
                    <a:pt x="308" y="100"/>
                  </a:cubicBezTo>
                  <a:cubicBezTo>
                    <a:pt x="308" y="100"/>
                    <a:pt x="308" y="100"/>
                    <a:pt x="308" y="100"/>
                  </a:cubicBezTo>
                  <a:cubicBezTo>
                    <a:pt x="308" y="100"/>
                    <a:pt x="309" y="100"/>
                    <a:pt x="309" y="100"/>
                  </a:cubicBezTo>
                  <a:cubicBezTo>
                    <a:pt x="309" y="100"/>
                    <a:pt x="309" y="100"/>
                    <a:pt x="309" y="100"/>
                  </a:cubicBezTo>
                  <a:cubicBezTo>
                    <a:pt x="310" y="100"/>
                    <a:pt x="310" y="100"/>
                    <a:pt x="310" y="100"/>
                  </a:cubicBezTo>
                  <a:cubicBezTo>
                    <a:pt x="310" y="100"/>
                    <a:pt x="310" y="100"/>
                    <a:pt x="310" y="100"/>
                  </a:cubicBezTo>
                  <a:cubicBezTo>
                    <a:pt x="311" y="100"/>
                    <a:pt x="311" y="100"/>
                    <a:pt x="311" y="99"/>
                  </a:cubicBezTo>
                  <a:cubicBezTo>
                    <a:pt x="310" y="99"/>
                    <a:pt x="310" y="99"/>
                    <a:pt x="310" y="99"/>
                  </a:cubicBezTo>
                  <a:cubicBezTo>
                    <a:pt x="310" y="99"/>
                    <a:pt x="310" y="98"/>
                    <a:pt x="310" y="98"/>
                  </a:cubicBezTo>
                  <a:cubicBezTo>
                    <a:pt x="310" y="98"/>
                    <a:pt x="310" y="98"/>
                    <a:pt x="311" y="98"/>
                  </a:cubicBezTo>
                  <a:cubicBezTo>
                    <a:pt x="311" y="98"/>
                    <a:pt x="311" y="97"/>
                    <a:pt x="311" y="97"/>
                  </a:cubicBezTo>
                  <a:cubicBezTo>
                    <a:pt x="312" y="96"/>
                    <a:pt x="311" y="96"/>
                    <a:pt x="311" y="96"/>
                  </a:cubicBezTo>
                  <a:cubicBezTo>
                    <a:pt x="310" y="96"/>
                    <a:pt x="309" y="96"/>
                    <a:pt x="309" y="96"/>
                  </a:cubicBezTo>
                  <a:cubicBezTo>
                    <a:pt x="309" y="96"/>
                    <a:pt x="308" y="96"/>
                    <a:pt x="307" y="95"/>
                  </a:cubicBezTo>
                  <a:cubicBezTo>
                    <a:pt x="306" y="95"/>
                    <a:pt x="306" y="95"/>
                    <a:pt x="305" y="95"/>
                  </a:cubicBezTo>
                  <a:cubicBezTo>
                    <a:pt x="304" y="95"/>
                    <a:pt x="304" y="95"/>
                    <a:pt x="305" y="96"/>
                  </a:cubicBezTo>
                  <a:cubicBezTo>
                    <a:pt x="306" y="96"/>
                    <a:pt x="306" y="96"/>
                    <a:pt x="306" y="96"/>
                  </a:cubicBezTo>
                  <a:cubicBezTo>
                    <a:pt x="306" y="97"/>
                    <a:pt x="305" y="96"/>
                    <a:pt x="305" y="96"/>
                  </a:cubicBezTo>
                  <a:cubicBezTo>
                    <a:pt x="304" y="95"/>
                    <a:pt x="304" y="95"/>
                    <a:pt x="304" y="96"/>
                  </a:cubicBezTo>
                  <a:cubicBezTo>
                    <a:pt x="304" y="96"/>
                    <a:pt x="304" y="96"/>
                    <a:pt x="304" y="96"/>
                  </a:cubicBezTo>
                  <a:cubicBezTo>
                    <a:pt x="303" y="96"/>
                    <a:pt x="303" y="96"/>
                    <a:pt x="303" y="97"/>
                  </a:cubicBezTo>
                  <a:cubicBezTo>
                    <a:pt x="304" y="97"/>
                    <a:pt x="304" y="97"/>
                    <a:pt x="303" y="97"/>
                  </a:cubicBezTo>
                  <a:cubicBezTo>
                    <a:pt x="303" y="98"/>
                    <a:pt x="303" y="98"/>
                    <a:pt x="303" y="99"/>
                  </a:cubicBezTo>
                  <a:cubicBezTo>
                    <a:pt x="304" y="99"/>
                    <a:pt x="304" y="99"/>
                    <a:pt x="303" y="100"/>
                  </a:cubicBezTo>
                  <a:cubicBezTo>
                    <a:pt x="303" y="101"/>
                    <a:pt x="303" y="101"/>
                    <a:pt x="303" y="102"/>
                  </a:cubicBezTo>
                  <a:cubicBezTo>
                    <a:pt x="303" y="102"/>
                    <a:pt x="303" y="102"/>
                    <a:pt x="304" y="102"/>
                  </a:cubicBezTo>
                  <a:cubicBezTo>
                    <a:pt x="303" y="102"/>
                    <a:pt x="303" y="102"/>
                    <a:pt x="303" y="102"/>
                  </a:cubicBezTo>
                  <a:cubicBezTo>
                    <a:pt x="303" y="102"/>
                    <a:pt x="303" y="102"/>
                    <a:pt x="303" y="103"/>
                  </a:cubicBezTo>
                  <a:cubicBezTo>
                    <a:pt x="303" y="104"/>
                    <a:pt x="303" y="104"/>
                    <a:pt x="302" y="104"/>
                  </a:cubicBezTo>
                  <a:cubicBezTo>
                    <a:pt x="302" y="103"/>
                    <a:pt x="302" y="103"/>
                    <a:pt x="301" y="104"/>
                  </a:cubicBezTo>
                  <a:cubicBezTo>
                    <a:pt x="301" y="104"/>
                    <a:pt x="301" y="104"/>
                    <a:pt x="301" y="104"/>
                  </a:cubicBezTo>
                  <a:cubicBezTo>
                    <a:pt x="300" y="103"/>
                    <a:pt x="300" y="103"/>
                    <a:pt x="300" y="104"/>
                  </a:cubicBezTo>
                  <a:cubicBezTo>
                    <a:pt x="300" y="104"/>
                    <a:pt x="300" y="104"/>
                    <a:pt x="300" y="104"/>
                  </a:cubicBezTo>
                  <a:cubicBezTo>
                    <a:pt x="300" y="104"/>
                    <a:pt x="300" y="103"/>
                    <a:pt x="300" y="103"/>
                  </a:cubicBezTo>
                  <a:cubicBezTo>
                    <a:pt x="300" y="103"/>
                    <a:pt x="300" y="103"/>
                    <a:pt x="299" y="102"/>
                  </a:cubicBezTo>
                  <a:cubicBezTo>
                    <a:pt x="298" y="101"/>
                    <a:pt x="297" y="101"/>
                    <a:pt x="297" y="102"/>
                  </a:cubicBezTo>
                  <a:cubicBezTo>
                    <a:pt x="297" y="103"/>
                    <a:pt x="297" y="103"/>
                    <a:pt x="296" y="102"/>
                  </a:cubicBezTo>
                  <a:cubicBezTo>
                    <a:pt x="296" y="101"/>
                    <a:pt x="295" y="101"/>
                    <a:pt x="295" y="101"/>
                  </a:cubicBezTo>
                  <a:cubicBezTo>
                    <a:pt x="294" y="101"/>
                    <a:pt x="294" y="101"/>
                    <a:pt x="294" y="101"/>
                  </a:cubicBezTo>
                  <a:cubicBezTo>
                    <a:pt x="293" y="100"/>
                    <a:pt x="292" y="100"/>
                    <a:pt x="292" y="100"/>
                  </a:cubicBezTo>
                  <a:cubicBezTo>
                    <a:pt x="292" y="100"/>
                    <a:pt x="292" y="101"/>
                    <a:pt x="292" y="101"/>
                  </a:cubicBezTo>
                  <a:cubicBezTo>
                    <a:pt x="293" y="101"/>
                    <a:pt x="293" y="101"/>
                    <a:pt x="292" y="102"/>
                  </a:cubicBezTo>
                  <a:cubicBezTo>
                    <a:pt x="292" y="102"/>
                    <a:pt x="292" y="102"/>
                    <a:pt x="291" y="102"/>
                  </a:cubicBezTo>
                  <a:cubicBezTo>
                    <a:pt x="291" y="102"/>
                    <a:pt x="290" y="102"/>
                    <a:pt x="290" y="102"/>
                  </a:cubicBezTo>
                  <a:cubicBezTo>
                    <a:pt x="289" y="102"/>
                    <a:pt x="289" y="102"/>
                    <a:pt x="289" y="102"/>
                  </a:cubicBezTo>
                  <a:cubicBezTo>
                    <a:pt x="289" y="103"/>
                    <a:pt x="288" y="103"/>
                    <a:pt x="287" y="102"/>
                  </a:cubicBezTo>
                  <a:cubicBezTo>
                    <a:pt x="287" y="102"/>
                    <a:pt x="287" y="101"/>
                    <a:pt x="286" y="102"/>
                  </a:cubicBezTo>
                  <a:cubicBezTo>
                    <a:pt x="286" y="102"/>
                    <a:pt x="286" y="102"/>
                    <a:pt x="286" y="102"/>
                  </a:cubicBezTo>
                  <a:cubicBezTo>
                    <a:pt x="287" y="102"/>
                    <a:pt x="287" y="102"/>
                    <a:pt x="287" y="102"/>
                  </a:cubicBezTo>
                  <a:cubicBezTo>
                    <a:pt x="287" y="103"/>
                    <a:pt x="287" y="103"/>
                    <a:pt x="287" y="102"/>
                  </a:cubicBezTo>
                  <a:cubicBezTo>
                    <a:pt x="286" y="102"/>
                    <a:pt x="286" y="102"/>
                    <a:pt x="286" y="102"/>
                  </a:cubicBezTo>
                  <a:cubicBezTo>
                    <a:pt x="285" y="102"/>
                    <a:pt x="285" y="102"/>
                    <a:pt x="286" y="102"/>
                  </a:cubicBezTo>
                  <a:cubicBezTo>
                    <a:pt x="286" y="103"/>
                    <a:pt x="286" y="103"/>
                    <a:pt x="285" y="103"/>
                  </a:cubicBezTo>
                  <a:cubicBezTo>
                    <a:pt x="285" y="103"/>
                    <a:pt x="285" y="102"/>
                    <a:pt x="284" y="102"/>
                  </a:cubicBezTo>
                  <a:cubicBezTo>
                    <a:pt x="283" y="102"/>
                    <a:pt x="282" y="101"/>
                    <a:pt x="281" y="101"/>
                  </a:cubicBezTo>
                  <a:cubicBezTo>
                    <a:pt x="280" y="101"/>
                    <a:pt x="279" y="101"/>
                    <a:pt x="278" y="101"/>
                  </a:cubicBezTo>
                  <a:cubicBezTo>
                    <a:pt x="278" y="100"/>
                    <a:pt x="277" y="100"/>
                    <a:pt x="277" y="101"/>
                  </a:cubicBezTo>
                  <a:cubicBezTo>
                    <a:pt x="277" y="101"/>
                    <a:pt x="276" y="101"/>
                    <a:pt x="276" y="102"/>
                  </a:cubicBezTo>
                  <a:cubicBezTo>
                    <a:pt x="276" y="102"/>
                    <a:pt x="275" y="102"/>
                    <a:pt x="274" y="102"/>
                  </a:cubicBezTo>
                  <a:cubicBezTo>
                    <a:pt x="274" y="102"/>
                    <a:pt x="274" y="102"/>
                    <a:pt x="273" y="102"/>
                  </a:cubicBezTo>
                  <a:cubicBezTo>
                    <a:pt x="272" y="101"/>
                    <a:pt x="271" y="101"/>
                    <a:pt x="271" y="102"/>
                  </a:cubicBezTo>
                  <a:cubicBezTo>
                    <a:pt x="270" y="102"/>
                    <a:pt x="270" y="102"/>
                    <a:pt x="268" y="101"/>
                  </a:cubicBezTo>
                  <a:cubicBezTo>
                    <a:pt x="266" y="100"/>
                    <a:pt x="266" y="100"/>
                    <a:pt x="266" y="99"/>
                  </a:cubicBezTo>
                  <a:cubicBezTo>
                    <a:pt x="267" y="99"/>
                    <a:pt x="266" y="99"/>
                    <a:pt x="266" y="99"/>
                  </a:cubicBezTo>
                  <a:cubicBezTo>
                    <a:pt x="265" y="98"/>
                    <a:pt x="265" y="98"/>
                    <a:pt x="265" y="99"/>
                  </a:cubicBezTo>
                  <a:cubicBezTo>
                    <a:pt x="265" y="100"/>
                    <a:pt x="265" y="100"/>
                    <a:pt x="265" y="101"/>
                  </a:cubicBezTo>
                  <a:cubicBezTo>
                    <a:pt x="265" y="102"/>
                    <a:pt x="264" y="102"/>
                    <a:pt x="264" y="101"/>
                  </a:cubicBezTo>
                  <a:cubicBezTo>
                    <a:pt x="264" y="101"/>
                    <a:pt x="263" y="101"/>
                    <a:pt x="262" y="100"/>
                  </a:cubicBezTo>
                  <a:cubicBezTo>
                    <a:pt x="261" y="100"/>
                    <a:pt x="260" y="100"/>
                    <a:pt x="260" y="99"/>
                  </a:cubicBezTo>
                  <a:cubicBezTo>
                    <a:pt x="260" y="98"/>
                    <a:pt x="259" y="98"/>
                    <a:pt x="259" y="98"/>
                  </a:cubicBezTo>
                  <a:cubicBezTo>
                    <a:pt x="259" y="98"/>
                    <a:pt x="258" y="98"/>
                    <a:pt x="257" y="98"/>
                  </a:cubicBezTo>
                  <a:cubicBezTo>
                    <a:pt x="256" y="97"/>
                    <a:pt x="255" y="97"/>
                    <a:pt x="255" y="97"/>
                  </a:cubicBezTo>
                  <a:cubicBezTo>
                    <a:pt x="254" y="97"/>
                    <a:pt x="254" y="97"/>
                    <a:pt x="255" y="98"/>
                  </a:cubicBezTo>
                  <a:cubicBezTo>
                    <a:pt x="256" y="98"/>
                    <a:pt x="256" y="98"/>
                    <a:pt x="255" y="98"/>
                  </a:cubicBezTo>
                  <a:cubicBezTo>
                    <a:pt x="255" y="98"/>
                    <a:pt x="255" y="98"/>
                    <a:pt x="255" y="98"/>
                  </a:cubicBezTo>
                  <a:cubicBezTo>
                    <a:pt x="255" y="99"/>
                    <a:pt x="255" y="99"/>
                    <a:pt x="255" y="99"/>
                  </a:cubicBezTo>
                  <a:cubicBezTo>
                    <a:pt x="254" y="99"/>
                    <a:pt x="255" y="99"/>
                    <a:pt x="256" y="100"/>
                  </a:cubicBezTo>
                  <a:cubicBezTo>
                    <a:pt x="257" y="101"/>
                    <a:pt x="257" y="101"/>
                    <a:pt x="257" y="101"/>
                  </a:cubicBezTo>
                  <a:cubicBezTo>
                    <a:pt x="257" y="102"/>
                    <a:pt x="258" y="102"/>
                    <a:pt x="258" y="102"/>
                  </a:cubicBezTo>
                  <a:cubicBezTo>
                    <a:pt x="258" y="102"/>
                    <a:pt x="259" y="103"/>
                    <a:pt x="259" y="103"/>
                  </a:cubicBezTo>
                  <a:cubicBezTo>
                    <a:pt x="260" y="103"/>
                    <a:pt x="260" y="104"/>
                    <a:pt x="260" y="104"/>
                  </a:cubicBezTo>
                  <a:cubicBezTo>
                    <a:pt x="260" y="104"/>
                    <a:pt x="260" y="105"/>
                    <a:pt x="260" y="105"/>
                  </a:cubicBezTo>
                  <a:cubicBezTo>
                    <a:pt x="261" y="105"/>
                    <a:pt x="260" y="105"/>
                    <a:pt x="260" y="106"/>
                  </a:cubicBezTo>
                  <a:cubicBezTo>
                    <a:pt x="260" y="106"/>
                    <a:pt x="260" y="108"/>
                    <a:pt x="261" y="108"/>
                  </a:cubicBezTo>
                  <a:cubicBezTo>
                    <a:pt x="261" y="109"/>
                    <a:pt x="261" y="109"/>
                    <a:pt x="261" y="109"/>
                  </a:cubicBezTo>
                  <a:cubicBezTo>
                    <a:pt x="261" y="110"/>
                    <a:pt x="261" y="110"/>
                    <a:pt x="261" y="110"/>
                  </a:cubicBezTo>
                  <a:cubicBezTo>
                    <a:pt x="260" y="110"/>
                    <a:pt x="260" y="110"/>
                    <a:pt x="261" y="111"/>
                  </a:cubicBezTo>
                  <a:cubicBezTo>
                    <a:pt x="261" y="111"/>
                    <a:pt x="261" y="112"/>
                    <a:pt x="260" y="113"/>
                  </a:cubicBezTo>
                  <a:cubicBezTo>
                    <a:pt x="260" y="113"/>
                    <a:pt x="259" y="114"/>
                    <a:pt x="259" y="114"/>
                  </a:cubicBezTo>
                  <a:cubicBezTo>
                    <a:pt x="258" y="116"/>
                    <a:pt x="256" y="117"/>
                    <a:pt x="256" y="117"/>
                  </a:cubicBezTo>
                  <a:cubicBezTo>
                    <a:pt x="255" y="117"/>
                    <a:pt x="255" y="117"/>
                    <a:pt x="254" y="117"/>
                  </a:cubicBezTo>
                  <a:cubicBezTo>
                    <a:pt x="252" y="116"/>
                    <a:pt x="249" y="114"/>
                    <a:pt x="249" y="114"/>
                  </a:cubicBezTo>
                  <a:cubicBezTo>
                    <a:pt x="249" y="113"/>
                    <a:pt x="249" y="113"/>
                    <a:pt x="248" y="113"/>
                  </a:cubicBezTo>
                  <a:cubicBezTo>
                    <a:pt x="247" y="113"/>
                    <a:pt x="246" y="112"/>
                    <a:pt x="245" y="112"/>
                  </a:cubicBezTo>
                  <a:cubicBezTo>
                    <a:pt x="244" y="111"/>
                    <a:pt x="242" y="110"/>
                    <a:pt x="241" y="109"/>
                  </a:cubicBezTo>
                  <a:cubicBezTo>
                    <a:pt x="239" y="108"/>
                    <a:pt x="238" y="108"/>
                    <a:pt x="238" y="107"/>
                  </a:cubicBezTo>
                  <a:cubicBezTo>
                    <a:pt x="238" y="107"/>
                    <a:pt x="238" y="107"/>
                    <a:pt x="238" y="107"/>
                  </a:cubicBezTo>
                  <a:cubicBezTo>
                    <a:pt x="238" y="107"/>
                    <a:pt x="237" y="107"/>
                    <a:pt x="237" y="107"/>
                  </a:cubicBezTo>
                  <a:cubicBezTo>
                    <a:pt x="237" y="107"/>
                    <a:pt x="237" y="107"/>
                    <a:pt x="237" y="107"/>
                  </a:cubicBezTo>
                  <a:cubicBezTo>
                    <a:pt x="237" y="106"/>
                    <a:pt x="237" y="106"/>
                    <a:pt x="237" y="106"/>
                  </a:cubicBezTo>
                  <a:cubicBezTo>
                    <a:pt x="236" y="106"/>
                    <a:pt x="236" y="106"/>
                    <a:pt x="236" y="107"/>
                  </a:cubicBezTo>
                  <a:cubicBezTo>
                    <a:pt x="235" y="107"/>
                    <a:pt x="235" y="107"/>
                    <a:pt x="234" y="106"/>
                  </a:cubicBezTo>
                  <a:cubicBezTo>
                    <a:pt x="233" y="106"/>
                    <a:pt x="232" y="106"/>
                    <a:pt x="232" y="106"/>
                  </a:cubicBezTo>
                  <a:cubicBezTo>
                    <a:pt x="231" y="106"/>
                    <a:pt x="231" y="106"/>
                    <a:pt x="232" y="107"/>
                  </a:cubicBezTo>
                  <a:cubicBezTo>
                    <a:pt x="232" y="108"/>
                    <a:pt x="232" y="109"/>
                    <a:pt x="231" y="110"/>
                  </a:cubicBezTo>
                  <a:cubicBezTo>
                    <a:pt x="231" y="110"/>
                    <a:pt x="230" y="111"/>
                    <a:pt x="230" y="112"/>
                  </a:cubicBezTo>
                  <a:cubicBezTo>
                    <a:pt x="230" y="114"/>
                    <a:pt x="229" y="114"/>
                    <a:pt x="228" y="115"/>
                  </a:cubicBezTo>
                  <a:cubicBezTo>
                    <a:pt x="228" y="115"/>
                    <a:pt x="227" y="116"/>
                    <a:pt x="227" y="116"/>
                  </a:cubicBezTo>
                  <a:cubicBezTo>
                    <a:pt x="227" y="116"/>
                    <a:pt x="226" y="117"/>
                    <a:pt x="226" y="117"/>
                  </a:cubicBezTo>
                  <a:cubicBezTo>
                    <a:pt x="224" y="118"/>
                    <a:pt x="223" y="119"/>
                    <a:pt x="223" y="120"/>
                  </a:cubicBezTo>
                  <a:cubicBezTo>
                    <a:pt x="224" y="121"/>
                    <a:pt x="224" y="121"/>
                    <a:pt x="224" y="121"/>
                  </a:cubicBezTo>
                  <a:cubicBezTo>
                    <a:pt x="224" y="121"/>
                    <a:pt x="224" y="122"/>
                    <a:pt x="223" y="123"/>
                  </a:cubicBezTo>
                  <a:cubicBezTo>
                    <a:pt x="223" y="125"/>
                    <a:pt x="223" y="125"/>
                    <a:pt x="222" y="126"/>
                  </a:cubicBezTo>
                  <a:cubicBezTo>
                    <a:pt x="223" y="126"/>
                    <a:pt x="223" y="126"/>
                    <a:pt x="223" y="127"/>
                  </a:cubicBezTo>
                  <a:cubicBezTo>
                    <a:pt x="224" y="127"/>
                    <a:pt x="225" y="127"/>
                    <a:pt x="225" y="127"/>
                  </a:cubicBezTo>
                  <a:cubicBezTo>
                    <a:pt x="226" y="127"/>
                    <a:pt x="228" y="128"/>
                    <a:pt x="229" y="130"/>
                  </a:cubicBezTo>
                  <a:cubicBezTo>
                    <a:pt x="229" y="130"/>
                    <a:pt x="229" y="131"/>
                    <a:pt x="229" y="131"/>
                  </a:cubicBezTo>
                  <a:cubicBezTo>
                    <a:pt x="229" y="131"/>
                    <a:pt x="229" y="131"/>
                    <a:pt x="229" y="131"/>
                  </a:cubicBezTo>
                  <a:cubicBezTo>
                    <a:pt x="229" y="132"/>
                    <a:pt x="229" y="132"/>
                    <a:pt x="229" y="132"/>
                  </a:cubicBezTo>
                  <a:cubicBezTo>
                    <a:pt x="229" y="134"/>
                    <a:pt x="230" y="135"/>
                    <a:pt x="231" y="134"/>
                  </a:cubicBezTo>
                  <a:cubicBezTo>
                    <a:pt x="231" y="134"/>
                    <a:pt x="232" y="134"/>
                    <a:pt x="233" y="134"/>
                  </a:cubicBezTo>
                  <a:cubicBezTo>
                    <a:pt x="233" y="134"/>
                    <a:pt x="234" y="134"/>
                    <a:pt x="234" y="134"/>
                  </a:cubicBezTo>
                  <a:cubicBezTo>
                    <a:pt x="234" y="134"/>
                    <a:pt x="236" y="135"/>
                    <a:pt x="238" y="136"/>
                  </a:cubicBezTo>
                  <a:cubicBezTo>
                    <a:pt x="239" y="136"/>
                    <a:pt x="241" y="137"/>
                    <a:pt x="241" y="137"/>
                  </a:cubicBezTo>
                  <a:cubicBezTo>
                    <a:pt x="241" y="137"/>
                    <a:pt x="241" y="137"/>
                    <a:pt x="241" y="137"/>
                  </a:cubicBezTo>
                  <a:cubicBezTo>
                    <a:pt x="242" y="137"/>
                    <a:pt x="242" y="137"/>
                    <a:pt x="243" y="137"/>
                  </a:cubicBezTo>
                  <a:cubicBezTo>
                    <a:pt x="244" y="136"/>
                    <a:pt x="245" y="136"/>
                    <a:pt x="246" y="136"/>
                  </a:cubicBezTo>
                  <a:cubicBezTo>
                    <a:pt x="247" y="137"/>
                    <a:pt x="248" y="136"/>
                    <a:pt x="248" y="136"/>
                  </a:cubicBezTo>
                  <a:cubicBezTo>
                    <a:pt x="249" y="135"/>
                    <a:pt x="250" y="135"/>
                    <a:pt x="252" y="135"/>
                  </a:cubicBezTo>
                  <a:cubicBezTo>
                    <a:pt x="253" y="135"/>
                    <a:pt x="253" y="135"/>
                    <a:pt x="252" y="134"/>
                  </a:cubicBezTo>
                  <a:cubicBezTo>
                    <a:pt x="252" y="134"/>
                    <a:pt x="252" y="132"/>
                    <a:pt x="252" y="132"/>
                  </a:cubicBezTo>
                  <a:cubicBezTo>
                    <a:pt x="252" y="131"/>
                    <a:pt x="253" y="131"/>
                    <a:pt x="255" y="130"/>
                  </a:cubicBezTo>
                  <a:cubicBezTo>
                    <a:pt x="256" y="130"/>
                    <a:pt x="258" y="129"/>
                    <a:pt x="258" y="129"/>
                  </a:cubicBezTo>
                  <a:cubicBezTo>
                    <a:pt x="259" y="129"/>
                    <a:pt x="259" y="129"/>
                    <a:pt x="261" y="129"/>
                  </a:cubicBezTo>
                  <a:cubicBezTo>
                    <a:pt x="263" y="130"/>
                    <a:pt x="267" y="130"/>
                    <a:pt x="268" y="129"/>
                  </a:cubicBezTo>
                  <a:cubicBezTo>
                    <a:pt x="268" y="129"/>
                    <a:pt x="268" y="129"/>
                    <a:pt x="268" y="129"/>
                  </a:cubicBezTo>
                  <a:cubicBezTo>
                    <a:pt x="268" y="129"/>
                    <a:pt x="268" y="128"/>
                    <a:pt x="268" y="128"/>
                  </a:cubicBezTo>
                  <a:cubicBezTo>
                    <a:pt x="268" y="126"/>
                    <a:pt x="269" y="126"/>
                    <a:pt x="270" y="126"/>
                  </a:cubicBezTo>
                  <a:cubicBezTo>
                    <a:pt x="271" y="126"/>
                    <a:pt x="271" y="126"/>
                    <a:pt x="271" y="126"/>
                  </a:cubicBezTo>
                  <a:cubicBezTo>
                    <a:pt x="271" y="126"/>
                    <a:pt x="272" y="126"/>
                    <a:pt x="272" y="126"/>
                  </a:cubicBezTo>
                  <a:cubicBezTo>
                    <a:pt x="273" y="126"/>
                    <a:pt x="273" y="126"/>
                    <a:pt x="273" y="126"/>
                  </a:cubicBezTo>
                  <a:cubicBezTo>
                    <a:pt x="273" y="127"/>
                    <a:pt x="274" y="127"/>
                    <a:pt x="275" y="127"/>
                  </a:cubicBezTo>
                  <a:cubicBezTo>
                    <a:pt x="276" y="128"/>
                    <a:pt x="276" y="128"/>
                    <a:pt x="276" y="129"/>
                  </a:cubicBezTo>
                  <a:cubicBezTo>
                    <a:pt x="276" y="129"/>
                    <a:pt x="277" y="130"/>
                    <a:pt x="277" y="130"/>
                  </a:cubicBezTo>
                  <a:cubicBezTo>
                    <a:pt x="278" y="131"/>
                    <a:pt x="280" y="132"/>
                    <a:pt x="280" y="131"/>
                  </a:cubicBezTo>
                  <a:cubicBezTo>
                    <a:pt x="280" y="131"/>
                    <a:pt x="282" y="131"/>
                    <a:pt x="284" y="131"/>
                  </a:cubicBezTo>
                  <a:cubicBezTo>
                    <a:pt x="284" y="131"/>
                    <a:pt x="286" y="131"/>
                    <a:pt x="286" y="131"/>
                  </a:cubicBezTo>
                  <a:cubicBezTo>
                    <a:pt x="287" y="131"/>
                    <a:pt x="287" y="131"/>
                    <a:pt x="288" y="132"/>
                  </a:cubicBezTo>
                  <a:cubicBezTo>
                    <a:pt x="290" y="133"/>
                    <a:pt x="292" y="136"/>
                    <a:pt x="292" y="136"/>
                  </a:cubicBezTo>
                  <a:cubicBezTo>
                    <a:pt x="291" y="137"/>
                    <a:pt x="292" y="142"/>
                    <a:pt x="293" y="142"/>
                  </a:cubicBezTo>
                  <a:cubicBezTo>
                    <a:pt x="293" y="142"/>
                    <a:pt x="293" y="143"/>
                    <a:pt x="294" y="146"/>
                  </a:cubicBezTo>
                  <a:cubicBezTo>
                    <a:pt x="295" y="147"/>
                    <a:pt x="296" y="149"/>
                    <a:pt x="297" y="149"/>
                  </a:cubicBezTo>
                  <a:cubicBezTo>
                    <a:pt x="297" y="150"/>
                    <a:pt x="298" y="150"/>
                    <a:pt x="298" y="151"/>
                  </a:cubicBezTo>
                  <a:cubicBezTo>
                    <a:pt x="299" y="152"/>
                    <a:pt x="299" y="153"/>
                    <a:pt x="300" y="153"/>
                  </a:cubicBezTo>
                  <a:cubicBezTo>
                    <a:pt x="300" y="153"/>
                    <a:pt x="300" y="155"/>
                    <a:pt x="300" y="155"/>
                  </a:cubicBezTo>
                  <a:cubicBezTo>
                    <a:pt x="300" y="155"/>
                    <a:pt x="300" y="156"/>
                    <a:pt x="301" y="157"/>
                  </a:cubicBezTo>
                  <a:cubicBezTo>
                    <a:pt x="302" y="157"/>
                    <a:pt x="302" y="158"/>
                    <a:pt x="301" y="158"/>
                  </a:cubicBezTo>
                  <a:cubicBezTo>
                    <a:pt x="301" y="158"/>
                    <a:pt x="301" y="159"/>
                    <a:pt x="301" y="160"/>
                  </a:cubicBezTo>
                  <a:cubicBezTo>
                    <a:pt x="301" y="162"/>
                    <a:pt x="301" y="162"/>
                    <a:pt x="300" y="162"/>
                  </a:cubicBezTo>
                  <a:cubicBezTo>
                    <a:pt x="300" y="162"/>
                    <a:pt x="300" y="162"/>
                    <a:pt x="300" y="162"/>
                  </a:cubicBezTo>
                  <a:cubicBezTo>
                    <a:pt x="300" y="163"/>
                    <a:pt x="299" y="163"/>
                    <a:pt x="299" y="163"/>
                  </a:cubicBezTo>
                  <a:cubicBezTo>
                    <a:pt x="298" y="163"/>
                    <a:pt x="298" y="164"/>
                    <a:pt x="298" y="164"/>
                  </a:cubicBezTo>
                  <a:cubicBezTo>
                    <a:pt x="299" y="165"/>
                    <a:pt x="301" y="164"/>
                    <a:pt x="302" y="163"/>
                  </a:cubicBezTo>
                  <a:cubicBezTo>
                    <a:pt x="302" y="162"/>
                    <a:pt x="302" y="162"/>
                    <a:pt x="303" y="163"/>
                  </a:cubicBezTo>
                  <a:cubicBezTo>
                    <a:pt x="304" y="163"/>
                    <a:pt x="304" y="163"/>
                    <a:pt x="304" y="162"/>
                  </a:cubicBezTo>
                  <a:cubicBezTo>
                    <a:pt x="304" y="161"/>
                    <a:pt x="304" y="161"/>
                    <a:pt x="304" y="161"/>
                  </a:cubicBezTo>
                  <a:cubicBezTo>
                    <a:pt x="303" y="160"/>
                    <a:pt x="303" y="159"/>
                    <a:pt x="304" y="158"/>
                  </a:cubicBezTo>
                  <a:cubicBezTo>
                    <a:pt x="305" y="158"/>
                    <a:pt x="306" y="158"/>
                    <a:pt x="306" y="158"/>
                  </a:cubicBezTo>
                  <a:cubicBezTo>
                    <a:pt x="307" y="158"/>
                    <a:pt x="307" y="158"/>
                    <a:pt x="307" y="158"/>
                  </a:cubicBezTo>
                  <a:cubicBezTo>
                    <a:pt x="306" y="159"/>
                    <a:pt x="307" y="159"/>
                    <a:pt x="308" y="160"/>
                  </a:cubicBezTo>
                  <a:cubicBezTo>
                    <a:pt x="308" y="160"/>
                    <a:pt x="308" y="160"/>
                    <a:pt x="308" y="161"/>
                  </a:cubicBezTo>
                  <a:cubicBezTo>
                    <a:pt x="308" y="162"/>
                    <a:pt x="309" y="162"/>
                    <a:pt x="309" y="162"/>
                  </a:cubicBezTo>
                  <a:cubicBezTo>
                    <a:pt x="310" y="161"/>
                    <a:pt x="310" y="161"/>
                    <a:pt x="309" y="160"/>
                  </a:cubicBezTo>
                  <a:cubicBezTo>
                    <a:pt x="309" y="159"/>
                    <a:pt x="309" y="159"/>
                    <a:pt x="309" y="158"/>
                  </a:cubicBezTo>
                  <a:cubicBezTo>
                    <a:pt x="308" y="158"/>
                    <a:pt x="308" y="158"/>
                    <a:pt x="308" y="157"/>
                  </a:cubicBezTo>
                  <a:cubicBezTo>
                    <a:pt x="307" y="156"/>
                    <a:pt x="307" y="156"/>
                    <a:pt x="306" y="155"/>
                  </a:cubicBezTo>
                  <a:cubicBezTo>
                    <a:pt x="306" y="155"/>
                    <a:pt x="305" y="153"/>
                    <a:pt x="304" y="153"/>
                  </a:cubicBezTo>
                  <a:cubicBezTo>
                    <a:pt x="304" y="153"/>
                    <a:pt x="304" y="152"/>
                    <a:pt x="305" y="152"/>
                  </a:cubicBezTo>
                  <a:cubicBezTo>
                    <a:pt x="306" y="152"/>
                    <a:pt x="306" y="152"/>
                    <a:pt x="306" y="152"/>
                  </a:cubicBezTo>
                  <a:cubicBezTo>
                    <a:pt x="305" y="151"/>
                    <a:pt x="305" y="151"/>
                    <a:pt x="304" y="151"/>
                  </a:cubicBezTo>
                  <a:cubicBezTo>
                    <a:pt x="304" y="151"/>
                    <a:pt x="302" y="149"/>
                    <a:pt x="302" y="148"/>
                  </a:cubicBezTo>
                  <a:cubicBezTo>
                    <a:pt x="301" y="146"/>
                    <a:pt x="301" y="145"/>
                    <a:pt x="301" y="145"/>
                  </a:cubicBezTo>
                  <a:cubicBezTo>
                    <a:pt x="301" y="144"/>
                    <a:pt x="301" y="142"/>
                    <a:pt x="300" y="141"/>
                  </a:cubicBezTo>
                  <a:cubicBezTo>
                    <a:pt x="298" y="138"/>
                    <a:pt x="298" y="137"/>
                    <a:pt x="299" y="137"/>
                  </a:cubicBezTo>
                  <a:cubicBezTo>
                    <a:pt x="299" y="136"/>
                    <a:pt x="299" y="136"/>
                    <a:pt x="299" y="136"/>
                  </a:cubicBezTo>
                  <a:cubicBezTo>
                    <a:pt x="300" y="136"/>
                    <a:pt x="300" y="136"/>
                    <a:pt x="300" y="135"/>
                  </a:cubicBezTo>
                  <a:cubicBezTo>
                    <a:pt x="300" y="134"/>
                    <a:pt x="300" y="134"/>
                    <a:pt x="301" y="134"/>
                  </a:cubicBezTo>
                  <a:cubicBezTo>
                    <a:pt x="301" y="134"/>
                    <a:pt x="301" y="135"/>
                    <a:pt x="301" y="134"/>
                  </a:cubicBezTo>
                  <a:cubicBezTo>
                    <a:pt x="302" y="134"/>
                    <a:pt x="302" y="134"/>
                    <a:pt x="302" y="135"/>
                  </a:cubicBezTo>
                  <a:cubicBezTo>
                    <a:pt x="302" y="135"/>
                    <a:pt x="302" y="135"/>
                    <a:pt x="302" y="135"/>
                  </a:cubicBezTo>
                  <a:cubicBezTo>
                    <a:pt x="302" y="134"/>
                    <a:pt x="304" y="135"/>
                    <a:pt x="305" y="136"/>
                  </a:cubicBezTo>
                  <a:cubicBezTo>
                    <a:pt x="305" y="136"/>
                    <a:pt x="304" y="136"/>
                    <a:pt x="304" y="136"/>
                  </a:cubicBezTo>
                  <a:cubicBezTo>
                    <a:pt x="304" y="137"/>
                    <a:pt x="303" y="137"/>
                    <a:pt x="304" y="137"/>
                  </a:cubicBezTo>
                  <a:cubicBezTo>
                    <a:pt x="303" y="138"/>
                    <a:pt x="304" y="139"/>
                    <a:pt x="304" y="139"/>
                  </a:cubicBezTo>
                  <a:cubicBezTo>
                    <a:pt x="304" y="138"/>
                    <a:pt x="305" y="138"/>
                    <a:pt x="305" y="138"/>
                  </a:cubicBezTo>
                  <a:cubicBezTo>
                    <a:pt x="306" y="138"/>
                    <a:pt x="306" y="138"/>
                    <a:pt x="307" y="139"/>
                  </a:cubicBezTo>
                  <a:cubicBezTo>
                    <a:pt x="307" y="139"/>
                    <a:pt x="307" y="140"/>
                    <a:pt x="307" y="140"/>
                  </a:cubicBezTo>
                  <a:cubicBezTo>
                    <a:pt x="306" y="141"/>
                    <a:pt x="306" y="142"/>
                    <a:pt x="307" y="142"/>
                  </a:cubicBezTo>
                  <a:cubicBezTo>
                    <a:pt x="307" y="142"/>
                    <a:pt x="307" y="142"/>
                    <a:pt x="307" y="142"/>
                  </a:cubicBezTo>
                  <a:cubicBezTo>
                    <a:pt x="306" y="143"/>
                    <a:pt x="307" y="144"/>
                    <a:pt x="307" y="145"/>
                  </a:cubicBezTo>
                  <a:cubicBezTo>
                    <a:pt x="308" y="145"/>
                    <a:pt x="308" y="146"/>
                    <a:pt x="308" y="146"/>
                  </a:cubicBezTo>
                  <a:cubicBezTo>
                    <a:pt x="308" y="147"/>
                    <a:pt x="308" y="147"/>
                    <a:pt x="308" y="147"/>
                  </a:cubicBezTo>
                  <a:cubicBezTo>
                    <a:pt x="309" y="147"/>
                    <a:pt x="309" y="147"/>
                    <a:pt x="309" y="148"/>
                  </a:cubicBezTo>
                  <a:cubicBezTo>
                    <a:pt x="310" y="148"/>
                    <a:pt x="310" y="148"/>
                    <a:pt x="309" y="148"/>
                  </a:cubicBezTo>
                  <a:cubicBezTo>
                    <a:pt x="309" y="148"/>
                    <a:pt x="309" y="148"/>
                    <a:pt x="309" y="148"/>
                  </a:cubicBezTo>
                  <a:cubicBezTo>
                    <a:pt x="310" y="149"/>
                    <a:pt x="311" y="150"/>
                    <a:pt x="311" y="151"/>
                  </a:cubicBezTo>
                  <a:cubicBezTo>
                    <a:pt x="312" y="152"/>
                    <a:pt x="313" y="154"/>
                    <a:pt x="313" y="154"/>
                  </a:cubicBezTo>
                  <a:cubicBezTo>
                    <a:pt x="314" y="154"/>
                    <a:pt x="314" y="155"/>
                    <a:pt x="314" y="156"/>
                  </a:cubicBezTo>
                  <a:cubicBezTo>
                    <a:pt x="314" y="157"/>
                    <a:pt x="315" y="157"/>
                    <a:pt x="315" y="158"/>
                  </a:cubicBezTo>
                  <a:cubicBezTo>
                    <a:pt x="315" y="158"/>
                    <a:pt x="315" y="159"/>
                    <a:pt x="315" y="159"/>
                  </a:cubicBezTo>
                  <a:cubicBezTo>
                    <a:pt x="314" y="159"/>
                    <a:pt x="314" y="159"/>
                    <a:pt x="314" y="160"/>
                  </a:cubicBezTo>
                  <a:cubicBezTo>
                    <a:pt x="314" y="160"/>
                    <a:pt x="314" y="160"/>
                    <a:pt x="313" y="161"/>
                  </a:cubicBezTo>
                  <a:cubicBezTo>
                    <a:pt x="313" y="161"/>
                    <a:pt x="313" y="163"/>
                    <a:pt x="313" y="164"/>
                  </a:cubicBezTo>
                  <a:cubicBezTo>
                    <a:pt x="314" y="165"/>
                    <a:pt x="314" y="165"/>
                    <a:pt x="313" y="165"/>
                  </a:cubicBezTo>
                  <a:cubicBezTo>
                    <a:pt x="312" y="165"/>
                    <a:pt x="312" y="165"/>
                    <a:pt x="313" y="165"/>
                  </a:cubicBezTo>
                  <a:cubicBezTo>
                    <a:pt x="314" y="166"/>
                    <a:pt x="314" y="166"/>
                    <a:pt x="314" y="167"/>
                  </a:cubicBezTo>
                  <a:cubicBezTo>
                    <a:pt x="314" y="167"/>
                    <a:pt x="314" y="168"/>
                    <a:pt x="314" y="169"/>
                  </a:cubicBezTo>
                  <a:cubicBezTo>
                    <a:pt x="315" y="169"/>
                    <a:pt x="315" y="170"/>
                    <a:pt x="315" y="170"/>
                  </a:cubicBezTo>
                  <a:cubicBezTo>
                    <a:pt x="315" y="170"/>
                    <a:pt x="315" y="170"/>
                    <a:pt x="315" y="170"/>
                  </a:cubicBezTo>
                  <a:cubicBezTo>
                    <a:pt x="314" y="169"/>
                    <a:pt x="314" y="169"/>
                    <a:pt x="314" y="169"/>
                  </a:cubicBezTo>
                  <a:cubicBezTo>
                    <a:pt x="314" y="170"/>
                    <a:pt x="314" y="170"/>
                    <a:pt x="314" y="170"/>
                  </a:cubicBezTo>
                  <a:cubicBezTo>
                    <a:pt x="314" y="170"/>
                    <a:pt x="314" y="171"/>
                    <a:pt x="314" y="171"/>
                  </a:cubicBezTo>
                  <a:cubicBezTo>
                    <a:pt x="314" y="171"/>
                    <a:pt x="314" y="171"/>
                    <a:pt x="314" y="171"/>
                  </a:cubicBezTo>
                  <a:cubicBezTo>
                    <a:pt x="314" y="171"/>
                    <a:pt x="315" y="171"/>
                    <a:pt x="315" y="171"/>
                  </a:cubicBezTo>
                  <a:cubicBezTo>
                    <a:pt x="314" y="172"/>
                    <a:pt x="315" y="172"/>
                    <a:pt x="316" y="173"/>
                  </a:cubicBezTo>
                  <a:cubicBezTo>
                    <a:pt x="318" y="174"/>
                    <a:pt x="318" y="174"/>
                    <a:pt x="319" y="175"/>
                  </a:cubicBezTo>
                  <a:cubicBezTo>
                    <a:pt x="319" y="175"/>
                    <a:pt x="319" y="176"/>
                    <a:pt x="319" y="176"/>
                  </a:cubicBezTo>
                  <a:cubicBezTo>
                    <a:pt x="320" y="176"/>
                    <a:pt x="320" y="177"/>
                    <a:pt x="319" y="176"/>
                  </a:cubicBezTo>
                  <a:cubicBezTo>
                    <a:pt x="319" y="176"/>
                    <a:pt x="318" y="176"/>
                    <a:pt x="318" y="175"/>
                  </a:cubicBezTo>
                  <a:cubicBezTo>
                    <a:pt x="317" y="174"/>
                    <a:pt x="316" y="173"/>
                    <a:pt x="316" y="173"/>
                  </a:cubicBezTo>
                  <a:cubicBezTo>
                    <a:pt x="315" y="173"/>
                    <a:pt x="315" y="173"/>
                    <a:pt x="315" y="173"/>
                  </a:cubicBezTo>
                  <a:cubicBezTo>
                    <a:pt x="315" y="173"/>
                    <a:pt x="315" y="173"/>
                    <a:pt x="314" y="173"/>
                  </a:cubicBezTo>
                  <a:cubicBezTo>
                    <a:pt x="313" y="174"/>
                    <a:pt x="313" y="174"/>
                    <a:pt x="314" y="174"/>
                  </a:cubicBezTo>
                  <a:cubicBezTo>
                    <a:pt x="314" y="175"/>
                    <a:pt x="314" y="176"/>
                    <a:pt x="314" y="177"/>
                  </a:cubicBezTo>
                  <a:cubicBezTo>
                    <a:pt x="314" y="177"/>
                    <a:pt x="314" y="178"/>
                    <a:pt x="314" y="178"/>
                  </a:cubicBezTo>
                  <a:cubicBezTo>
                    <a:pt x="314" y="178"/>
                    <a:pt x="314" y="178"/>
                    <a:pt x="314" y="178"/>
                  </a:cubicBezTo>
                  <a:cubicBezTo>
                    <a:pt x="314" y="177"/>
                    <a:pt x="315" y="178"/>
                    <a:pt x="315" y="179"/>
                  </a:cubicBezTo>
                  <a:cubicBezTo>
                    <a:pt x="315" y="179"/>
                    <a:pt x="315" y="180"/>
                    <a:pt x="316" y="180"/>
                  </a:cubicBezTo>
                  <a:cubicBezTo>
                    <a:pt x="316" y="179"/>
                    <a:pt x="316" y="180"/>
                    <a:pt x="316" y="180"/>
                  </a:cubicBezTo>
                  <a:cubicBezTo>
                    <a:pt x="317" y="181"/>
                    <a:pt x="317" y="181"/>
                    <a:pt x="317" y="180"/>
                  </a:cubicBezTo>
                  <a:cubicBezTo>
                    <a:pt x="317" y="180"/>
                    <a:pt x="317" y="179"/>
                    <a:pt x="317" y="179"/>
                  </a:cubicBezTo>
                  <a:cubicBezTo>
                    <a:pt x="317" y="178"/>
                    <a:pt x="317" y="177"/>
                    <a:pt x="317" y="177"/>
                  </a:cubicBezTo>
                  <a:cubicBezTo>
                    <a:pt x="317" y="177"/>
                    <a:pt x="318" y="177"/>
                    <a:pt x="318" y="178"/>
                  </a:cubicBezTo>
                  <a:cubicBezTo>
                    <a:pt x="319" y="178"/>
                    <a:pt x="319" y="179"/>
                    <a:pt x="319" y="178"/>
                  </a:cubicBezTo>
                  <a:cubicBezTo>
                    <a:pt x="318" y="178"/>
                    <a:pt x="319" y="177"/>
                    <a:pt x="319" y="177"/>
                  </a:cubicBezTo>
                  <a:cubicBezTo>
                    <a:pt x="320" y="177"/>
                    <a:pt x="321" y="177"/>
                    <a:pt x="321" y="178"/>
                  </a:cubicBezTo>
                  <a:cubicBezTo>
                    <a:pt x="321" y="179"/>
                    <a:pt x="321" y="179"/>
                    <a:pt x="321" y="178"/>
                  </a:cubicBezTo>
                  <a:cubicBezTo>
                    <a:pt x="322" y="177"/>
                    <a:pt x="321" y="176"/>
                    <a:pt x="321" y="176"/>
                  </a:cubicBezTo>
                  <a:cubicBezTo>
                    <a:pt x="321" y="175"/>
                    <a:pt x="320" y="175"/>
                    <a:pt x="320" y="175"/>
                  </a:cubicBezTo>
                  <a:cubicBezTo>
                    <a:pt x="321" y="175"/>
                    <a:pt x="320" y="174"/>
                    <a:pt x="319" y="173"/>
                  </a:cubicBezTo>
                  <a:cubicBezTo>
                    <a:pt x="319" y="172"/>
                    <a:pt x="319" y="172"/>
                    <a:pt x="319" y="173"/>
                  </a:cubicBezTo>
                  <a:cubicBezTo>
                    <a:pt x="320" y="173"/>
                    <a:pt x="320" y="173"/>
                    <a:pt x="320" y="172"/>
                  </a:cubicBezTo>
                  <a:cubicBezTo>
                    <a:pt x="320" y="172"/>
                    <a:pt x="320" y="172"/>
                    <a:pt x="321" y="172"/>
                  </a:cubicBezTo>
                  <a:cubicBezTo>
                    <a:pt x="321" y="172"/>
                    <a:pt x="321" y="172"/>
                    <a:pt x="321" y="172"/>
                  </a:cubicBezTo>
                  <a:cubicBezTo>
                    <a:pt x="321" y="171"/>
                    <a:pt x="321" y="171"/>
                    <a:pt x="321" y="170"/>
                  </a:cubicBezTo>
                  <a:cubicBezTo>
                    <a:pt x="321" y="169"/>
                    <a:pt x="321" y="168"/>
                    <a:pt x="321" y="168"/>
                  </a:cubicBezTo>
                  <a:cubicBezTo>
                    <a:pt x="321" y="168"/>
                    <a:pt x="322" y="168"/>
                    <a:pt x="322" y="168"/>
                  </a:cubicBezTo>
                  <a:cubicBezTo>
                    <a:pt x="322" y="167"/>
                    <a:pt x="322" y="167"/>
                    <a:pt x="322" y="167"/>
                  </a:cubicBezTo>
                  <a:cubicBezTo>
                    <a:pt x="323" y="167"/>
                    <a:pt x="323" y="168"/>
                    <a:pt x="322" y="168"/>
                  </a:cubicBezTo>
                  <a:cubicBezTo>
                    <a:pt x="322" y="168"/>
                    <a:pt x="322" y="168"/>
                    <a:pt x="323" y="169"/>
                  </a:cubicBezTo>
                  <a:cubicBezTo>
                    <a:pt x="324" y="170"/>
                    <a:pt x="325" y="170"/>
                    <a:pt x="325" y="169"/>
                  </a:cubicBezTo>
                  <a:cubicBezTo>
                    <a:pt x="325" y="169"/>
                    <a:pt x="325" y="168"/>
                    <a:pt x="325" y="168"/>
                  </a:cubicBezTo>
                  <a:cubicBezTo>
                    <a:pt x="327" y="169"/>
                    <a:pt x="331" y="171"/>
                    <a:pt x="331" y="172"/>
                  </a:cubicBezTo>
                  <a:cubicBezTo>
                    <a:pt x="331" y="173"/>
                    <a:pt x="332" y="173"/>
                    <a:pt x="332" y="173"/>
                  </a:cubicBezTo>
                  <a:cubicBezTo>
                    <a:pt x="332" y="174"/>
                    <a:pt x="333" y="174"/>
                    <a:pt x="333" y="174"/>
                  </a:cubicBezTo>
                  <a:cubicBezTo>
                    <a:pt x="333" y="175"/>
                    <a:pt x="334" y="175"/>
                    <a:pt x="335" y="174"/>
                  </a:cubicBezTo>
                  <a:cubicBezTo>
                    <a:pt x="336" y="174"/>
                    <a:pt x="339" y="176"/>
                    <a:pt x="340" y="177"/>
                  </a:cubicBezTo>
                  <a:cubicBezTo>
                    <a:pt x="340" y="178"/>
                    <a:pt x="340" y="178"/>
                    <a:pt x="341" y="178"/>
                  </a:cubicBezTo>
                  <a:cubicBezTo>
                    <a:pt x="341" y="179"/>
                    <a:pt x="341" y="179"/>
                    <a:pt x="340" y="178"/>
                  </a:cubicBezTo>
                  <a:cubicBezTo>
                    <a:pt x="339" y="178"/>
                    <a:pt x="338" y="178"/>
                    <a:pt x="339" y="179"/>
                  </a:cubicBezTo>
                  <a:cubicBezTo>
                    <a:pt x="339" y="179"/>
                    <a:pt x="338" y="178"/>
                    <a:pt x="337" y="178"/>
                  </a:cubicBezTo>
                  <a:cubicBezTo>
                    <a:pt x="336" y="177"/>
                    <a:pt x="336" y="177"/>
                    <a:pt x="336" y="177"/>
                  </a:cubicBezTo>
                  <a:cubicBezTo>
                    <a:pt x="336" y="176"/>
                    <a:pt x="336" y="176"/>
                    <a:pt x="336" y="176"/>
                  </a:cubicBezTo>
                  <a:cubicBezTo>
                    <a:pt x="335" y="176"/>
                    <a:pt x="335" y="176"/>
                    <a:pt x="335" y="177"/>
                  </a:cubicBezTo>
                  <a:cubicBezTo>
                    <a:pt x="335" y="177"/>
                    <a:pt x="335" y="177"/>
                    <a:pt x="335" y="177"/>
                  </a:cubicBezTo>
                  <a:cubicBezTo>
                    <a:pt x="334" y="176"/>
                    <a:pt x="334" y="176"/>
                    <a:pt x="334" y="176"/>
                  </a:cubicBezTo>
                  <a:cubicBezTo>
                    <a:pt x="334" y="176"/>
                    <a:pt x="334" y="175"/>
                    <a:pt x="333" y="175"/>
                  </a:cubicBezTo>
                  <a:cubicBezTo>
                    <a:pt x="332" y="174"/>
                    <a:pt x="331" y="174"/>
                    <a:pt x="331" y="175"/>
                  </a:cubicBezTo>
                  <a:cubicBezTo>
                    <a:pt x="331" y="175"/>
                    <a:pt x="331" y="175"/>
                    <a:pt x="331" y="175"/>
                  </a:cubicBezTo>
                  <a:cubicBezTo>
                    <a:pt x="330" y="175"/>
                    <a:pt x="330" y="176"/>
                    <a:pt x="330" y="176"/>
                  </a:cubicBezTo>
                  <a:cubicBezTo>
                    <a:pt x="330" y="177"/>
                    <a:pt x="330" y="177"/>
                    <a:pt x="331" y="177"/>
                  </a:cubicBezTo>
                  <a:cubicBezTo>
                    <a:pt x="332" y="178"/>
                    <a:pt x="332" y="178"/>
                    <a:pt x="331" y="178"/>
                  </a:cubicBezTo>
                  <a:cubicBezTo>
                    <a:pt x="331" y="178"/>
                    <a:pt x="331" y="178"/>
                    <a:pt x="331" y="179"/>
                  </a:cubicBezTo>
                  <a:cubicBezTo>
                    <a:pt x="331" y="179"/>
                    <a:pt x="331" y="179"/>
                    <a:pt x="331" y="179"/>
                  </a:cubicBezTo>
                  <a:cubicBezTo>
                    <a:pt x="331" y="179"/>
                    <a:pt x="331" y="179"/>
                    <a:pt x="331" y="180"/>
                  </a:cubicBezTo>
                  <a:cubicBezTo>
                    <a:pt x="331" y="180"/>
                    <a:pt x="331" y="180"/>
                    <a:pt x="331" y="180"/>
                  </a:cubicBezTo>
                  <a:cubicBezTo>
                    <a:pt x="330" y="181"/>
                    <a:pt x="330" y="181"/>
                    <a:pt x="330" y="182"/>
                  </a:cubicBezTo>
                  <a:cubicBezTo>
                    <a:pt x="331" y="182"/>
                    <a:pt x="330" y="182"/>
                    <a:pt x="329" y="181"/>
                  </a:cubicBezTo>
                  <a:cubicBezTo>
                    <a:pt x="329" y="181"/>
                    <a:pt x="329" y="181"/>
                    <a:pt x="329" y="181"/>
                  </a:cubicBezTo>
                  <a:cubicBezTo>
                    <a:pt x="328" y="181"/>
                    <a:pt x="328" y="181"/>
                    <a:pt x="329" y="182"/>
                  </a:cubicBezTo>
                  <a:cubicBezTo>
                    <a:pt x="329" y="182"/>
                    <a:pt x="329" y="182"/>
                    <a:pt x="330" y="183"/>
                  </a:cubicBezTo>
                  <a:cubicBezTo>
                    <a:pt x="330" y="183"/>
                    <a:pt x="330" y="184"/>
                    <a:pt x="330" y="184"/>
                  </a:cubicBezTo>
                  <a:cubicBezTo>
                    <a:pt x="329" y="185"/>
                    <a:pt x="330" y="186"/>
                    <a:pt x="330" y="186"/>
                  </a:cubicBezTo>
                  <a:cubicBezTo>
                    <a:pt x="330" y="186"/>
                    <a:pt x="330" y="187"/>
                    <a:pt x="329" y="187"/>
                  </a:cubicBezTo>
                  <a:cubicBezTo>
                    <a:pt x="329" y="187"/>
                    <a:pt x="330" y="187"/>
                    <a:pt x="330" y="187"/>
                  </a:cubicBezTo>
                  <a:cubicBezTo>
                    <a:pt x="331" y="188"/>
                    <a:pt x="331" y="188"/>
                    <a:pt x="331" y="189"/>
                  </a:cubicBezTo>
                  <a:cubicBezTo>
                    <a:pt x="331" y="189"/>
                    <a:pt x="332" y="189"/>
                    <a:pt x="332" y="190"/>
                  </a:cubicBezTo>
                  <a:cubicBezTo>
                    <a:pt x="333" y="191"/>
                    <a:pt x="333" y="191"/>
                    <a:pt x="333" y="192"/>
                  </a:cubicBezTo>
                  <a:cubicBezTo>
                    <a:pt x="333" y="193"/>
                    <a:pt x="333" y="193"/>
                    <a:pt x="334" y="193"/>
                  </a:cubicBezTo>
                  <a:cubicBezTo>
                    <a:pt x="335" y="194"/>
                    <a:pt x="335" y="194"/>
                    <a:pt x="335" y="194"/>
                  </a:cubicBezTo>
                  <a:cubicBezTo>
                    <a:pt x="336" y="194"/>
                    <a:pt x="336" y="194"/>
                    <a:pt x="337" y="193"/>
                  </a:cubicBezTo>
                  <a:cubicBezTo>
                    <a:pt x="337" y="193"/>
                    <a:pt x="337" y="193"/>
                    <a:pt x="338" y="193"/>
                  </a:cubicBezTo>
                  <a:cubicBezTo>
                    <a:pt x="339" y="194"/>
                    <a:pt x="341" y="196"/>
                    <a:pt x="341" y="197"/>
                  </a:cubicBezTo>
                  <a:cubicBezTo>
                    <a:pt x="341" y="198"/>
                    <a:pt x="341" y="198"/>
                    <a:pt x="342" y="199"/>
                  </a:cubicBezTo>
                  <a:cubicBezTo>
                    <a:pt x="343" y="200"/>
                    <a:pt x="344" y="200"/>
                    <a:pt x="346" y="200"/>
                  </a:cubicBezTo>
                  <a:cubicBezTo>
                    <a:pt x="347" y="199"/>
                    <a:pt x="347" y="199"/>
                    <a:pt x="347" y="199"/>
                  </a:cubicBezTo>
                  <a:cubicBezTo>
                    <a:pt x="348" y="200"/>
                    <a:pt x="348" y="200"/>
                    <a:pt x="348" y="200"/>
                  </a:cubicBezTo>
                  <a:cubicBezTo>
                    <a:pt x="349" y="202"/>
                    <a:pt x="349" y="202"/>
                    <a:pt x="349" y="201"/>
                  </a:cubicBezTo>
                  <a:cubicBezTo>
                    <a:pt x="350" y="201"/>
                    <a:pt x="350" y="201"/>
                    <a:pt x="350" y="201"/>
                  </a:cubicBezTo>
                  <a:cubicBezTo>
                    <a:pt x="351" y="202"/>
                    <a:pt x="351" y="202"/>
                    <a:pt x="350" y="203"/>
                  </a:cubicBezTo>
                  <a:cubicBezTo>
                    <a:pt x="350" y="203"/>
                    <a:pt x="349" y="203"/>
                    <a:pt x="349" y="204"/>
                  </a:cubicBezTo>
                  <a:cubicBezTo>
                    <a:pt x="349" y="204"/>
                    <a:pt x="349" y="204"/>
                    <a:pt x="349" y="204"/>
                  </a:cubicBezTo>
                  <a:cubicBezTo>
                    <a:pt x="349" y="205"/>
                    <a:pt x="348" y="205"/>
                    <a:pt x="348" y="206"/>
                  </a:cubicBezTo>
                  <a:cubicBezTo>
                    <a:pt x="349" y="207"/>
                    <a:pt x="347" y="209"/>
                    <a:pt x="347" y="209"/>
                  </a:cubicBezTo>
                  <a:cubicBezTo>
                    <a:pt x="346" y="209"/>
                    <a:pt x="346" y="209"/>
                    <a:pt x="346" y="210"/>
                  </a:cubicBezTo>
                  <a:cubicBezTo>
                    <a:pt x="346" y="210"/>
                    <a:pt x="345" y="211"/>
                    <a:pt x="344" y="212"/>
                  </a:cubicBezTo>
                  <a:cubicBezTo>
                    <a:pt x="343" y="213"/>
                    <a:pt x="342" y="214"/>
                    <a:pt x="341" y="215"/>
                  </a:cubicBezTo>
                  <a:cubicBezTo>
                    <a:pt x="341" y="215"/>
                    <a:pt x="340" y="216"/>
                    <a:pt x="339" y="217"/>
                  </a:cubicBezTo>
                  <a:cubicBezTo>
                    <a:pt x="338" y="217"/>
                    <a:pt x="338" y="217"/>
                    <a:pt x="336" y="216"/>
                  </a:cubicBezTo>
                  <a:cubicBezTo>
                    <a:pt x="334" y="216"/>
                    <a:pt x="334" y="215"/>
                    <a:pt x="333" y="215"/>
                  </a:cubicBezTo>
                  <a:cubicBezTo>
                    <a:pt x="333" y="215"/>
                    <a:pt x="333" y="214"/>
                    <a:pt x="333" y="214"/>
                  </a:cubicBezTo>
                  <a:cubicBezTo>
                    <a:pt x="332" y="214"/>
                    <a:pt x="332" y="214"/>
                    <a:pt x="332" y="213"/>
                  </a:cubicBezTo>
                  <a:cubicBezTo>
                    <a:pt x="332" y="212"/>
                    <a:pt x="330" y="211"/>
                    <a:pt x="330" y="211"/>
                  </a:cubicBezTo>
                  <a:cubicBezTo>
                    <a:pt x="330" y="211"/>
                    <a:pt x="329" y="211"/>
                    <a:pt x="329" y="211"/>
                  </a:cubicBezTo>
                  <a:cubicBezTo>
                    <a:pt x="329" y="211"/>
                    <a:pt x="328" y="211"/>
                    <a:pt x="328" y="211"/>
                  </a:cubicBezTo>
                  <a:cubicBezTo>
                    <a:pt x="328" y="211"/>
                    <a:pt x="328" y="211"/>
                    <a:pt x="327" y="211"/>
                  </a:cubicBezTo>
                  <a:cubicBezTo>
                    <a:pt x="327" y="211"/>
                    <a:pt x="327" y="211"/>
                    <a:pt x="326" y="211"/>
                  </a:cubicBezTo>
                  <a:cubicBezTo>
                    <a:pt x="325" y="211"/>
                    <a:pt x="324" y="211"/>
                    <a:pt x="323" y="210"/>
                  </a:cubicBezTo>
                  <a:cubicBezTo>
                    <a:pt x="323" y="209"/>
                    <a:pt x="322" y="208"/>
                    <a:pt x="321" y="207"/>
                  </a:cubicBezTo>
                  <a:cubicBezTo>
                    <a:pt x="321" y="207"/>
                    <a:pt x="320" y="206"/>
                    <a:pt x="320" y="206"/>
                  </a:cubicBezTo>
                  <a:cubicBezTo>
                    <a:pt x="320" y="205"/>
                    <a:pt x="317" y="203"/>
                    <a:pt x="315" y="202"/>
                  </a:cubicBezTo>
                  <a:cubicBezTo>
                    <a:pt x="314" y="202"/>
                    <a:pt x="314" y="202"/>
                    <a:pt x="314" y="201"/>
                  </a:cubicBezTo>
                  <a:cubicBezTo>
                    <a:pt x="314" y="200"/>
                    <a:pt x="314" y="200"/>
                    <a:pt x="314" y="200"/>
                  </a:cubicBezTo>
                  <a:cubicBezTo>
                    <a:pt x="314" y="200"/>
                    <a:pt x="314" y="199"/>
                    <a:pt x="313" y="199"/>
                  </a:cubicBezTo>
                  <a:cubicBezTo>
                    <a:pt x="313" y="198"/>
                    <a:pt x="312" y="198"/>
                    <a:pt x="312" y="197"/>
                  </a:cubicBezTo>
                  <a:cubicBezTo>
                    <a:pt x="311" y="197"/>
                    <a:pt x="311" y="196"/>
                    <a:pt x="310" y="196"/>
                  </a:cubicBezTo>
                  <a:cubicBezTo>
                    <a:pt x="310" y="196"/>
                    <a:pt x="310" y="195"/>
                    <a:pt x="310" y="195"/>
                  </a:cubicBezTo>
                  <a:cubicBezTo>
                    <a:pt x="311" y="194"/>
                    <a:pt x="307" y="191"/>
                    <a:pt x="304" y="191"/>
                  </a:cubicBezTo>
                  <a:cubicBezTo>
                    <a:pt x="302" y="190"/>
                    <a:pt x="301" y="191"/>
                    <a:pt x="300" y="192"/>
                  </a:cubicBezTo>
                  <a:cubicBezTo>
                    <a:pt x="300" y="193"/>
                    <a:pt x="300" y="194"/>
                    <a:pt x="299" y="194"/>
                  </a:cubicBezTo>
                  <a:cubicBezTo>
                    <a:pt x="299" y="196"/>
                    <a:pt x="299" y="196"/>
                    <a:pt x="298" y="196"/>
                  </a:cubicBezTo>
                  <a:cubicBezTo>
                    <a:pt x="296" y="197"/>
                    <a:pt x="296" y="196"/>
                    <a:pt x="295" y="196"/>
                  </a:cubicBezTo>
                  <a:cubicBezTo>
                    <a:pt x="294" y="195"/>
                    <a:pt x="294" y="194"/>
                    <a:pt x="293" y="193"/>
                  </a:cubicBezTo>
                  <a:cubicBezTo>
                    <a:pt x="293" y="191"/>
                    <a:pt x="290" y="189"/>
                    <a:pt x="289" y="188"/>
                  </a:cubicBezTo>
                  <a:cubicBezTo>
                    <a:pt x="288" y="187"/>
                    <a:pt x="287" y="186"/>
                    <a:pt x="287" y="185"/>
                  </a:cubicBezTo>
                  <a:cubicBezTo>
                    <a:pt x="287" y="185"/>
                    <a:pt x="287" y="184"/>
                    <a:pt x="287" y="184"/>
                  </a:cubicBezTo>
                  <a:cubicBezTo>
                    <a:pt x="287" y="183"/>
                    <a:pt x="287" y="181"/>
                    <a:pt x="286" y="181"/>
                  </a:cubicBezTo>
                  <a:cubicBezTo>
                    <a:pt x="286" y="181"/>
                    <a:pt x="285" y="180"/>
                    <a:pt x="285" y="179"/>
                  </a:cubicBezTo>
                  <a:cubicBezTo>
                    <a:pt x="284" y="178"/>
                    <a:pt x="283" y="178"/>
                    <a:pt x="282" y="177"/>
                  </a:cubicBezTo>
                  <a:cubicBezTo>
                    <a:pt x="280" y="176"/>
                    <a:pt x="279" y="175"/>
                    <a:pt x="278" y="174"/>
                  </a:cubicBezTo>
                  <a:cubicBezTo>
                    <a:pt x="278" y="174"/>
                    <a:pt x="277" y="173"/>
                    <a:pt x="277" y="173"/>
                  </a:cubicBezTo>
                  <a:cubicBezTo>
                    <a:pt x="277" y="172"/>
                    <a:pt x="277" y="172"/>
                    <a:pt x="277" y="172"/>
                  </a:cubicBezTo>
                  <a:cubicBezTo>
                    <a:pt x="277" y="172"/>
                    <a:pt x="277" y="171"/>
                    <a:pt x="276" y="171"/>
                  </a:cubicBezTo>
                  <a:cubicBezTo>
                    <a:pt x="276" y="171"/>
                    <a:pt x="275" y="169"/>
                    <a:pt x="275" y="169"/>
                  </a:cubicBezTo>
                  <a:cubicBezTo>
                    <a:pt x="275" y="169"/>
                    <a:pt x="275" y="169"/>
                    <a:pt x="275" y="169"/>
                  </a:cubicBezTo>
                  <a:cubicBezTo>
                    <a:pt x="275" y="169"/>
                    <a:pt x="274" y="168"/>
                    <a:pt x="275" y="168"/>
                  </a:cubicBezTo>
                  <a:cubicBezTo>
                    <a:pt x="275" y="168"/>
                    <a:pt x="275" y="168"/>
                    <a:pt x="275" y="168"/>
                  </a:cubicBezTo>
                  <a:cubicBezTo>
                    <a:pt x="274" y="168"/>
                    <a:pt x="275" y="167"/>
                    <a:pt x="276" y="167"/>
                  </a:cubicBezTo>
                  <a:cubicBezTo>
                    <a:pt x="276" y="167"/>
                    <a:pt x="278" y="166"/>
                    <a:pt x="279" y="166"/>
                  </a:cubicBezTo>
                  <a:cubicBezTo>
                    <a:pt x="279" y="166"/>
                    <a:pt x="279" y="166"/>
                    <a:pt x="279" y="166"/>
                  </a:cubicBezTo>
                  <a:cubicBezTo>
                    <a:pt x="279" y="166"/>
                    <a:pt x="279" y="166"/>
                    <a:pt x="280" y="164"/>
                  </a:cubicBezTo>
                  <a:cubicBezTo>
                    <a:pt x="280" y="164"/>
                    <a:pt x="280" y="163"/>
                    <a:pt x="280" y="163"/>
                  </a:cubicBezTo>
                  <a:cubicBezTo>
                    <a:pt x="279" y="162"/>
                    <a:pt x="279" y="162"/>
                    <a:pt x="280" y="161"/>
                  </a:cubicBezTo>
                  <a:cubicBezTo>
                    <a:pt x="280" y="160"/>
                    <a:pt x="280" y="160"/>
                    <a:pt x="280" y="160"/>
                  </a:cubicBezTo>
                  <a:cubicBezTo>
                    <a:pt x="281" y="160"/>
                    <a:pt x="282" y="160"/>
                    <a:pt x="283" y="159"/>
                  </a:cubicBezTo>
                  <a:cubicBezTo>
                    <a:pt x="283" y="159"/>
                    <a:pt x="282" y="159"/>
                    <a:pt x="281" y="159"/>
                  </a:cubicBezTo>
                  <a:cubicBezTo>
                    <a:pt x="280" y="159"/>
                    <a:pt x="280" y="159"/>
                    <a:pt x="280" y="158"/>
                  </a:cubicBezTo>
                  <a:cubicBezTo>
                    <a:pt x="281" y="158"/>
                    <a:pt x="280" y="157"/>
                    <a:pt x="280" y="157"/>
                  </a:cubicBezTo>
                  <a:cubicBezTo>
                    <a:pt x="279" y="157"/>
                    <a:pt x="279" y="156"/>
                    <a:pt x="279" y="156"/>
                  </a:cubicBezTo>
                  <a:cubicBezTo>
                    <a:pt x="280" y="156"/>
                    <a:pt x="279" y="156"/>
                    <a:pt x="277" y="155"/>
                  </a:cubicBezTo>
                  <a:cubicBezTo>
                    <a:pt x="275" y="155"/>
                    <a:pt x="273" y="154"/>
                    <a:pt x="272" y="153"/>
                  </a:cubicBezTo>
                  <a:cubicBezTo>
                    <a:pt x="272" y="153"/>
                    <a:pt x="272" y="153"/>
                    <a:pt x="271" y="153"/>
                  </a:cubicBezTo>
                  <a:cubicBezTo>
                    <a:pt x="271" y="153"/>
                    <a:pt x="270" y="152"/>
                    <a:pt x="270" y="152"/>
                  </a:cubicBezTo>
                  <a:cubicBezTo>
                    <a:pt x="269" y="151"/>
                    <a:pt x="269" y="151"/>
                    <a:pt x="268" y="151"/>
                  </a:cubicBezTo>
                  <a:cubicBezTo>
                    <a:pt x="267" y="151"/>
                    <a:pt x="267" y="151"/>
                    <a:pt x="266" y="151"/>
                  </a:cubicBezTo>
                  <a:cubicBezTo>
                    <a:pt x="266" y="151"/>
                    <a:pt x="266" y="151"/>
                    <a:pt x="265" y="151"/>
                  </a:cubicBezTo>
                  <a:cubicBezTo>
                    <a:pt x="265" y="151"/>
                    <a:pt x="265" y="151"/>
                    <a:pt x="264" y="150"/>
                  </a:cubicBezTo>
                  <a:cubicBezTo>
                    <a:pt x="264" y="149"/>
                    <a:pt x="263" y="149"/>
                    <a:pt x="261" y="148"/>
                  </a:cubicBezTo>
                  <a:cubicBezTo>
                    <a:pt x="260" y="147"/>
                    <a:pt x="258" y="147"/>
                    <a:pt x="258" y="147"/>
                  </a:cubicBezTo>
                  <a:cubicBezTo>
                    <a:pt x="258" y="146"/>
                    <a:pt x="256" y="146"/>
                    <a:pt x="255" y="145"/>
                  </a:cubicBezTo>
                  <a:cubicBezTo>
                    <a:pt x="251" y="144"/>
                    <a:pt x="249" y="144"/>
                    <a:pt x="248" y="144"/>
                  </a:cubicBezTo>
                  <a:cubicBezTo>
                    <a:pt x="247" y="144"/>
                    <a:pt x="246" y="144"/>
                    <a:pt x="245" y="144"/>
                  </a:cubicBezTo>
                  <a:cubicBezTo>
                    <a:pt x="244" y="143"/>
                    <a:pt x="243" y="143"/>
                    <a:pt x="243" y="144"/>
                  </a:cubicBezTo>
                  <a:cubicBezTo>
                    <a:pt x="241" y="144"/>
                    <a:pt x="240" y="144"/>
                    <a:pt x="238" y="143"/>
                  </a:cubicBezTo>
                  <a:cubicBezTo>
                    <a:pt x="237" y="142"/>
                    <a:pt x="236" y="142"/>
                    <a:pt x="236" y="142"/>
                  </a:cubicBezTo>
                  <a:cubicBezTo>
                    <a:pt x="237" y="141"/>
                    <a:pt x="233" y="139"/>
                    <a:pt x="232" y="140"/>
                  </a:cubicBezTo>
                  <a:cubicBezTo>
                    <a:pt x="232" y="140"/>
                    <a:pt x="230" y="138"/>
                    <a:pt x="230" y="137"/>
                  </a:cubicBezTo>
                  <a:cubicBezTo>
                    <a:pt x="230" y="135"/>
                    <a:pt x="229" y="135"/>
                    <a:pt x="227" y="136"/>
                  </a:cubicBezTo>
                  <a:cubicBezTo>
                    <a:pt x="227" y="137"/>
                    <a:pt x="225" y="138"/>
                    <a:pt x="224" y="138"/>
                  </a:cubicBezTo>
                  <a:cubicBezTo>
                    <a:pt x="222" y="139"/>
                    <a:pt x="222" y="139"/>
                    <a:pt x="219" y="139"/>
                  </a:cubicBezTo>
                  <a:cubicBezTo>
                    <a:pt x="218" y="139"/>
                    <a:pt x="217" y="139"/>
                    <a:pt x="217" y="139"/>
                  </a:cubicBezTo>
                  <a:cubicBezTo>
                    <a:pt x="216" y="139"/>
                    <a:pt x="212" y="140"/>
                    <a:pt x="212" y="141"/>
                  </a:cubicBezTo>
                  <a:cubicBezTo>
                    <a:pt x="211" y="141"/>
                    <a:pt x="210" y="142"/>
                    <a:pt x="210" y="142"/>
                  </a:cubicBezTo>
                  <a:cubicBezTo>
                    <a:pt x="208" y="143"/>
                    <a:pt x="206" y="145"/>
                    <a:pt x="207" y="146"/>
                  </a:cubicBezTo>
                  <a:cubicBezTo>
                    <a:pt x="207" y="147"/>
                    <a:pt x="206" y="147"/>
                    <a:pt x="206" y="148"/>
                  </a:cubicBezTo>
                  <a:cubicBezTo>
                    <a:pt x="206" y="148"/>
                    <a:pt x="204" y="149"/>
                    <a:pt x="202" y="150"/>
                  </a:cubicBezTo>
                  <a:cubicBezTo>
                    <a:pt x="284" y="272"/>
                    <a:pt x="284" y="272"/>
                    <a:pt x="284" y="272"/>
                  </a:cubicBezTo>
                  <a:cubicBezTo>
                    <a:pt x="209" y="267"/>
                    <a:pt x="209" y="267"/>
                    <a:pt x="209" y="267"/>
                  </a:cubicBezTo>
                  <a:cubicBezTo>
                    <a:pt x="209" y="267"/>
                    <a:pt x="209" y="267"/>
                    <a:pt x="209" y="267"/>
                  </a:cubicBezTo>
                  <a:cubicBezTo>
                    <a:pt x="209" y="268"/>
                    <a:pt x="209" y="268"/>
                    <a:pt x="209" y="267"/>
                  </a:cubicBezTo>
                  <a:cubicBezTo>
                    <a:pt x="210" y="267"/>
                    <a:pt x="210" y="267"/>
                    <a:pt x="210" y="267"/>
                  </a:cubicBezTo>
                  <a:cubicBezTo>
                    <a:pt x="210" y="268"/>
                    <a:pt x="212" y="269"/>
                    <a:pt x="213" y="269"/>
                  </a:cubicBezTo>
                  <a:cubicBezTo>
                    <a:pt x="213" y="268"/>
                    <a:pt x="213" y="268"/>
                    <a:pt x="213" y="268"/>
                  </a:cubicBezTo>
                  <a:cubicBezTo>
                    <a:pt x="213" y="267"/>
                    <a:pt x="213" y="267"/>
                    <a:pt x="213" y="267"/>
                  </a:cubicBezTo>
                  <a:cubicBezTo>
                    <a:pt x="213" y="267"/>
                    <a:pt x="214" y="268"/>
                    <a:pt x="214" y="268"/>
                  </a:cubicBezTo>
                  <a:cubicBezTo>
                    <a:pt x="214" y="269"/>
                    <a:pt x="214" y="270"/>
                    <a:pt x="214" y="270"/>
                  </a:cubicBezTo>
                  <a:cubicBezTo>
                    <a:pt x="214" y="270"/>
                    <a:pt x="214" y="270"/>
                    <a:pt x="214" y="271"/>
                  </a:cubicBezTo>
                  <a:cubicBezTo>
                    <a:pt x="214" y="272"/>
                    <a:pt x="215" y="273"/>
                    <a:pt x="215" y="273"/>
                  </a:cubicBezTo>
                  <a:cubicBezTo>
                    <a:pt x="216" y="273"/>
                    <a:pt x="216" y="273"/>
                    <a:pt x="216" y="273"/>
                  </a:cubicBezTo>
                  <a:cubicBezTo>
                    <a:pt x="216" y="273"/>
                    <a:pt x="216" y="274"/>
                    <a:pt x="216" y="274"/>
                  </a:cubicBezTo>
                  <a:cubicBezTo>
                    <a:pt x="215" y="273"/>
                    <a:pt x="215" y="274"/>
                    <a:pt x="215" y="275"/>
                  </a:cubicBezTo>
                  <a:cubicBezTo>
                    <a:pt x="215" y="276"/>
                    <a:pt x="215" y="277"/>
                    <a:pt x="215" y="277"/>
                  </a:cubicBezTo>
                  <a:cubicBezTo>
                    <a:pt x="214" y="278"/>
                    <a:pt x="213" y="279"/>
                    <a:pt x="213" y="279"/>
                  </a:cubicBezTo>
                  <a:cubicBezTo>
                    <a:pt x="213" y="280"/>
                    <a:pt x="212" y="281"/>
                    <a:pt x="211" y="281"/>
                  </a:cubicBezTo>
                  <a:cubicBezTo>
                    <a:pt x="210" y="282"/>
                    <a:pt x="210" y="282"/>
                    <a:pt x="210" y="282"/>
                  </a:cubicBezTo>
                  <a:cubicBezTo>
                    <a:pt x="210" y="283"/>
                    <a:pt x="210" y="283"/>
                    <a:pt x="210" y="284"/>
                  </a:cubicBezTo>
                  <a:cubicBezTo>
                    <a:pt x="209" y="284"/>
                    <a:pt x="209" y="284"/>
                    <a:pt x="209" y="284"/>
                  </a:cubicBezTo>
                  <a:cubicBezTo>
                    <a:pt x="208" y="284"/>
                    <a:pt x="208" y="284"/>
                    <a:pt x="208" y="285"/>
                  </a:cubicBezTo>
                  <a:cubicBezTo>
                    <a:pt x="208" y="285"/>
                    <a:pt x="208" y="286"/>
                    <a:pt x="209" y="286"/>
                  </a:cubicBezTo>
                  <a:cubicBezTo>
                    <a:pt x="209" y="286"/>
                    <a:pt x="209" y="286"/>
                    <a:pt x="208" y="286"/>
                  </a:cubicBezTo>
                  <a:cubicBezTo>
                    <a:pt x="208" y="285"/>
                    <a:pt x="208" y="285"/>
                    <a:pt x="207" y="286"/>
                  </a:cubicBezTo>
                  <a:cubicBezTo>
                    <a:pt x="206" y="287"/>
                    <a:pt x="206" y="288"/>
                    <a:pt x="205" y="288"/>
                  </a:cubicBezTo>
                  <a:cubicBezTo>
                    <a:pt x="204" y="288"/>
                    <a:pt x="204" y="288"/>
                    <a:pt x="204" y="290"/>
                  </a:cubicBezTo>
                  <a:cubicBezTo>
                    <a:pt x="205" y="292"/>
                    <a:pt x="204" y="292"/>
                    <a:pt x="204" y="292"/>
                  </a:cubicBezTo>
                  <a:cubicBezTo>
                    <a:pt x="204" y="292"/>
                    <a:pt x="204" y="292"/>
                    <a:pt x="203" y="292"/>
                  </a:cubicBezTo>
                  <a:cubicBezTo>
                    <a:pt x="203" y="292"/>
                    <a:pt x="204" y="293"/>
                    <a:pt x="204" y="293"/>
                  </a:cubicBezTo>
                  <a:cubicBezTo>
                    <a:pt x="204" y="293"/>
                    <a:pt x="204" y="293"/>
                    <a:pt x="204" y="293"/>
                  </a:cubicBezTo>
                  <a:cubicBezTo>
                    <a:pt x="203" y="294"/>
                    <a:pt x="204" y="295"/>
                    <a:pt x="204" y="295"/>
                  </a:cubicBezTo>
                  <a:cubicBezTo>
                    <a:pt x="205" y="296"/>
                    <a:pt x="205" y="296"/>
                    <a:pt x="204" y="296"/>
                  </a:cubicBezTo>
                  <a:cubicBezTo>
                    <a:pt x="204" y="296"/>
                    <a:pt x="204" y="298"/>
                    <a:pt x="205" y="301"/>
                  </a:cubicBezTo>
                  <a:cubicBezTo>
                    <a:pt x="206" y="303"/>
                    <a:pt x="206" y="306"/>
                    <a:pt x="206" y="306"/>
                  </a:cubicBezTo>
                  <a:cubicBezTo>
                    <a:pt x="206" y="306"/>
                    <a:pt x="206" y="306"/>
                    <a:pt x="206" y="307"/>
                  </a:cubicBezTo>
                  <a:cubicBezTo>
                    <a:pt x="206" y="307"/>
                    <a:pt x="206" y="308"/>
                    <a:pt x="206" y="308"/>
                  </a:cubicBezTo>
                  <a:cubicBezTo>
                    <a:pt x="205" y="310"/>
                    <a:pt x="205" y="310"/>
                    <a:pt x="206" y="311"/>
                  </a:cubicBezTo>
                  <a:cubicBezTo>
                    <a:pt x="207" y="311"/>
                    <a:pt x="207" y="311"/>
                    <a:pt x="207" y="311"/>
                  </a:cubicBezTo>
                  <a:cubicBezTo>
                    <a:pt x="207" y="311"/>
                    <a:pt x="206" y="311"/>
                    <a:pt x="206" y="311"/>
                  </a:cubicBezTo>
                  <a:cubicBezTo>
                    <a:pt x="205" y="311"/>
                    <a:pt x="205" y="311"/>
                    <a:pt x="205" y="311"/>
                  </a:cubicBezTo>
                  <a:cubicBezTo>
                    <a:pt x="205" y="311"/>
                    <a:pt x="204" y="313"/>
                    <a:pt x="205" y="314"/>
                  </a:cubicBezTo>
                  <a:cubicBezTo>
                    <a:pt x="205" y="314"/>
                    <a:pt x="205" y="314"/>
                    <a:pt x="204" y="315"/>
                  </a:cubicBezTo>
                  <a:cubicBezTo>
                    <a:pt x="204" y="315"/>
                    <a:pt x="204" y="316"/>
                    <a:pt x="204" y="317"/>
                  </a:cubicBezTo>
                  <a:cubicBezTo>
                    <a:pt x="204" y="320"/>
                    <a:pt x="204" y="321"/>
                    <a:pt x="203" y="321"/>
                  </a:cubicBezTo>
                  <a:cubicBezTo>
                    <a:pt x="202" y="321"/>
                    <a:pt x="201" y="321"/>
                    <a:pt x="201" y="322"/>
                  </a:cubicBezTo>
                  <a:cubicBezTo>
                    <a:pt x="201" y="322"/>
                    <a:pt x="201" y="323"/>
                    <a:pt x="201" y="323"/>
                  </a:cubicBezTo>
                  <a:cubicBezTo>
                    <a:pt x="201" y="324"/>
                    <a:pt x="201" y="326"/>
                    <a:pt x="201" y="327"/>
                  </a:cubicBezTo>
                  <a:cubicBezTo>
                    <a:pt x="201" y="327"/>
                    <a:pt x="200" y="328"/>
                    <a:pt x="200" y="329"/>
                  </a:cubicBezTo>
                  <a:cubicBezTo>
                    <a:pt x="198" y="331"/>
                    <a:pt x="197" y="332"/>
                    <a:pt x="196" y="332"/>
                  </a:cubicBezTo>
                  <a:cubicBezTo>
                    <a:pt x="195" y="332"/>
                    <a:pt x="195" y="332"/>
                    <a:pt x="194" y="333"/>
                  </a:cubicBezTo>
                  <a:cubicBezTo>
                    <a:pt x="194" y="333"/>
                    <a:pt x="193" y="333"/>
                    <a:pt x="193" y="333"/>
                  </a:cubicBezTo>
                  <a:cubicBezTo>
                    <a:pt x="192" y="333"/>
                    <a:pt x="192" y="334"/>
                    <a:pt x="192" y="334"/>
                  </a:cubicBezTo>
                  <a:cubicBezTo>
                    <a:pt x="191" y="334"/>
                    <a:pt x="191" y="335"/>
                    <a:pt x="191" y="335"/>
                  </a:cubicBezTo>
                  <a:cubicBezTo>
                    <a:pt x="191" y="335"/>
                    <a:pt x="190" y="335"/>
                    <a:pt x="190" y="335"/>
                  </a:cubicBezTo>
                  <a:cubicBezTo>
                    <a:pt x="190" y="336"/>
                    <a:pt x="187" y="339"/>
                    <a:pt x="186" y="339"/>
                  </a:cubicBezTo>
                  <a:cubicBezTo>
                    <a:pt x="185" y="339"/>
                    <a:pt x="182" y="345"/>
                    <a:pt x="182" y="346"/>
                  </a:cubicBezTo>
                  <a:cubicBezTo>
                    <a:pt x="182" y="346"/>
                    <a:pt x="182" y="347"/>
                    <a:pt x="182" y="348"/>
                  </a:cubicBezTo>
                  <a:cubicBezTo>
                    <a:pt x="182" y="349"/>
                    <a:pt x="182" y="350"/>
                    <a:pt x="182" y="351"/>
                  </a:cubicBezTo>
                  <a:cubicBezTo>
                    <a:pt x="182" y="352"/>
                    <a:pt x="182" y="353"/>
                    <a:pt x="182" y="353"/>
                  </a:cubicBezTo>
                  <a:cubicBezTo>
                    <a:pt x="182" y="353"/>
                    <a:pt x="182" y="353"/>
                    <a:pt x="182" y="354"/>
                  </a:cubicBezTo>
                  <a:cubicBezTo>
                    <a:pt x="182" y="354"/>
                    <a:pt x="182" y="355"/>
                    <a:pt x="182" y="359"/>
                  </a:cubicBezTo>
                  <a:cubicBezTo>
                    <a:pt x="182" y="361"/>
                    <a:pt x="182" y="362"/>
                    <a:pt x="182" y="362"/>
                  </a:cubicBezTo>
                  <a:cubicBezTo>
                    <a:pt x="181" y="362"/>
                    <a:pt x="181" y="363"/>
                    <a:pt x="181" y="363"/>
                  </a:cubicBezTo>
                  <a:cubicBezTo>
                    <a:pt x="180" y="364"/>
                    <a:pt x="180" y="365"/>
                    <a:pt x="180" y="365"/>
                  </a:cubicBezTo>
                  <a:cubicBezTo>
                    <a:pt x="180" y="365"/>
                    <a:pt x="179" y="365"/>
                    <a:pt x="179" y="366"/>
                  </a:cubicBezTo>
                  <a:cubicBezTo>
                    <a:pt x="179" y="367"/>
                    <a:pt x="179" y="368"/>
                    <a:pt x="179" y="368"/>
                  </a:cubicBezTo>
                  <a:cubicBezTo>
                    <a:pt x="177" y="372"/>
                    <a:pt x="176" y="375"/>
                    <a:pt x="177" y="376"/>
                  </a:cubicBezTo>
                  <a:cubicBezTo>
                    <a:pt x="178" y="377"/>
                    <a:pt x="178" y="379"/>
                    <a:pt x="178" y="380"/>
                  </a:cubicBezTo>
                  <a:cubicBezTo>
                    <a:pt x="178" y="381"/>
                    <a:pt x="178" y="384"/>
                    <a:pt x="178" y="385"/>
                  </a:cubicBezTo>
                  <a:cubicBezTo>
                    <a:pt x="178" y="386"/>
                    <a:pt x="178" y="387"/>
                    <a:pt x="178" y="387"/>
                  </a:cubicBezTo>
                  <a:cubicBezTo>
                    <a:pt x="177" y="388"/>
                    <a:pt x="177" y="388"/>
                    <a:pt x="176" y="388"/>
                  </a:cubicBezTo>
                  <a:cubicBezTo>
                    <a:pt x="176" y="388"/>
                    <a:pt x="176" y="388"/>
                    <a:pt x="176" y="389"/>
                  </a:cubicBezTo>
                  <a:cubicBezTo>
                    <a:pt x="176" y="389"/>
                    <a:pt x="176" y="389"/>
                    <a:pt x="176" y="389"/>
                  </a:cubicBezTo>
                  <a:cubicBezTo>
                    <a:pt x="176" y="389"/>
                    <a:pt x="176" y="389"/>
                    <a:pt x="176" y="390"/>
                  </a:cubicBezTo>
                  <a:cubicBezTo>
                    <a:pt x="176" y="390"/>
                    <a:pt x="176" y="390"/>
                    <a:pt x="176" y="390"/>
                  </a:cubicBezTo>
                  <a:cubicBezTo>
                    <a:pt x="175" y="391"/>
                    <a:pt x="175" y="391"/>
                    <a:pt x="176" y="391"/>
                  </a:cubicBezTo>
                  <a:cubicBezTo>
                    <a:pt x="176" y="391"/>
                    <a:pt x="176" y="391"/>
                    <a:pt x="176" y="392"/>
                  </a:cubicBezTo>
                  <a:cubicBezTo>
                    <a:pt x="176" y="392"/>
                    <a:pt x="176" y="392"/>
                    <a:pt x="177" y="392"/>
                  </a:cubicBezTo>
                  <a:cubicBezTo>
                    <a:pt x="177" y="392"/>
                    <a:pt x="177" y="392"/>
                    <a:pt x="177" y="393"/>
                  </a:cubicBezTo>
                  <a:cubicBezTo>
                    <a:pt x="178" y="393"/>
                    <a:pt x="178" y="394"/>
                    <a:pt x="180" y="394"/>
                  </a:cubicBezTo>
                  <a:cubicBezTo>
                    <a:pt x="180" y="394"/>
                    <a:pt x="181" y="394"/>
                    <a:pt x="182" y="394"/>
                  </a:cubicBezTo>
                  <a:cubicBezTo>
                    <a:pt x="183" y="395"/>
                    <a:pt x="184" y="395"/>
                    <a:pt x="185" y="395"/>
                  </a:cubicBezTo>
                  <a:cubicBezTo>
                    <a:pt x="186" y="395"/>
                    <a:pt x="186" y="395"/>
                    <a:pt x="187" y="395"/>
                  </a:cubicBezTo>
                  <a:cubicBezTo>
                    <a:pt x="187" y="395"/>
                    <a:pt x="188" y="396"/>
                    <a:pt x="188" y="396"/>
                  </a:cubicBezTo>
                  <a:cubicBezTo>
                    <a:pt x="190" y="396"/>
                    <a:pt x="191" y="397"/>
                    <a:pt x="191" y="397"/>
                  </a:cubicBezTo>
                  <a:cubicBezTo>
                    <a:pt x="192" y="397"/>
                    <a:pt x="192" y="397"/>
                    <a:pt x="193" y="397"/>
                  </a:cubicBezTo>
                  <a:cubicBezTo>
                    <a:pt x="193" y="397"/>
                    <a:pt x="193" y="397"/>
                    <a:pt x="194" y="398"/>
                  </a:cubicBezTo>
                  <a:cubicBezTo>
                    <a:pt x="195" y="398"/>
                    <a:pt x="195" y="398"/>
                    <a:pt x="195" y="398"/>
                  </a:cubicBezTo>
                  <a:cubicBezTo>
                    <a:pt x="195" y="397"/>
                    <a:pt x="196" y="397"/>
                    <a:pt x="197" y="398"/>
                  </a:cubicBezTo>
                  <a:cubicBezTo>
                    <a:pt x="197" y="398"/>
                    <a:pt x="198" y="398"/>
                    <a:pt x="200" y="398"/>
                  </a:cubicBezTo>
                  <a:cubicBezTo>
                    <a:pt x="203" y="398"/>
                    <a:pt x="204" y="398"/>
                    <a:pt x="207" y="397"/>
                  </a:cubicBezTo>
                  <a:cubicBezTo>
                    <a:pt x="208" y="397"/>
                    <a:pt x="210" y="397"/>
                    <a:pt x="210" y="397"/>
                  </a:cubicBezTo>
                  <a:cubicBezTo>
                    <a:pt x="211" y="397"/>
                    <a:pt x="216" y="395"/>
                    <a:pt x="216" y="395"/>
                  </a:cubicBezTo>
                  <a:cubicBezTo>
                    <a:pt x="216" y="395"/>
                    <a:pt x="218" y="394"/>
                    <a:pt x="220" y="394"/>
                  </a:cubicBezTo>
                  <a:cubicBezTo>
                    <a:pt x="221" y="394"/>
                    <a:pt x="222" y="393"/>
                    <a:pt x="222" y="393"/>
                  </a:cubicBezTo>
                  <a:cubicBezTo>
                    <a:pt x="222" y="393"/>
                    <a:pt x="223" y="393"/>
                    <a:pt x="223" y="393"/>
                  </a:cubicBezTo>
                  <a:cubicBezTo>
                    <a:pt x="223" y="392"/>
                    <a:pt x="225" y="392"/>
                    <a:pt x="226" y="391"/>
                  </a:cubicBezTo>
                  <a:cubicBezTo>
                    <a:pt x="227" y="390"/>
                    <a:pt x="227" y="390"/>
                    <a:pt x="227" y="389"/>
                  </a:cubicBezTo>
                  <a:cubicBezTo>
                    <a:pt x="227" y="389"/>
                    <a:pt x="227" y="389"/>
                    <a:pt x="226" y="389"/>
                  </a:cubicBezTo>
                  <a:cubicBezTo>
                    <a:pt x="227" y="389"/>
                    <a:pt x="227" y="389"/>
                    <a:pt x="227" y="388"/>
                  </a:cubicBezTo>
                  <a:cubicBezTo>
                    <a:pt x="229" y="388"/>
                    <a:pt x="229" y="388"/>
                    <a:pt x="232" y="388"/>
                  </a:cubicBezTo>
                  <a:cubicBezTo>
                    <a:pt x="235" y="388"/>
                    <a:pt x="236" y="388"/>
                    <a:pt x="237" y="387"/>
                  </a:cubicBezTo>
                  <a:cubicBezTo>
                    <a:pt x="238" y="387"/>
                    <a:pt x="238" y="387"/>
                    <a:pt x="238" y="387"/>
                  </a:cubicBezTo>
                  <a:cubicBezTo>
                    <a:pt x="238" y="386"/>
                    <a:pt x="238" y="386"/>
                    <a:pt x="238" y="386"/>
                  </a:cubicBezTo>
                  <a:cubicBezTo>
                    <a:pt x="239" y="386"/>
                    <a:pt x="239" y="385"/>
                    <a:pt x="240" y="384"/>
                  </a:cubicBezTo>
                  <a:cubicBezTo>
                    <a:pt x="241" y="383"/>
                    <a:pt x="241" y="383"/>
                    <a:pt x="241" y="383"/>
                  </a:cubicBezTo>
                  <a:cubicBezTo>
                    <a:pt x="240" y="384"/>
                    <a:pt x="240" y="383"/>
                    <a:pt x="241" y="383"/>
                  </a:cubicBezTo>
                  <a:cubicBezTo>
                    <a:pt x="241" y="382"/>
                    <a:pt x="241" y="381"/>
                    <a:pt x="242" y="381"/>
                  </a:cubicBezTo>
                  <a:cubicBezTo>
                    <a:pt x="242" y="381"/>
                    <a:pt x="242" y="380"/>
                    <a:pt x="242" y="380"/>
                  </a:cubicBezTo>
                  <a:cubicBezTo>
                    <a:pt x="242" y="380"/>
                    <a:pt x="242" y="379"/>
                    <a:pt x="242" y="379"/>
                  </a:cubicBezTo>
                  <a:cubicBezTo>
                    <a:pt x="242" y="379"/>
                    <a:pt x="243" y="377"/>
                    <a:pt x="244" y="377"/>
                  </a:cubicBezTo>
                  <a:cubicBezTo>
                    <a:pt x="244" y="377"/>
                    <a:pt x="245" y="377"/>
                    <a:pt x="246" y="377"/>
                  </a:cubicBezTo>
                  <a:cubicBezTo>
                    <a:pt x="247" y="376"/>
                    <a:pt x="248" y="376"/>
                    <a:pt x="248" y="376"/>
                  </a:cubicBezTo>
                  <a:cubicBezTo>
                    <a:pt x="249" y="376"/>
                    <a:pt x="252" y="375"/>
                    <a:pt x="252" y="375"/>
                  </a:cubicBezTo>
                  <a:cubicBezTo>
                    <a:pt x="252" y="374"/>
                    <a:pt x="255" y="374"/>
                    <a:pt x="257" y="374"/>
                  </a:cubicBezTo>
                  <a:cubicBezTo>
                    <a:pt x="258" y="374"/>
                    <a:pt x="258" y="374"/>
                    <a:pt x="259" y="374"/>
                  </a:cubicBezTo>
                  <a:cubicBezTo>
                    <a:pt x="259" y="374"/>
                    <a:pt x="259" y="374"/>
                    <a:pt x="259" y="374"/>
                  </a:cubicBezTo>
                  <a:cubicBezTo>
                    <a:pt x="260" y="374"/>
                    <a:pt x="260" y="374"/>
                    <a:pt x="261" y="374"/>
                  </a:cubicBezTo>
                  <a:cubicBezTo>
                    <a:pt x="262" y="373"/>
                    <a:pt x="265" y="372"/>
                    <a:pt x="264" y="372"/>
                  </a:cubicBezTo>
                  <a:cubicBezTo>
                    <a:pt x="264" y="372"/>
                    <a:pt x="265" y="372"/>
                    <a:pt x="266" y="372"/>
                  </a:cubicBezTo>
                  <a:cubicBezTo>
                    <a:pt x="267" y="372"/>
                    <a:pt x="267" y="371"/>
                    <a:pt x="267" y="371"/>
                  </a:cubicBezTo>
                  <a:cubicBezTo>
                    <a:pt x="268" y="370"/>
                    <a:pt x="268" y="370"/>
                    <a:pt x="269" y="370"/>
                  </a:cubicBezTo>
                  <a:cubicBezTo>
                    <a:pt x="269" y="370"/>
                    <a:pt x="269" y="370"/>
                    <a:pt x="269" y="369"/>
                  </a:cubicBezTo>
                  <a:cubicBezTo>
                    <a:pt x="269" y="369"/>
                    <a:pt x="269" y="369"/>
                    <a:pt x="269" y="369"/>
                  </a:cubicBezTo>
                  <a:cubicBezTo>
                    <a:pt x="270" y="369"/>
                    <a:pt x="270" y="368"/>
                    <a:pt x="269" y="368"/>
                  </a:cubicBezTo>
                  <a:cubicBezTo>
                    <a:pt x="269" y="368"/>
                    <a:pt x="269" y="368"/>
                    <a:pt x="270" y="368"/>
                  </a:cubicBezTo>
                  <a:cubicBezTo>
                    <a:pt x="270" y="368"/>
                    <a:pt x="270" y="367"/>
                    <a:pt x="271" y="366"/>
                  </a:cubicBezTo>
                  <a:cubicBezTo>
                    <a:pt x="271" y="366"/>
                    <a:pt x="272" y="365"/>
                    <a:pt x="272" y="365"/>
                  </a:cubicBezTo>
                  <a:cubicBezTo>
                    <a:pt x="272" y="365"/>
                    <a:pt x="272" y="364"/>
                    <a:pt x="272" y="364"/>
                  </a:cubicBezTo>
                  <a:cubicBezTo>
                    <a:pt x="272" y="364"/>
                    <a:pt x="273" y="364"/>
                    <a:pt x="273" y="363"/>
                  </a:cubicBezTo>
                  <a:cubicBezTo>
                    <a:pt x="274" y="362"/>
                    <a:pt x="274" y="361"/>
                    <a:pt x="274" y="361"/>
                  </a:cubicBezTo>
                  <a:cubicBezTo>
                    <a:pt x="274" y="361"/>
                    <a:pt x="275" y="361"/>
                    <a:pt x="275" y="360"/>
                  </a:cubicBezTo>
                  <a:cubicBezTo>
                    <a:pt x="276" y="360"/>
                    <a:pt x="277" y="359"/>
                    <a:pt x="276" y="358"/>
                  </a:cubicBezTo>
                  <a:cubicBezTo>
                    <a:pt x="276" y="357"/>
                    <a:pt x="276" y="356"/>
                    <a:pt x="276" y="355"/>
                  </a:cubicBezTo>
                  <a:cubicBezTo>
                    <a:pt x="277" y="354"/>
                    <a:pt x="277" y="353"/>
                    <a:pt x="277" y="352"/>
                  </a:cubicBezTo>
                  <a:cubicBezTo>
                    <a:pt x="277" y="352"/>
                    <a:pt x="278" y="352"/>
                    <a:pt x="278" y="351"/>
                  </a:cubicBezTo>
                  <a:cubicBezTo>
                    <a:pt x="279" y="351"/>
                    <a:pt x="279" y="351"/>
                    <a:pt x="279" y="350"/>
                  </a:cubicBezTo>
                  <a:cubicBezTo>
                    <a:pt x="279" y="350"/>
                    <a:pt x="279" y="349"/>
                    <a:pt x="280" y="349"/>
                  </a:cubicBezTo>
                  <a:cubicBezTo>
                    <a:pt x="281" y="348"/>
                    <a:pt x="281" y="348"/>
                    <a:pt x="281" y="347"/>
                  </a:cubicBezTo>
                  <a:cubicBezTo>
                    <a:pt x="281" y="347"/>
                    <a:pt x="281" y="346"/>
                    <a:pt x="281" y="346"/>
                  </a:cubicBezTo>
                  <a:cubicBezTo>
                    <a:pt x="280" y="346"/>
                    <a:pt x="281" y="344"/>
                    <a:pt x="283" y="343"/>
                  </a:cubicBezTo>
                  <a:cubicBezTo>
                    <a:pt x="283" y="342"/>
                    <a:pt x="284" y="342"/>
                    <a:pt x="284" y="341"/>
                  </a:cubicBezTo>
                  <a:cubicBezTo>
                    <a:pt x="285" y="341"/>
                    <a:pt x="285" y="341"/>
                    <a:pt x="285" y="341"/>
                  </a:cubicBezTo>
                  <a:cubicBezTo>
                    <a:pt x="285" y="341"/>
                    <a:pt x="288" y="339"/>
                    <a:pt x="288" y="339"/>
                  </a:cubicBezTo>
                  <a:cubicBezTo>
                    <a:pt x="288" y="338"/>
                    <a:pt x="289" y="338"/>
                    <a:pt x="289" y="338"/>
                  </a:cubicBezTo>
                  <a:cubicBezTo>
                    <a:pt x="289" y="338"/>
                    <a:pt x="290" y="338"/>
                    <a:pt x="290" y="337"/>
                  </a:cubicBezTo>
                  <a:cubicBezTo>
                    <a:pt x="291" y="336"/>
                    <a:pt x="291" y="336"/>
                    <a:pt x="292" y="336"/>
                  </a:cubicBezTo>
                  <a:cubicBezTo>
                    <a:pt x="293" y="336"/>
                    <a:pt x="293" y="336"/>
                    <a:pt x="293" y="336"/>
                  </a:cubicBezTo>
                  <a:cubicBezTo>
                    <a:pt x="294" y="335"/>
                    <a:pt x="294" y="335"/>
                    <a:pt x="294" y="335"/>
                  </a:cubicBezTo>
                  <a:cubicBezTo>
                    <a:pt x="294" y="335"/>
                    <a:pt x="294" y="335"/>
                    <a:pt x="295" y="335"/>
                  </a:cubicBezTo>
                  <a:cubicBezTo>
                    <a:pt x="295" y="335"/>
                    <a:pt x="295" y="335"/>
                    <a:pt x="295" y="335"/>
                  </a:cubicBezTo>
                  <a:cubicBezTo>
                    <a:pt x="295" y="335"/>
                    <a:pt x="296" y="335"/>
                    <a:pt x="298" y="334"/>
                  </a:cubicBezTo>
                  <a:cubicBezTo>
                    <a:pt x="300" y="332"/>
                    <a:pt x="308" y="329"/>
                    <a:pt x="310" y="328"/>
                  </a:cubicBezTo>
                  <a:cubicBezTo>
                    <a:pt x="311" y="328"/>
                    <a:pt x="313" y="327"/>
                    <a:pt x="314" y="327"/>
                  </a:cubicBezTo>
                  <a:cubicBezTo>
                    <a:pt x="316" y="327"/>
                    <a:pt x="321" y="324"/>
                    <a:pt x="324" y="322"/>
                  </a:cubicBezTo>
                  <a:cubicBezTo>
                    <a:pt x="325" y="322"/>
                    <a:pt x="326" y="321"/>
                    <a:pt x="326" y="321"/>
                  </a:cubicBezTo>
                  <a:cubicBezTo>
                    <a:pt x="327" y="321"/>
                    <a:pt x="329" y="319"/>
                    <a:pt x="330" y="318"/>
                  </a:cubicBezTo>
                  <a:cubicBezTo>
                    <a:pt x="330" y="317"/>
                    <a:pt x="331" y="316"/>
                    <a:pt x="332" y="316"/>
                  </a:cubicBezTo>
                  <a:cubicBezTo>
                    <a:pt x="333" y="315"/>
                    <a:pt x="334" y="315"/>
                    <a:pt x="334" y="314"/>
                  </a:cubicBezTo>
                  <a:cubicBezTo>
                    <a:pt x="334" y="314"/>
                    <a:pt x="334" y="314"/>
                    <a:pt x="335" y="314"/>
                  </a:cubicBezTo>
                  <a:cubicBezTo>
                    <a:pt x="335" y="314"/>
                    <a:pt x="336" y="313"/>
                    <a:pt x="336" y="313"/>
                  </a:cubicBezTo>
                  <a:cubicBezTo>
                    <a:pt x="337" y="312"/>
                    <a:pt x="338" y="311"/>
                    <a:pt x="338" y="311"/>
                  </a:cubicBezTo>
                  <a:cubicBezTo>
                    <a:pt x="339" y="311"/>
                    <a:pt x="339" y="310"/>
                    <a:pt x="340" y="309"/>
                  </a:cubicBezTo>
                  <a:cubicBezTo>
                    <a:pt x="341" y="308"/>
                    <a:pt x="341" y="307"/>
                    <a:pt x="341" y="308"/>
                  </a:cubicBezTo>
                  <a:cubicBezTo>
                    <a:pt x="341" y="308"/>
                    <a:pt x="343" y="306"/>
                    <a:pt x="343" y="305"/>
                  </a:cubicBezTo>
                  <a:cubicBezTo>
                    <a:pt x="343" y="305"/>
                    <a:pt x="343" y="304"/>
                    <a:pt x="344" y="304"/>
                  </a:cubicBezTo>
                  <a:cubicBezTo>
                    <a:pt x="345" y="303"/>
                    <a:pt x="345" y="303"/>
                    <a:pt x="344" y="303"/>
                  </a:cubicBezTo>
                  <a:cubicBezTo>
                    <a:pt x="344" y="302"/>
                    <a:pt x="343" y="302"/>
                    <a:pt x="343" y="303"/>
                  </a:cubicBezTo>
                  <a:cubicBezTo>
                    <a:pt x="342" y="303"/>
                    <a:pt x="342" y="303"/>
                    <a:pt x="342" y="303"/>
                  </a:cubicBezTo>
                  <a:cubicBezTo>
                    <a:pt x="342" y="303"/>
                    <a:pt x="341" y="303"/>
                    <a:pt x="340" y="303"/>
                  </a:cubicBezTo>
                  <a:cubicBezTo>
                    <a:pt x="339" y="303"/>
                    <a:pt x="338" y="303"/>
                    <a:pt x="338" y="303"/>
                  </a:cubicBezTo>
                  <a:cubicBezTo>
                    <a:pt x="338" y="302"/>
                    <a:pt x="337" y="302"/>
                    <a:pt x="337" y="302"/>
                  </a:cubicBezTo>
                  <a:cubicBezTo>
                    <a:pt x="337" y="302"/>
                    <a:pt x="336" y="302"/>
                    <a:pt x="336" y="302"/>
                  </a:cubicBezTo>
                  <a:cubicBezTo>
                    <a:pt x="335" y="302"/>
                    <a:pt x="335" y="301"/>
                    <a:pt x="334" y="302"/>
                  </a:cubicBezTo>
                  <a:cubicBezTo>
                    <a:pt x="332" y="302"/>
                    <a:pt x="332" y="302"/>
                    <a:pt x="331" y="301"/>
                  </a:cubicBezTo>
                  <a:cubicBezTo>
                    <a:pt x="331" y="301"/>
                    <a:pt x="330" y="301"/>
                    <a:pt x="330" y="301"/>
                  </a:cubicBezTo>
                  <a:cubicBezTo>
                    <a:pt x="329" y="301"/>
                    <a:pt x="327" y="301"/>
                    <a:pt x="327" y="300"/>
                  </a:cubicBezTo>
                  <a:cubicBezTo>
                    <a:pt x="326" y="299"/>
                    <a:pt x="326" y="297"/>
                    <a:pt x="326" y="297"/>
                  </a:cubicBezTo>
                  <a:cubicBezTo>
                    <a:pt x="326" y="296"/>
                    <a:pt x="326" y="296"/>
                    <a:pt x="326" y="295"/>
                  </a:cubicBezTo>
                  <a:cubicBezTo>
                    <a:pt x="325" y="295"/>
                    <a:pt x="325" y="295"/>
                    <a:pt x="325" y="295"/>
                  </a:cubicBezTo>
                  <a:cubicBezTo>
                    <a:pt x="324" y="295"/>
                    <a:pt x="324" y="295"/>
                    <a:pt x="325" y="295"/>
                  </a:cubicBezTo>
                  <a:cubicBezTo>
                    <a:pt x="325" y="295"/>
                    <a:pt x="325" y="294"/>
                    <a:pt x="326" y="294"/>
                  </a:cubicBezTo>
                  <a:cubicBezTo>
                    <a:pt x="327" y="294"/>
                    <a:pt x="327" y="294"/>
                    <a:pt x="328" y="293"/>
                  </a:cubicBezTo>
                  <a:cubicBezTo>
                    <a:pt x="328" y="293"/>
                    <a:pt x="328" y="291"/>
                    <a:pt x="328" y="291"/>
                  </a:cubicBezTo>
                  <a:cubicBezTo>
                    <a:pt x="327" y="291"/>
                    <a:pt x="327" y="289"/>
                    <a:pt x="327" y="288"/>
                  </a:cubicBezTo>
                  <a:cubicBezTo>
                    <a:pt x="327" y="288"/>
                    <a:pt x="327" y="287"/>
                    <a:pt x="327" y="286"/>
                  </a:cubicBezTo>
                  <a:cubicBezTo>
                    <a:pt x="327" y="285"/>
                    <a:pt x="327" y="284"/>
                    <a:pt x="327" y="284"/>
                  </a:cubicBezTo>
                  <a:cubicBezTo>
                    <a:pt x="327" y="283"/>
                    <a:pt x="326" y="283"/>
                    <a:pt x="326" y="282"/>
                  </a:cubicBezTo>
                  <a:cubicBezTo>
                    <a:pt x="326" y="282"/>
                    <a:pt x="326" y="282"/>
                    <a:pt x="326" y="281"/>
                  </a:cubicBezTo>
                  <a:cubicBezTo>
                    <a:pt x="326" y="281"/>
                    <a:pt x="326" y="281"/>
                    <a:pt x="325" y="281"/>
                  </a:cubicBezTo>
                  <a:cubicBezTo>
                    <a:pt x="325" y="281"/>
                    <a:pt x="325" y="280"/>
                    <a:pt x="325" y="280"/>
                  </a:cubicBezTo>
                  <a:cubicBezTo>
                    <a:pt x="325" y="279"/>
                    <a:pt x="325" y="278"/>
                    <a:pt x="325" y="279"/>
                  </a:cubicBezTo>
                  <a:cubicBezTo>
                    <a:pt x="325" y="279"/>
                    <a:pt x="325" y="279"/>
                    <a:pt x="324" y="279"/>
                  </a:cubicBezTo>
                  <a:cubicBezTo>
                    <a:pt x="324" y="279"/>
                    <a:pt x="324" y="279"/>
                    <a:pt x="324" y="279"/>
                  </a:cubicBezTo>
                  <a:cubicBezTo>
                    <a:pt x="324" y="279"/>
                    <a:pt x="324" y="278"/>
                    <a:pt x="324" y="278"/>
                  </a:cubicBezTo>
                  <a:cubicBezTo>
                    <a:pt x="324" y="277"/>
                    <a:pt x="324" y="276"/>
                    <a:pt x="325" y="274"/>
                  </a:cubicBezTo>
                  <a:cubicBezTo>
                    <a:pt x="326" y="271"/>
                    <a:pt x="327" y="268"/>
                    <a:pt x="326" y="267"/>
                  </a:cubicBezTo>
                  <a:cubicBezTo>
                    <a:pt x="326" y="266"/>
                    <a:pt x="326" y="266"/>
                    <a:pt x="326" y="266"/>
                  </a:cubicBezTo>
                  <a:cubicBezTo>
                    <a:pt x="326" y="266"/>
                    <a:pt x="326" y="265"/>
                    <a:pt x="325" y="265"/>
                  </a:cubicBezTo>
                  <a:cubicBezTo>
                    <a:pt x="325" y="264"/>
                    <a:pt x="325" y="262"/>
                    <a:pt x="328" y="257"/>
                  </a:cubicBezTo>
                  <a:cubicBezTo>
                    <a:pt x="328" y="256"/>
                    <a:pt x="328" y="255"/>
                    <a:pt x="329" y="254"/>
                  </a:cubicBezTo>
                  <a:cubicBezTo>
                    <a:pt x="329" y="254"/>
                    <a:pt x="329" y="253"/>
                    <a:pt x="329" y="253"/>
                  </a:cubicBezTo>
                  <a:cubicBezTo>
                    <a:pt x="329" y="252"/>
                    <a:pt x="329" y="249"/>
                    <a:pt x="328" y="249"/>
                  </a:cubicBezTo>
                  <a:cubicBezTo>
                    <a:pt x="328" y="249"/>
                    <a:pt x="328" y="246"/>
                    <a:pt x="328" y="245"/>
                  </a:cubicBezTo>
                  <a:cubicBezTo>
                    <a:pt x="329" y="244"/>
                    <a:pt x="329" y="244"/>
                    <a:pt x="329" y="244"/>
                  </a:cubicBezTo>
                  <a:cubicBezTo>
                    <a:pt x="330" y="244"/>
                    <a:pt x="330" y="244"/>
                    <a:pt x="329" y="243"/>
                  </a:cubicBezTo>
                  <a:cubicBezTo>
                    <a:pt x="329" y="242"/>
                    <a:pt x="329" y="240"/>
                    <a:pt x="329" y="239"/>
                  </a:cubicBezTo>
                  <a:cubicBezTo>
                    <a:pt x="330" y="237"/>
                    <a:pt x="330" y="235"/>
                    <a:pt x="330" y="234"/>
                  </a:cubicBezTo>
                  <a:cubicBezTo>
                    <a:pt x="330" y="233"/>
                    <a:pt x="330" y="232"/>
                    <a:pt x="330" y="230"/>
                  </a:cubicBezTo>
                  <a:cubicBezTo>
                    <a:pt x="330" y="230"/>
                    <a:pt x="330" y="230"/>
                    <a:pt x="330" y="229"/>
                  </a:cubicBezTo>
                  <a:cubicBezTo>
                    <a:pt x="330" y="229"/>
                    <a:pt x="330" y="228"/>
                    <a:pt x="330" y="228"/>
                  </a:cubicBezTo>
                  <a:cubicBezTo>
                    <a:pt x="331" y="227"/>
                    <a:pt x="331" y="227"/>
                    <a:pt x="331" y="227"/>
                  </a:cubicBezTo>
                  <a:cubicBezTo>
                    <a:pt x="330" y="226"/>
                    <a:pt x="330" y="222"/>
                    <a:pt x="330" y="222"/>
                  </a:cubicBezTo>
                  <a:cubicBezTo>
                    <a:pt x="331" y="222"/>
                    <a:pt x="331" y="221"/>
                    <a:pt x="331" y="221"/>
                  </a:cubicBezTo>
                  <a:cubicBezTo>
                    <a:pt x="331" y="220"/>
                    <a:pt x="331" y="220"/>
                    <a:pt x="331" y="219"/>
                  </a:cubicBezTo>
                  <a:cubicBezTo>
                    <a:pt x="332" y="219"/>
                    <a:pt x="332" y="220"/>
                    <a:pt x="332" y="221"/>
                  </a:cubicBezTo>
                  <a:cubicBezTo>
                    <a:pt x="331" y="221"/>
                    <a:pt x="331" y="222"/>
                    <a:pt x="331" y="222"/>
                  </a:cubicBezTo>
                  <a:cubicBezTo>
                    <a:pt x="332" y="223"/>
                    <a:pt x="332" y="224"/>
                    <a:pt x="331" y="224"/>
                  </a:cubicBezTo>
                  <a:cubicBezTo>
                    <a:pt x="331" y="225"/>
                    <a:pt x="332" y="228"/>
                    <a:pt x="332" y="229"/>
                  </a:cubicBezTo>
                  <a:cubicBezTo>
                    <a:pt x="333" y="229"/>
                    <a:pt x="333" y="228"/>
                    <a:pt x="334" y="227"/>
                  </a:cubicBezTo>
                  <a:cubicBezTo>
                    <a:pt x="335" y="226"/>
                    <a:pt x="336" y="224"/>
                    <a:pt x="336" y="224"/>
                  </a:cubicBezTo>
                  <a:cubicBezTo>
                    <a:pt x="337" y="224"/>
                    <a:pt x="337" y="225"/>
                    <a:pt x="336" y="226"/>
                  </a:cubicBezTo>
                  <a:cubicBezTo>
                    <a:pt x="334" y="229"/>
                    <a:pt x="334" y="229"/>
                    <a:pt x="335" y="229"/>
                  </a:cubicBezTo>
                  <a:cubicBezTo>
                    <a:pt x="335" y="229"/>
                    <a:pt x="335" y="230"/>
                    <a:pt x="335" y="231"/>
                  </a:cubicBezTo>
                  <a:cubicBezTo>
                    <a:pt x="335" y="232"/>
                    <a:pt x="335" y="233"/>
                    <a:pt x="335" y="233"/>
                  </a:cubicBezTo>
                  <a:cubicBezTo>
                    <a:pt x="335" y="234"/>
                    <a:pt x="335" y="234"/>
                    <a:pt x="335" y="234"/>
                  </a:cubicBezTo>
                  <a:cubicBezTo>
                    <a:pt x="335" y="234"/>
                    <a:pt x="336" y="238"/>
                    <a:pt x="335" y="239"/>
                  </a:cubicBezTo>
                  <a:cubicBezTo>
                    <a:pt x="335" y="239"/>
                    <a:pt x="335" y="239"/>
                    <a:pt x="335" y="239"/>
                  </a:cubicBezTo>
                  <a:cubicBezTo>
                    <a:pt x="336" y="240"/>
                    <a:pt x="336" y="243"/>
                    <a:pt x="335" y="243"/>
                  </a:cubicBezTo>
                  <a:cubicBezTo>
                    <a:pt x="335" y="244"/>
                    <a:pt x="335" y="245"/>
                    <a:pt x="335" y="246"/>
                  </a:cubicBezTo>
                  <a:cubicBezTo>
                    <a:pt x="336" y="248"/>
                    <a:pt x="336" y="253"/>
                    <a:pt x="335" y="255"/>
                  </a:cubicBezTo>
                  <a:cubicBezTo>
                    <a:pt x="335" y="256"/>
                    <a:pt x="334" y="257"/>
                    <a:pt x="334" y="258"/>
                  </a:cubicBezTo>
                  <a:cubicBezTo>
                    <a:pt x="333" y="259"/>
                    <a:pt x="333" y="262"/>
                    <a:pt x="334" y="263"/>
                  </a:cubicBezTo>
                  <a:cubicBezTo>
                    <a:pt x="334" y="263"/>
                    <a:pt x="335" y="265"/>
                    <a:pt x="335" y="267"/>
                  </a:cubicBezTo>
                  <a:cubicBezTo>
                    <a:pt x="335" y="268"/>
                    <a:pt x="334" y="269"/>
                    <a:pt x="334" y="269"/>
                  </a:cubicBezTo>
                  <a:cubicBezTo>
                    <a:pt x="334" y="270"/>
                    <a:pt x="334" y="273"/>
                    <a:pt x="334" y="274"/>
                  </a:cubicBezTo>
                  <a:cubicBezTo>
                    <a:pt x="334" y="275"/>
                    <a:pt x="335" y="275"/>
                    <a:pt x="334" y="275"/>
                  </a:cubicBezTo>
                  <a:cubicBezTo>
                    <a:pt x="334" y="276"/>
                    <a:pt x="334" y="276"/>
                    <a:pt x="334" y="277"/>
                  </a:cubicBezTo>
                  <a:cubicBezTo>
                    <a:pt x="334" y="278"/>
                    <a:pt x="333" y="281"/>
                    <a:pt x="333" y="281"/>
                  </a:cubicBezTo>
                  <a:cubicBezTo>
                    <a:pt x="332" y="281"/>
                    <a:pt x="332" y="282"/>
                    <a:pt x="331" y="286"/>
                  </a:cubicBezTo>
                  <a:cubicBezTo>
                    <a:pt x="331" y="287"/>
                    <a:pt x="330" y="289"/>
                    <a:pt x="330" y="289"/>
                  </a:cubicBezTo>
                  <a:cubicBezTo>
                    <a:pt x="330" y="290"/>
                    <a:pt x="329" y="290"/>
                    <a:pt x="329" y="291"/>
                  </a:cubicBezTo>
                  <a:cubicBezTo>
                    <a:pt x="329" y="292"/>
                    <a:pt x="329" y="292"/>
                    <a:pt x="330" y="293"/>
                  </a:cubicBezTo>
                  <a:cubicBezTo>
                    <a:pt x="330" y="293"/>
                    <a:pt x="331" y="293"/>
                    <a:pt x="331" y="293"/>
                  </a:cubicBezTo>
                  <a:cubicBezTo>
                    <a:pt x="331" y="293"/>
                    <a:pt x="331" y="293"/>
                    <a:pt x="332" y="293"/>
                  </a:cubicBezTo>
                  <a:cubicBezTo>
                    <a:pt x="332" y="293"/>
                    <a:pt x="332" y="293"/>
                    <a:pt x="333" y="293"/>
                  </a:cubicBezTo>
                  <a:cubicBezTo>
                    <a:pt x="333" y="293"/>
                    <a:pt x="334" y="293"/>
                    <a:pt x="334" y="293"/>
                  </a:cubicBezTo>
                  <a:cubicBezTo>
                    <a:pt x="334" y="293"/>
                    <a:pt x="334" y="293"/>
                    <a:pt x="334" y="293"/>
                  </a:cubicBezTo>
                  <a:cubicBezTo>
                    <a:pt x="335" y="292"/>
                    <a:pt x="335" y="292"/>
                    <a:pt x="336" y="293"/>
                  </a:cubicBezTo>
                  <a:cubicBezTo>
                    <a:pt x="339" y="294"/>
                    <a:pt x="339" y="294"/>
                    <a:pt x="340" y="293"/>
                  </a:cubicBezTo>
                  <a:cubicBezTo>
                    <a:pt x="341" y="293"/>
                    <a:pt x="341" y="293"/>
                    <a:pt x="342" y="293"/>
                  </a:cubicBezTo>
                  <a:cubicBezTo>
                    <a:pt x="343" y="294"/>
                    <a:pt x="343" y="294"/>
                    <a:pt x="344" y="293"/>
                  </a:cubicBezTo>
                  <a:cubicBezTo>
                    <a:pt x="344" y="293"/>
                    <a:pt x="344" y="293"/>
                    <a:pt x="344" y="293"/>
                  </a:cubicBezTo>
                  <a:cubicBezTo>
                    <a:pt x="345" y="292"/>
                    <a:pt x="349" y="292"/>
                    <a:pt x="350" y="293"/>
                  </a:cubicBezTo>
                  <a:cubicBezTo>
                    <a:pt x="351" y="293"/>
                    <a:pt x="351" y="293"/>
                    <a:pt x="352" y="293"/>
                  </a:cubicBezTo>
                  <a:cubicBezTo>
                    <a:pt x="352" y="293"/>
                    <a:pt x="352" y="293"/>
                    <a:pt x="352" y="293"/>
                  </a:cubicBezTo>
                  <a:cubicBezTo>
                    <a:pt x="353" y="293"/>
                    <a:pt x="353" y="292"/>
                    <a:pt x="353" y="292"/>
                  </a:cubicBezTo>
                  <a:cubicBezTo>
                    <a:pt x="354" y="291"/>
                    <a:pt x="354" y="291"/>
                    <a:pt x="354" y="291"/>
                  </a:cubicBezTo>
                  <a:cubicBezTo>
                    <a:pt x="355" y="290"/>
                    <a:pt x="357" y="290"/>
                    <a:pt x="357" y="290"/>
                  </a:cubicBezTo>
                  <a:cubicBezTo>
                    <a:pt x="357" y="290"/>
                    <a:pt x="358" y="291"/>
                    <a:pt x="358" y="290"/>
                  </a:cubicBezTo>
                  <a:cubicBezTo>
                    <a:pt x="359" y="290"/>
                    <a:pt x="359" y="291"/>
                    <a:pt x="360" y="291"/>
                  </a:cubicBezTo>
                  <a:cubicBezTo>
                    <a:pt x="361" y="292"/>
                    <a:pt x="362" y="291"/>
                    <a:pt x="362" y="290"/>
                  </a:cubicBezTo>
                  <a:cubicBezTo>
                    <a:pt x="362" y="289"/>
                    <a:pt x="363" y="289"/>
                    <a:pt x="364" y="289"/>
                  </a:cubicBezTo>
                  <a:cubicBezTo>
                    <a:pt x="365" y="290"/>
                    <a:pt x="365" y="289"/>
                    <a:pt x="366" y="289"/>
                  </a:cubicBezTo>
                  <a:cubicBezTo>
                    <a:pt x="367" y="288"/>
                    <a:pt x="367" y="287"/>
                    <a:pt x="368" y="288"/>
                  </a:cubicBezTo>
                  <a:cubicBezTo>
                    <a:pt x="369" y="288"/>
                    <a:pt x="369" y="288"/>
                    <a:pt x="369" y="288"/>
                  </a:cubicBezTo>
                  <a:cubicBezTo>
                    <a:pt x="369" y="287"/>
                    <a:pt x="369" y="287"/>
                    <a:pt x="369" y="287"/>
                  </a:cubicBezTo>
                  <a:cubicBezTo>
                    <a:pt x="370" y="286"/>
                    <a:pt x="370" y="285"/>
                    <a:pt x="371" y="284"/>
                  </a:cubicBezTo>
                  <a:cubicBezTo>
                    <a:pt x="372" y="283"/>
                    <a:pt x="373" y="283"/>
                    <a:pt x="372" y="284"/>
                  </a:cubicBezTo>
                  <a:cubicBezTo>
                    <a:pt x="372" y="285"/>
                    <a:pt x="372" y="284"/>
                    <a:pt x="373" y="284"/>
                  </a:cubicBezTo>
                  <a:cubicBezTo>
                    <a:pt x="374" y="283"/>
                    <a:pt x="374" y="283"/>
                    <a:pt x="375" y="282"/>
                  </a:cubicBezTo>
                  <a:cubicBezTo>
                    <a:pt x="375" y="282"/>
                    <a:pt x="376" y="281"/>
                    <a:pt x="376" y="281"/>
                  </a:cubicBezTo>
                  <a:cubicBezTo>
                    <a:pt x="376" y="281"/>
                    <a:pt x="377" y="280"/>
                    <a:pt x="377" y="280"/>
                  </a:cubicBezTo>
                  <a:cubicBezTo>
                    <a:pt x="378" y="280"/>
                    <a:pt x="378" y="279"/>
                    <a:pt x="378" y="279"/>
                  </a:cubicBezTo>
                  <a:cubicBezTo>
                    <a:pt x="377" y="278"/>
                    <a:pt x="377" y="278"/>
                    <a:pt x="377" y="275"/>
                  </a:cubicBezTo>
                  <a:cubicBezTo>
                    <a:pt x="377" y="275"/>
                    <a:pt x="377" y="274"/>
                    <a:pt x="377" y="274"/>
                  </a:cubicBezTo>
                  <a:cubicBezTo>
                    <a:pt x="376" y="273"/>
                    <a:pt x="375" y="272"/>
                    <a:pt x="376" y="269"/>
                  </a:cubicBezTo>
                  <a:cubicBezTo>
                    <a:pt x="376" y="268"/>
                    <a:pt x="377" y="265"/>
                    <a:pt x="377" y="265"/>
                  </a:cubicBezTo>
                  <a:cubicBezTo>
                    <a:pt x="377" y="265"/>
                    <a:pt x="377" y="264"/>
                    <a:pt x="377" y="264"/>
                  </a:cubicBezTo>
                  <a:cubicBezTo>
                    <a:pt x="377" y="264"/>
                    <a:pt x="377" y="264"/>
                    <a:pt x="377" y="264"/>
                  </a:cubicBezTo>
                  <a:cubicBezTo>
                    <a:pt x="376" y="265"/>
                    <a:pt x="373" y="267"/>
                    <a:pt x="373" y="266"/>
                  </a:cubicBezTo>
                  <a:cubicBezTo>
                    <a:pt x="373" y="266"/>
                    <a:pt x="372" y="267"/>
                    <a:pt x="372" y="267"/>
                  </a:cubicBezTo>
                  <a:cubicBezTo>
                    <a:pt x="372" y="267"/>
                    <a:pt x="372" y="267"/>
                    <a:pt x="372" y="267"/>
                  </a:cubicBezTo>
                  <a:cubicBezTo>
                    <a:pt x="372" y="267"/>
                    <a:pt x="372" y="267"/>
                    <a:pt x="372" y="267"/>
                  </a:cubicBezTo>
                  <a:cubicBezTo>
                    <a:pt x="372" y="268"/>
                    <a:pt x="371" y="268"/>
                    <a:pt x="371" y="268"/>
                  </a:cubicBezTo>
                  <a:cubicBezTo>
                    <a:pt x="370" y="268"/>
                    <a:pt x="370" y="268"/>
                    <a:pt x="369" y="267"/>
                  </a:cubicBezTo>
                  <a:cubicBezTo>
                    <a:pt x="368" y="266"/>
                    <a:pt x="368" y="266"/>
                    <a:pt x="367" y="266"/>
                  </a:cubicBezTo>
                  <a:cubicBezTo>
                    <a:pt x="367" y="266"/>
                    <a:pt x="366" y="266"/>
                    <a:pt x="366" y="265"/>
                  </a:cubicBezTo>
                  <a:cubicBezTo>
                    <a:pt x="366" y="265"/>
                    <a:pt x="366" y="264"/>
                    <a:pt x="366" y="264"/>
                  </a:cubicBezTo>
                  <a:cubicBezTo>
                    <a:pt x="365" y="264"/>
                    <a:pt x="366" y="264"/>
                    <a:pt x="366" y="264"/>
                  </a:cubicBezTo>
                  <a:cubicBezTo>
                    <a:pt x="366" y="263"/>
                    <a:pt x="366" y="263"/>
                    <a:pt x="366" y="263"/>
                  </a:cubicBezTo>
                  <a:cubicBezTo>
                    <a:pt x="366" y="263"/>
                    <a:pt x="367" y="263"/>
                    <a:pt x="367" y="262"/>
                  </a:cubicBezTo>
                  <a:cubicBezTo>
                    <a:pt x="367" y="262"/>
                    <a:pt x="367" y="262"/>
                    <a:pt x="367" y="261"/>
                  </a:cubicBezTo>
                  <a:cubicBezTo>
                    <a:pt x="367" y="261"/>
                    <a:pt x="368" y="260"/>
                    <a:pt x="368" y="260"/>
                  </a:cubicBezTo>
                  <a:cubicBezTo>
                    <a:pt x="368" y="260"/>
                    <a:pt x="368" y="260"/>
                    <a:pt x="368" y="259"/>
                  </a:cubicBezTo>
                  <a:cubicBezTo>
                    <a:pt x="368" y="258"/>
                    <a:pt x="368" y="258"/>
                    <a:pt x="368" y="258"/>
                  </a:cubicBezTo>
                  <a:cubicBezTo>
                    <a:pt x="367" y="259"/>
                    <a:pt x="366" y="260"/>
                    <a:pt x="366" y="261"/>
                  </a:cubicBezTo>
                  <a:cubicBezTo>
                    <a:pt x="366" y="262"/>
                    <a:pt x="365" y="262"/>
                    <a:pt x="365" y="262"/>
                  </a:cubicBezTo>
                  <a:cubicBezTo>
                    <a:pt x="365" y="262"/>
                    <a:pt x="365" y="261"/>
                    <a:pt x="365" y="260"/>
                  </a:cubicBezTo>
                  <a:cubicBezTo>
                    <a:pt x="366" y="260"/>
                    <a:pt x="366" y="260"/>
                    <a:pt x="365" y="260"/>
                  </a:cubicBezTo>
                  <a:cubicBezTo>
                    <a:pt x="365" y="259"/>
                    <a:pt x="365" y="259"/>
                    <a:pt x="365" y="259"/>
                  </a:cubicBezTo>
                  <a:cubicBezTo>
                    <a:pt x="366" y="258"/>
                    <a:pt x="366" y="257"/>
                    <a:pt x="365" y="257"/>
                  </a:cubicBezTo>
                  <a:cubicBezTo>
                    <a:pt x="365" y="257"/>
                    <a:pt x="365" y="257"/>
                    <a:pt x="366" y="257"/>
                  </a:cubicBezTo>
                  <a:cubicBezTo>
                    <a:pt x="366" y="256"/>
                    <a:pt x="366" y="256"/>
                    <a:pt x="366" y="255"/>
                  </a:cubicBezTo>
                  <a:cubicBezTo>
                    <a:pt x="366" y="255"/>
                    <a:pt x="366" y="254"/>
                    <a:pt x="366" y="253"/>
                  </a:cubicBezTo>
                  <a:cubicBezTo>
                    <a:pt x="366" y="252"/>
                    <a:pt x="366" y="251"/>
                    <a:pt x="366" y="251"/>
                  </a:cubicBezTo>
                  <a:cubicBezTo>
                    <a:pt x="366" y="251"/>
                    <a:pt x="366" y="251"/>
                    <a:pt x="366" y="251"/>
                  </a:cubicBezTo>
                  <a:cubicBezTo>
                    <a:pt x="366" y="251"/>
                    <a:pt x="366" y="250"/>
                    <a:pt x="366" y="249"/>
                  </a:cubicBezTo>
                  <a:cubicBezTo>
                    <a:pt x="366" y="247"/>
                    <a:pt x="366" y="246"/>
                    <a:pt x="366" y="245"/>
                  </a:cubicBezTo>
                  <a:cubicBezTo>
                    <a:pt x="366" y="245"/>
                    <a:pt x="366" y="245"/>
                    <a:pt x="366" y="244"/>
                  </a:cubicBezTo>
                  <a:cubicBezTo>
                    <a:pt x="366" y="244"/>
                    <a:pt x="366" y="244"/>
                    <a:pt x="366" y="244"/>
                  </a:cubicBezTo>
                  <a:cubicBezTo>
                    <a:pt x="366" y="244"/>
                    <a:pt x="366" y="243"/>
                    <a:pt x="366" y="243"/>
                  </a:cubicBezTo>
                  <a:cubicBezTo>
                    <a:pt x="366" y="243"/>
                    <a:pt x="367" y="243"/>
                    <a:pt x="367" y="243"/>
                  </a:cubicBezTo>
                  <a:cubicBezTo>
                    <a:pt x="368" y="243"/>
                    <a:pt x="368" y="243"/>
                    <a:pt x="367" y="242"/>
                  </a:cubicBezTo>
                  <a:cubicBezTo>
                    <a:pt x="367" y="242"/>
                    <a:pt x="367" y="242"/>
                    <a:pt x="367" y="242"/>
                  </a:cubicBezTo>
                  <a:cubicBezTo>
                    <a:pt x="367" y="241"/>
                    <a:pt x="367" y="241"/>
                    <a:pt x="368" y="242"/>
                  </a:cubicBezTo>
                  <a:cubicBezTo>
                    <a:pt x="369" y="243"/>
                    <a:pt x="369" y="243"/>
                    <a:pt x="370" y="242"/>
                  </a:cubicBezTo>
                  <a:cubicBezTo>
                    <a:pt x="370" y="241"/>
                    <a:pt x="370" y="241"/>
                    <a:pt x="370" y="241"/>
                  </a:cubicBezTo>
                  <a:cubicBezTo>
                    <a:pt x="371" y="242"/>
                    <a:pt x="371" y="242"/>
                    <a:pt x="370" y="242"/>
                  </a:cubicBezTo>
                  <a:cubicBezTo>
                    <a:pt x="370" y="242"/>
                    <a:pt x="370" y="242"/>
                    <a:pt x="370" y="242"/>
                  </a:cubicBezTo>
                  <a:cubicBezTo>
                    <a:pt x="370" y="243"/>
                    <a:pt x="370" y="243"/>
                    <a:pt x="370" y="243"/>
                  </a:cubicBezTo>
                  <a:cubicBezTo>
                    <a:pt x="370" y="243"/>
                    <a:pt x="370" y="243"/>
                    <a:pt x="370" y="243"/>
                  </a:cubicBezTo>
                  <a:cubicBezTo>
                    <a:pt x="370" y="243"/>
                    <a:pt x="371" y="244"/>
                    <a:pt x="371" y="244"/>
                  </a:cubicBezTo>
                  <a:cubicBezTo>
                    <a:pt x="372" y="243"/>
                    <a:pt x="372" y="244"/>
                    <a:pt x="372" y="244"/>
                  </a:cubicBezTo>
                  <a:cubicBezTo>
                    <a:pt x="372" y="245"/>
                    <a:pt x="372" y="245"/>
                    <a:pt x="372" y="246"/>
                  </a:cubicBezTo>
                  <a:cubicBezTo>
                    <a:pt x="372" y="246"/>
                    <a:pt x="372" y="247"/>
                    <a:pt x="372" y="247"/>
                  </a:cubicBezTo>
                  <a:cubicBezTo>
                    <a:pt x="371" y="248"/>
                    <a:pt x="371" y="248"/>
                    <a:pt x="372" y="248"/>
                  </a:cubicBezTo>
                  <a:cubicBezTo>
                    <a:pt x="372" y="249"/>
                    <a:pt x="372" y="249"/>
                    <a:pt x="372" y="249"/>
                  </a:cubicBezTo>
                  <a:cubicBezTo>
                    <a:pt x="371" y="249"/>
                    <a:pt x="371" y="249"/>
                    <a:pt x="371" y="249"/>
                  </a:cubicBezTo>
                  <a:cubicBezTo>
                    <a:pt x="372" y="249"/>
                    <a:pt x="372" y="250"/>
                    <a:pt x="371" y="250"/>
                  </a:cubicBezTo>
                  <a:cubicBezTo>
                    <a:pt x="371" y="250"/>
                    <a:pt x="371" y="251"/>
                    <a:pt x="371" y="251"/>
                  </a:cubicBezTo>
                  <a:cubicBezTo>
                    <a:pt x="371" y="252"/>
                    <a:pt x="371" y="253"/>
                    <a:pt x="372" y="254"/>
                  </a:cubicBezTo>
                  <a:cubicBezTo>
                    <a:pt x="373" y="255"/>
                    <a:pt x="373" y="256"/>
                    <a:pt x="373" y="256"/>
                  </a:cubicBezTo>
                  <a:cubicBezTo>
                    <a:pt x="373" y="256"/>
                    <a:pt x="373" y="257"/>
                    <a:pt x="373" y="257"/>
                  </a:cubicBezTo>
                  <a:cubicBezTo>
                    <a:pt x="373" y="258"/>
                    <a:pt x="374" y="259"/>
                    <a:pt x="374" y="259"/>
                  </a:cubicBezTo>
                  <a:cubicBezTo>
                    <a:pt x="373" y="259"/>
                    <a:pt x="374" y="260"/>
                    <a:pt x="374" y="260"/>
                  </a:cubicBezTo>
                  <a:cubicBezTo>
                    <a:pt x="374" y="260"/>
                    <a:pt x="375" y="260"/>
                    <a:pt x="375" y="261"/>
                  </a:cubicBezTo>
                  <a:cubicBezTo>
                    <a:pt x="375" y="261"/>
                    <a:pt x="375" y="261"/>
                    <a:pt x="376" y="261"/>
                  </a:cubicBezTo>
                  <a:cubicBezTo>
                    <a:pt x="378" y="261"/>
                    <a:pt x="379" y="261"/>
                    <a:pt x="379" y="261"/>
                  </a:cubicBezTo>
                  <a:cubicBezTo>
                    <a:pt x="380" y="262"/>
                    <a:pt x="380" y="262"/>
                    <a:pt x="379" y="265"/>
                  </a:cubicBezTo>
                  <a:cubicBezTo>
                    <a:pt x="379" y="266"/>
                    <a:pt x="379" y="267"/>
                    <a:pt x="379" y="267"/>
                  </a:cubicBezTo>
                  <a:cubicBezTo>
                    <a:pt x="379" y="267"/>
                    <a:pt x="379" y="268"/>
                    <a:pt x="379" y="268"/>
                  </a:cubicBezTo>
                  <a:cubicBezTo>
                    <a:pt x="380" y="268"/>
                    <a:pt x="380" y="268"/>
                    <a:pt x="380" y="268"/>
                  </a:cubicBezTo>
                  <a:cubicBezTo>
                    <a:pt x="380" y="269"/>
                    <a:pt x="381" y="269"/>
                    <a:pt x="381" y="269"/>
                  </a:cubicBezTo>
                  <a:cubicBezTo>
                    <a:pt x="381" y="269"/>
                    <a:pt x="381" y="270"/>
                    <a:pt x="382" y="270"/>
                  </a:cubicBezTo>
                  <a:cubicBezTo>
                    <a:pt x="383" y="271"/>
                    <a:pt x="383" y="271"/>
                    <a:pt x="383" y="272"/>
                  </a:cubicBezTo>
                  <a:cubicBezTo>
                    <a:pt x="383" y="272"/>
                    <a:pt x="383" y="272"/>
                    <a:pt x="384" y="272"/>
                  </a:cubicBezTo>
                  <a:cubicBezTo>
                    <a:pt x="384" y="273"/>
                    <a:pt x="387" y="274"/>
                    <a:pt x="387" y="274"/>
                  </a:cubicBezTo>
                  <a:cubicBezTo>
                    <a:pt x="388" y="274"/>
                    <a:pt x="388" y="275"/>
                    <a:pt x="388" y="275"/>
                  </a:cubicBezTo>
                  <a:cubicBezTo>
                    <a:pt x="388" y="275"/>
                    <a:pt x="390" y="276"/>
                    <a:pt x="391" y="276"/>
                  </a:cubicBezTo>
                  <a:cubicBezTo>
                    <a:pt x="391" y="276"/>
                    <a:pt x="391" y="276"/>
                    <a:pt x="391" y="276"/>
                  </a:cubicBezTo>
                  <a:cubicBezTo>
                    <a:pt x="392" y="276"/>
                    <a:pt x="391" y="277"/>
                    <a:pt x="391" y="278"/>
                  </a:cubicBezTo>
                  <a:cubicBezTo>
                    <a:pt x="391" y="279"/>
                    <a:pt x="391" y="279"/>
                    <a:pt x="391" y="279"/>
                  </a:cubicBezTo>
                  <a:cubicBezTo>
                    <a:pt x="391" y="279"/>
                    <a:pt x="391" y="280"/>
                    <a:pt x="391" y="281"/>
                  </a:cubicBezTo>
                  <a:cubicBezTo>
                    <a:pt x="390" y="282"/>
                    <a:pt x="391" y="283"/>
                    <a:pt x="391" y="283"/>
                  </a:cubicBezTo>
                  <a:cubicBezTo>
                    <a:pt x="391" y="283"/>
                    <a:pt x="391" y="283"/>
                    <a:pt x="391" y="283"/>
                  </a:cubicBezTo>
                  <a:cubicBezTo>
                    <a:pt x="391" y="283"/>
                    <a:pt x="391" y="283"/>
                    <a:pt x="391" y="283"/>
                  </a:cubicBezTo>
                  <a:cubicBezTo>
                    <a:pt x="391" y="283"/>
                    <a:pt x="391" y="285"/>
                    <a:pt x="391" y="285"/>
                  </a:cubicBezTo>
                  <a:cubicBezTo>
                    <a:pt x="391" y="285"/>
                    <a:pt x="391" y="285"/>
                    <a:pt x="391" y="286"/>
                  </a:cubicBezTo>
                  <a:cubicBezTo>
                    <a:pt x="391" y="287"/>
                    <a:pt x="392" y="287"/>
                    <a:pt x="393" y="287"/>
                  </a:cubicBezTo>
                  <a:cubicBezTo>
                    <a:pt x="393" y="287"/>
                    <a:pt x="393" y="287"/>
                    <a:pt x="393" y="287"/>
                  </a:cubicBezTo>
                  <a:cubicBezTo>
                    <a:pt x="392" y="287"/>
                    <a:pt x="392" y="288"/>
                    <a:pt x="392" y="288"/>
                  </a:cubicBezTo>
                  <a:cubicBezTo>
                    <a:pt x="392" y="288"/>
                    <a:pt x="390" y="288"/>
                    <a:pt x="390" y="288"/>
                  </a:cubicBezTo>
                  <a:cubicBezTo>
                    <a:pt x="390" y="287"/>
                    <a:pt x="390" y="288"/>
                    <a:pt x="390" y="291"/>
                  </a:cubicBezTo>
                  <a:cubicBezTo>
                    <a:pt x="390" y="294"/>
                    <a:pt x="390" y="294"/>
                    <a:pt x="391" y="294"/>
                  </a:cubicBezTo>
                  <a:cubicBezTo>
                    <a:pt x="392" y="293"/>
                    <a:pt x="393" y="293"/>
                    <a:pt x="393" y="292"/>
                  </a:cubicBezTo>
                  <a:cubicBezTo>
                    <a:pt x="393" y="292"/>
                    <a:pt x="393" y="291"/>
                    <a:pt x="393" y="291"/>
                  </a:cubicBezTo>
                  <a:cubicBezTo>
                    <a:pt x="393" y="291"/>
                    <a:pt x="393" y="291"/>
                    <a:pt x="393" y="291"/>
                  </a:cubicBezTo>
                  <a:cubicBezTo>
                    <a:pt x="393" y="291"/>
                    <a:pt x="394" y="290"/>
                    <a:pt x="394" y="291"/>
                  </a:cubicBezTo>
                  <a:cubicBezTo>
                    <a:pt x="394" y="291"/>
                    <a:pt x="394" y="291"/>
                    <a:pt x="394" y="291"/>
                  </a:cubicBezTo>
                  <a:cubicBezTo>
                    <a:pt x="394" y="291"/>
                    <a:pt x="394" y="291"/>
                    <a:pt x="394" y="291"/>
                  </a:cubicBezTo>
                  <a:cubicBezTo>
                    <a:pt x="394" y="291"/>
                    <a:pt x="394" y="291"/>
                    <a:pt x="393" y="292"/>
                  </a:cubicBezTo>
                  <a:cubicBezTo>
                    <a:pt x="393" y="292"/>
                    <a:pt x="393" y="292"/>
                    <a:pt x="393" y="292"/>
                  </a:cubicBezTo>
                  <a:cubicBezTo>
                    <a:pt x="393" y="292"/>
                    <a:pt x="393" y="293"/>
                    <a:pt x="393" y="293"/>
                  </a:cubicBezTo>
                  <a:cubicBezTo>
                    <a:pt x="393" y="293"/>
                    <a:pt x="392" y="294"/>
                    <a:pt x="392" y="294"/>
                  </a:cubicBezTo>
                  <a:cubicBezTo>
                    <a:pt x="392" y="295"/>
                    <a:pt x="392" y="295"/>
                    <a:pt x="391" y="296"/>
                  </a:cubicBezTo>
                  <a:cubicBezTo>
                    <a:pt x="391" y="297"/>
                    <a:pt x="391" y="298"/>
                    <a:pt x="390" y="298"/>
                  </a:cubicBezTo>
                  <a:cubicBezTo>
                    <a:pt x="390" y="299"/>
                    <a:pt x="390" y="299"/>
                    <a:pt x="390" y="300"/>
                  </a:cubicBezTo>
                  <a:cubicBezTo>
                    <a:pt x="390" y="300"/>
                    <a:pt x="390" y="300"/>
                    <a:pt x="390" y="300"/>
                  </a:cubicBezTo>
                  <a:cubicBezTo>
                    <a:pt x="390" y="300"/>
                    <a:pt x="389" y="301"/>
                    <a:pt x="389" y="301"/>
                  </a:cubicBezTo>
                  <a:cubicBezTo>
                    <a:pt x="389" y="302"/>
                    <a:pt x="388" y="303"/>
                    <a:pt x="388" y="303"/>
                  </a:cubicBezTo>
                  <a:cubicBezTo>
                    <a:pt x="388" y="304"/>
                    <a:pt x="388" y="305"/>
                    <a:pt x="387" y="305"/>
                  </a:cubicBezTo>
                  <a:cubicBezTo>
                    <a:pt x="386" y="307"/>
                    <a:pt x="386" y="308"/>
                    <a:pt x="386" y="310"/>
                  </a:cubicBezTo>
                  <a:cubicBezTo>
                    <a:pt x="385" y="310"/>
                    <a:pt x="385" y="311"/>
                    <a:pt x="385" y="311"/>
                  </a:cubicBezTo>
                  <a:cubicBezTo>
                    <a:pt x="385" y="311"/>
                    <a:pt x="385" y="311"/>
                    <a:pt x="385" y="312"/>
                  </a:cubicBezTo>
                  <a:cubicBezTo>
                    <a:pt x="385" y="313"/>
                    <a:pt x="384" y="315"/>
                    <a:pt x="383" y="316"/>
                  </a:cubicBezTo>
                  <a:cubicBezTo>
                    <a:pt x="383" y="317"/>
                    <a:pt x="382" y="319"/>
                    <a:pt x="382" y="320"/>
                  </a:cubicBezTo>
                  <a:cubicBezTo>
                    <a:pt x="381" y="321"/>
                    <a:pt x="381" y="322"/>
                    <a:pt x="380" y="323"/>
                  </a:cubicBezTo>
                  <a:cubicBezTo>
                    <a:pt x="380" y="324"/>
                    <a:pt x="380" y="325"/>
                    <a:pt x="379" y="325"/>
                  </a:cubicBezTo>
                  <a:cubicBezTo>
                    <a:pt x="379" y="326"/>
                    <a:pt x="379" y="327"/>
                    <a:pt x="379" y="327"/>
                  </a:cubicBezTo>
                  <a:cubicBezTo>
                    <a:pt x="379" y="327"/>
                    <a:pt x="379" y="327"/>
                    <a:pt x="378" y="327"/>
                  </a:cubicBezTo>
                  <a:cubicBezTo>
                    <a:pt x="378" y="328"/>
                    <a:pt x="378" y="328"/>
                    <a:pt x="378" y="328"/>
                  </a:cubicBezTo>
                  <a:cubicBezTo>
                    <a:pt x="378" y="328"/>
                    <a:pt x="378" y="328"/>
                    <a:pt x="378" y="328"/>
                  </a:cubicBezTo>
                  <a:cubicBezTo>
                    <a:pt x="378" y="329"/>
                    <a:pt x="377" y="331"/>
                    <a:pt x="378" y="331"/>
                  </a:cubicBezTo>
                  <a:cubicBezTo>
                    <a:pt x="378" y="331"/>
                    <a:pt x="379" y="330"/>
                    <a:pt x="379" y="329"/>
                  </a:cubicBezTo>
                  <a:cubicBezTo>
                    <a:pt x="379" y="329"/>
                    <a:pt x="380" y="329"/>
                    <a:pt x="380" y="328"/>
                  </a:cubicBezTo>
                  <a:cubicBezTo>
                    <a:pt x="381" y="328"/>
                    <a:pt x="381" y="328"/>
                    <a:pt x="381" y="328"/>
                  </a:cubicBezTo>
                  <a:cubicBezTo>
                    <a:pt x="381" y="327"/>
                    <a:pt x="381" y="327"/>
                    <a:pt x="381" y="327"/>
                  </a:cubicBezTo>
                  <a:cubicBezTo>
                    <a:pt x="381" y="327"/>
                    <a:pt x="382" y="327"/>
                    <a:pt x="382" y="326"/>
                  </a:cubicBezTo>
                  <a:cubicBezTo>
                    <a:pt x="382" y="326"/>
                    <a:pt x="383" y="326"/>
                    <a:pt x="383" y="326"/>
                  </a:cubicBezTo>
                  <a:cubicBezTo>
                    <a:pt x="383" y="326"/>
                    <a:pt x="383" y="326"/>
                    <a:pt x="383" y="326"/>
                  </a:cubicBezTo>
                  <a:cubicBezTo>
                    <a:pt x="384" y="325"/>
                    <a:pt x="384" y="325"/>
                    <a:pt x="384" y="324"/>
                  </a:cubicBezTo>
                  <a:cubicBezTo>
                    <a:pt x="385" y="322"/>
                    <a:pt x="385" y="322"/>
                    <a:pt x="386" y="321"/>
                  </a:cubicBezTo>
                  <a:cubicBezTo>
                    <a:pt x="387" y="320"/>
                    <a:pt x="388" y="318"/>
                    <a:pt x="388" y="318"/>
                  </a:cubicBezTo>
                  <a:cubicBezTo>
                    <a:pt x="388" y="318"/>
                    <a:pt x="388" y="317"/>
                    <a:pt x="389" y="317"/>
                  </a:cubicBezTo>
                  <a:cubicBezTo>
                    <a:pt x="389" y="316"/>
                    <a:pt x="389" y="315"/>
                    <a:pt x="390" y="314"/>
                  </a:cubicBezTo>
                  <a:cubicBezTo>
                    <a:pt x="390" y="314"/>
                    <a:pt x="390" y="314"/>
                    <a:pt x="390" y="313"/>
                  </a:cubicBezTo>
                  <a:cubicBezTo>
                    <a:pt x="391" y="312"/>
                    <a:pt x="391" y="312"/>
                    <a:pt x="392" y="312"/>
                  </a:cubicBezTo>
                  <a:cubicBezTo>
                    <a:pt x="392" y="312"/>
                    <a:pt x="392" y="312"/>
                    <a:pt x="392" y="311"/>
                  </a:cubicBezTo>
                  <a:cubicBezTo>
                    <a:pt x="393" y="311"/>
                    <a:pt x="393" y="311"/>
                    <a:pt x="393" y="311"/>
                  </a:cubicBezTo>
                  <a:cubicBezTo>
                    <a:pt x="393" y="311"/>
                    <a:pt x="393" y="311"/>
                    <a:pt x="393" y="311"/>
                  </a:cubicBezTo>
                  <a:cubicBezTo>
                    <a:pt x="393" y="311"/>
                    <a:pt x="394" y="310"/>
                    <a:pt x="394" y="310"/>
                  </a:cubicBezTo>
                  <a:cubicBezTo>
                    <a:pt x="394" y="310"/>
                    <a:pt x="394" y="309"/>
                    <a:pt x="395" y="309"/>
                  </a:cubicBezTo>
                  <a:cubicBezTo>
                    <a:pt x="395" y="308"/>
                    <a:pt x="395" y="308"/>
                    <a:pt x="396" y="308"/>
                  </a:cubicBezTo>
                  <a:cubicBezTo>
                    <a:pt x="396" y="308"/>
                    <a:pt x="396" y="307"/>
                    <a:pt x="396" y="307"/>
                  </a:cubicBezTo>
                  <a:cubicBezTo>
                    <a:pt x="396" y="307"/>
                    <a:pt x="397" y="307"/>
                    <a:pt x="397" y="306"/>
                  </a:cubicBezTo>
                  <a:cubicBezTo>
                    <a:pt x="397" y="306"/>
                    <a:pt x="398" y="305"/>
                    <a:pt x="398" y="305"/>
                  </a:cubicBezTo>
                  <a:cubicBezTo>
                    <a:pt x="398" y="305"/>
                    <a:pt x="399" y="304"/>
                    <a:pt x="399" y="304"/>
                  </a:cubicBezTo>
                  <a:cubicBezTo>
                    <a:pt x="399" y="303"/>
                    <a:pt x="399" y="303"/>
                    <a:pt x="399" y="303"/>
                  </a:cubicBezTo>
                  <a:cubicBezTo>
                    <a:pt x="399" y="304"/>
                    <a:pt x="399" y="304"/>
                    <a:pt x="400" y="303"/>
                  </a:cubicBezTo>
                  <a:cubicBezTo>
                    <a:pt x="400" y="303"/>
                    <a:pt x="400" y="303"/>
                    <a:pt x="400" y="303"/>
                  </a:cubicBezTo>
                  <a:cubicBezTo>
                    <a:pt x="400" y="303"/>
                    <a:pt x="400" y="303"/>
                    <a:pt x="400" y="302"/>
                  </a:cubicBezTo>
                  <a:cubicBezTo>
                    <a:pt x="400" y="302"/>
                    <a:pt x="400" y="302"/>
                    <a:pt x="400" y="302"/>
                  </a:cubicBezTo>
                  <a:cubicBezTo>
                    <a:pt x="400" y="302"/>
                    <a:pt x="400" y="302"/>
                    <a:pt x="401" y="301"/>
                  </a:cubicBezTo>
                  <a:cubicBezTo>
                    <a:pt x="401" y="300"/>
                    <a:pt x="401" y="299"/>
                    <a:pt x="401" y="299"/>
                  </a:cubicBezTo>
                  <a:cubicBezTo>
                    <a:pt x="402" y="300"/>
                    <a:pt x="402" y="299"/>
                    <a:pt x="402" y="299"/>
                  </a:cubicBezTo>
                  <a:cubicBezTo>
                    <a:pt x="402" y="298"/>
                    <a:pt x="402" y="298"/>
                    <a:pt x="402" y="298"/>
                  </a:cubicBezTo>
                  <a:cubicBezTo>
                    <a:pt x="402" y="298"/>
                    <a:pt x="402" y="298"/>
                    <a:pt x="402" y="299"/>
                  </a:cubicBezTo>
                  <a:cubicBezTo>
                    <a:pt x="402" y="299"/>
                    <a:pt x="402" y="300"/>
                    <a:pt x="402" y="300"/>
                  </a:cubicBezTo>
                  <a:cubicBezTo>
                    <a:pt x="402" y="300"/>
                    <a:pt x="402" y="299"/>
                    <a:pt x="402" y="299"/>
                  </a:cubicBezTo>
                  <a:cubicBezTo>
                    <a:pt x="402" y="299"/>
                    <a:pt x="402" y="299"/>
                    <a:pt x="402" y="299"/>
                  </a:cubicBezTo>
                  <a:cubicBezTo>
                    <a:pt x="402" y="299"/>
                    <a:pt x="402" y="299"/>
                    <a:pt x="402" y="299"/>
                  </a:cubicBezTo>
                  <a:cubicBezTo>
                    <a:pt x="402" y="300"/>
                    <a:pt x="402" y="300"/>
                    <a:pt x="402" y="300"/>
                  </a:cubicBezTo>
                  <a:cubicBezTo>
                    <a:pt x="402" y="300"/>
                    <a:pt x="402" y="300"/>
                    <a:pt x="402" y="300"/>
                  </a:cubicBezTo>
                  <a:cubicBezTo>
                    <a:pt x="402" y="299"/>
                    <a:pt x="402" y="299"/>
                    <a:pt x="402" y="299"/>
                  </a:cubicBezTo>
                  <a:cubicBezTo>
                    <a:pt x="402" y="300"/>
                    <a:pt x="402" y="299"/>
                    <a:pt x="402" y="299"/>
                  </a:cubicBezTo>
                  <a:cubicBezTo>
                    <a:pt x="402" y="299"/>
                    <a:pt x="402" y="299"/>
                    <a:pt x="402" y="300"/>
                  </a:cubicBezTo>
                  <a:cubicBezTo>
                    <a:pt x="402" y="300"/>
                    <a:pt x="402" y="300"/>
                    <a:pt x="402" y="300"/>
                  </a:cubicBezTo>
                  <a:cubicBezTo>
                    <a:pt x="402" y="300"/>
                    <a:pt x="402" y="300"/>
                    <a:pt x="402" y="299"/>
                  </a:cubicBezTo>
                  <a:cubicBezTo>
                    <a:pt x="402" y="299"/>
                    <a:pt x="402" y="299"/>
                    <a:pt x="402" y="299"/>
                  </a:cubicBezTo>
                  <a:cubicBezTo>
                    <a:pt x="403" y="298"/>
                    <a:pt x="403" y="298"/>
                    <a:pt x="402" y="299"/>
                  </a:cubicBezTo>
                  <a:cubicBezTo>
                    <a:pt x="402" y="299"/>
                    <a:pt x="402" y="299"/>
                    <a:pt x="402" y="299"/>
                  </a:cubicBezTo>
                  <a:cubicBezTo>
                    <a:pt x="403" y="299"/>
                    <a:pt x="403" y="297"/>
                    <a:pt x="403" y="298"/>
                  </a:cubicBezTo>
                  <a:cubicBezTo>
                    <a:pt x="403" y="298"/>
                    <a:pt x="403" y="298"/>
                    <a:pt x="403" y="297"/>
                  </a:cubicBezTo>
                  <a:cubicBezTo>
                    <a:pt x="403" y="297"/>
                    <a:pt x="403" y="297"/>
                    <a:pt x="403" y="297"/>
                  </a:cubicBezTo>
                  <a:cubicBezTo>
                    <a:pt x="403" y="297"/>
                    <a:pt x="403" y="297"/>
                    <a:pt x="403" y="297"/>
                  </a:cubicBezTo>
                  <a:cubicBezTo>
                    <a:pt x="403" y="297"/>
                    <a:pt x="403" y="297"/>
                    <a:pt x="403" y="297"/>
                  </a:cubicBezTo>
                  <a:cubicBezTo>
                    <a:pt x="403" y="297"/>
                    <a:pt x="404" y="296"/>
                    <a:pt x="404" y="296"/>
                  </a:cubicBezTo>
                  <a:cubicBezTo>
                    <a:pt x="404" y="296"/>
                    <a:pt x="404" y="295"/>
                    <a:pt x="404" y="295"/>
                  </a:cubicBezTo>
                  <a:cubicBezTo>
                    <a:pt x="404" y="295"/>
                    <a:pt x="404" y="296"/>
                    <a:pt x="404" y="296"/>
                  </a:cubicBezTo>
                  <a:cubicBezTo>
                    <a:pt x="403" y="297"/>
                    <a:pt x="403" y="297"/>
                    <a:pt x="403" y="297"/>
                  </a:cubicBezTo>
                  <a:cubicBezTo>
                    <a:pt x="403" y="297"/>
                    <a:pt x="403" y="297"/>
                    <a:pt x="403" y="297"/>
                  </a:cubicBezTo>
                  <a:cubicBezTo>
                    <a:pt x="403" y="298"/>
                    <a:pt x="403" y="298"/>
                    <a:pt x="403" y="298"/>
                  </a:cubicBezTo>
                  <a:cubicBezTo>
                    <a:pt x="420" y="259"/>
                    <a:pt x="425" y="216"/>
                    <a:pt x="417" y="175"/>
                  </a:cubicBezTo>
                  <a:cubicBezTo>
                    <a:pt x="417" y="175"/>
                    <a:pt x="417" y="175"/>
                    <a:pt x="417" y="175"/>
                  </a:cubicBezTo>
                  <a:cubicBezTo>
                    <a:pt x="417" y="175"/>
                    <a:pt x="417" y="175"/>
                    <a:pt x="417" y="175"/>
                  </a:cubicBezTo>
                  <a:cubicBezTo>
                    <a:pt x="417" y="175"/>
                    <a:pt x="417" y="175"/>
                    <a:pt x="417" y="175"/>
                  </a:cubicBezTo>
                  <a:cubicBezTo>
                    <a:pt x="417" y="175"/>
                    <a:pt x="417" y="175"/>
                    <a:pt x="417" y="175"/>
                  </a:cubicBezTo>
                  <a:cubicBezTo>
                    <a:pt x="417" y="175"/>
                    <a:pt x="417" y="175"/>
                    <a:pt x="417" y="175"/>
                  </a:cubicBezTo>
                  <a:cubicBezTo>
                    <a:pt x="417" y="175"/>
                    <a:pt x="417" y="175"/>
                    <a:pt x="417" y="175"/>
                  </a:cubicBezTo>
                  <a:cubicBezTo>
                    <a:pt x="417" y="174"/>
                    <a:pt x="417" y="173"/>
                    <a:pt x="417" y="173"/>
                  </a:cubicBezTo>
                  <a:cubicBezTo>
                    <a:pt x="417" y="173"/>
                    <a:pt x="417" y="173"/>
                    <a:pt x="417" y="174"/>
                  </a:cubicBezTo>
                  <a:cubicBezTo>
                    <a:pt x="417" y="175"/>
                    <a:pt x="417" y="175"/>
                    <a:pt x="417" y="175"/>
                  </a:cubicBezTo>
                  <a:cubicBezTo>
                    <a:pt x="417" y="172"/>
                    <a:pt x="416" y="170"/>
                    <a:pt x="416" y="167"/>
                  </a:cubicBezTo>
                  <a:close/>
                  <a:moveTo>
                    <a:pt x="208" y="267"/>
                  </a:moveTo>
                  <a:cubicBezTo>
                    <a:pt x="208" y="267"/>
                    <a:pt x="208" y="267"/>
                    <a:pt x="207" y="267"/>
                  </a:cubicBezTo>
                  <a:cubicBezTo>
                    <a:pt x="207" y="267"/>
                    <a:pt x="207" y="267"/>
                    <a:pt x="207" y="267"/>
                  </a:cubicBezTo>
                  <a:cubicBezTo>
                    <a:pt x="208" y="267"/>
                    <a:pt x="208" y="267"/>
                    <a:pt x="208" y="267"/>
                  </a:cubicBezTo>
                  <a:close/>
                  <a:moveTo>
                    <a:pt x="0" y="256"/>
                  </a:moveTo>
                  <a:cubicBezTo>
                    <a:pt x="0" y="256"/>
                    <a:pt x="0" y="255"/>
                    <a:pt x="0" y="255"/>
                  </a:cubicBezTo>
                  <a:cubicBezTo>
                    <a:pt x="0" y="255"/>
                    <a:pt x="0" y="254"/>
                    <a:pt x="0" y="254"/>
                  </a:cubicBezTo>
                  <a:cubicBezTo>
                    <a:pt x="0" y="254"/>
                    <a:pt x="0" y="254"/>
                    <a:pt x="0" y="254"/>
                  </a:cubicBezTo>
                  <a:cubicBezTo>
                    <a:pt x="0" y="253"/>
                    <a:pt x="0" y="253"/>
                    <a:pt x="0" y="253"/>
                  </a:cubicBezTo>
                  <a:cubicBezTo>
                    <a:pt x="0" y="253"/>
                    <a:pt x="0" y="252"/>
                    <a:pt x="0" y="251"/>
                  </a:cubicBezTo>
                  <a:cubicBezTo>
                    <a:pt x="64" y="256"/>
                    <a:pt x="64" y="256"/>
                    <a:pt x="64" y="256"/>
                  </a:cubicBezTo>
                  <a:cubicBezTo>
                    <a:pt x="63" y="258"/>
                    <a:pt x="63" y="259"/>
                    <a:pt x="62" y="260"/>
                  </a:cubicBezTo>
                  <a:cubicBezTo>
                    <a:pt x="62" y="261"/>
                    <a:pt x="62" y="262"/>
                    <a:pt x="61" y="263"/>
                  </a:cubicBezTo>
                  <a:cubicBezTo>
                    <a:pt x="61" y="263"/>
                    <a:pt x="60" y="264"/>
                    <a:pt x="60" y="265"/>
                  </a:cubicBezTo>
                  <a:cubicBezTo>
                    <a:pt x="59" y="267"/>
                    <a:pt x="59" y="267"/>
                    <a:pt x="58" y="267"/>
                  </a:cubicBezTo>
                  <a:cubicBezTo>
                    <a:pt x="57" y="268"/>
                    <a:pt x="57" y="268"/>
                    <a:pt x="56" y="270"/>
                  </a:cubicBezTo>
                  <a:cubicBezTo>
                    <a:pt x="56" y="271"/>
                    <a:pt x="56" y="271"/>
                    <a:pt x="55" y="271"/>
                  </a:cubicBezTo>
                  <a:cubicBezTo>
                    <a:pt x="55" y="272"/>
                    <a:pt x="55" y="272"/>
                    <a:pt x="55" y="272"/>
                  </a:cubicBezTo>
                  <a:cubicBezTo>
                    <a:pt x="55" y="272"/>
                    <a:pt x="55" y="272"/>
                    <a:pt x="54" y="272"/>
                  </a:cubicBezTo>
                  <a:cubicBezTo>
                    <a:pt x="54" y="272"/>
                    <a:pt x="54" y="272"/>
                    <a:pt x="54" y="273"/>
                  </a:cubicBezTo>
                  <a:cubicBezTo>
                    <a:pt x="53" y="273"/>
                    <a:pt x="53" y="273"/>
                    <a:pt x="52" y="273"/>
                  </a:cubicBezTo>
                  <a:cubicBezTo>
                    <a:pt x="51" y="274"/>
                    <a:pt x="51" y="275"/>
                    <a:pt x="50" y="276"/>
                  </a:cubicBezTo>
                  <a:cubicBezTo>
                    <a:pt x="50" y="276"/>
                    <a:pt x="50" y="277"/>
                    <a:pt x="49" y="276"/>
                  </a:cubicBezTo>
                  <a:cubicBezTo>
                    <a:pt x="49" y="276"/>
                    <a:pt x="47" y="276"/>
                    <a:pt x="47" y="277"/>
                  </a:cubicBezTo>
                  <a:cubicBezTo>
                    <a:pt x="47" y="277"/>
                    <a:pt x="47" y="277"/>
                    <a:pt x="47" y="277"/>
                  </a:cubicBezTo>
                  <a:cubicBezTo>
                    <a:pt x="47" y="277"/>
                    <a:pt x="45" y="276"/>
                    <a:pt x="43" y="274"/>
                  </a:cubicBezTo>
                  <a:cubicBezTo>
                    <a:pt x="42" y="273"/>
                    <a:pt x="41" y="273"/>
                    <a:pt x="41" y="273"/>
                  </a:cubicBezTo>
                  <a:cubicBezTo>
                    <a:pt x="41" y="274"/>
                    <a:pt x="41" y="274"/>
                    <a:pt x="41" y="274"/>
                  </a:cubicBezTo>
                  <a:cubicBezTo>
                    <a:pt x="41" y="274"/>
                    <a:pt x="40" y="273"/>
                    <a:pt x="40" y="273"/>
                  </a:cubicBezTo>
                  <a:cubicBezTo>
                    <a:pt x="39" y="273"/>
                    <a:pt x="39" y="273"/>
                    <a:pt x="39" y="274"/>
                  </a:cubicBezTo>
                  <a:cubicBezTo>
                    <a:pt x="39" y="274"/>
                    <a:pt x="39" y="274"/>
                    <a:pt x="39" y="274"/>
                  </a:cubicBezTo>
                  <a:cubicBezTo>
                    <a:pt x="39" y="273"/>
                    <a:pt x="37" y="272"/>
                    <a:pt x="37" y="273"/>
                  </a:cubicBezTo>
                  <a:cubicBezTo>
                    <a:pt x="37" y="273"/>
                    <a:pt x="37" y="273"/>
                    <a:pt x="37" y="272"/>
                  </a:cubicBezTo>
                  <a:cubicBezTo>
                    <a:pt x="37" y="272"/>
                    <a:pt x="37" y="272"/>
                    <a:pt x="37" y="272"/>
                  </a:cubicBezTo>
                  <a:cubicBezTo>
                    <a:pt x="37" y="272"/>
                    <a:pt x="36" y="272"/>
                    <a:pt x="36" y="272"/>
                  </a:cubicBezTo>
                  <a:cubicBezTo>
                    <a:pt x="36" y="272"/>
                    <a:pt x="36" y="272"/>
                    <a:pt x="35" y="272"/>
                  </a:cubicBezTo>
                  <a:cubicBezTo>
                    <a:pt x="35" y="272"/>
                    <a:pt x="34" y="272"/>
                    <a:pt x="34" y="272"/>
                  </a:cubicBezTo>
                  <a:cubicBezTo>
                    <a:pt x="33" y="272"/>
                    <a:pt x="33" y="272"/>
                    <a:pt x="33" y="273"/>
                  </a:cubicBezTo>
                  <a:cubicBezTo>
                    <a:pt x="33" y="273"/>
                    <a:pt x="32" y="273"/>
                    <a:pt x="32" y="273"/>
                  </a:cubicBezTo>
                  <a:cubicBezTo>
                    <a:pt x="32" y="272"/>
                    <a:pt x="32" y="272"/>
                    <a:pt x="32" y="272"/>
                  </a:cubicBezTo>
                  <a:cubicBezTo>
                    <a:pt x="32" y="273"/>
                    <a:pt x="32" y="273"/>
                    <a:pt x="31" y="272"/>
                  </a:cubicBezTo>
                  <a:cubicBezTo>
                    <a:pt x="31" y="272"/>
                    <a:pt x="31" y="272"/>
                    <a:pt x="31" y="273"/>
                  </a:cubicBezTo>
                  <a:cubicBezTo>
                    <a:pt x="32" y="273"/>
                    <a:pt x="32" y="273"/>
                    <a:pt x="32" y="273"/>
                  </a:cubicBezTo>
                  <a:cubicBezTo>
                    <a:pt x="31" y="273"/>
                    <a:pt x="31" y="274"/>
                    <a:pt x="31" y="274"/>
                  </a:cubicBezTo>
                  <a:cubicBezTo>
                    <a:pt x="31" y="275"/>
                    <a:pt x="30" y="275"/>
                    <a:pt x="30" y="275"/>
                  </a:cubicBezTo>
                  <a:cubicBezTo>
                    <a:pt x="30" y="275"/>
                    <a:pt x="30" y="277"/>
                    <a:pt x="30" y="277"/>
                  </a:cubicBezTo>
                  <a:cubicBezTo>
                    <a:pt x="30" y="277"/>
                    <a:pt x="30" y="277"/>
                    <a:pt x="30" y="277"/>
                  </a:cubicBezTo>
                  <a:cubicBezTo>
                    <a:pt x="30" y="277"/>
                    <a:pt x="30" y="277"/>
                    <a:pt x="30" y="278"/>
                  </a:cubicBezTo>
                  <a:cubicBezTo>
                    <a:pt x="30" y="278"/>
                    <a:pt x="30" y="278"/>
                    <a:pt x="30" y="279"/>
                  </a:cubicBezTo>
                  <a:cubicBezTo>
                    <a:pt x="30" y="279"/>
                    <a:pt x="29" y="279"/>
                    <a:pt x="29" y="279"/>
                  </a:cubicBezTo>
                  <a:cubicBezTo>
                    <a:pt x="29" y="280"/>
                    <a:pt x="29" y="280"/>
                    <a:pt x="28" y="280"/>
                  </a:cubicBezTo>
                  <a:cubicBezTo>
                    <a:pt x="27" y="281"/>
                    <a:pt x="26" y="281"/>
                    <a:pt x="26" y="282"/>
                  </a:cubicBezTo>
                  <a:cubicBezTo>
                    <a:pt x="25" y="283"/>
                    <a:pt x="25" y="283"/>
                    <a:pt x="25" y="282"/>
                  </a:cubicBezTo>
                  <a:cubicBezTo>
                    <a:pt x="25" y="282"/>
                    <a:pt x="25" y="281"/>
                    <a:pt x="25" y="281"/>
                  </a:cubicBezTo>
                  <a:cubicBezTo>
                    <a:pt x="25" y="282"/>
                    <a:pt x="25" y="281"/>
                    <a:pt x="25" y="281"/>
                  </a:cubicBezTo>
                  <a:cubicBezTo>
                    <a:pt x="24" y="280"/>
                    <a:pt x="24" y="280"/>
                    <a:pt x="24" y="280"/>
                  </a:cubicBezTo>
                  <a:cubicBezTo>
                    <a:pt x="24" y="281"/>
                    <a:pt x="23" y="282"/>
                    <a:pt x="22" y="282"/>
                  </a:cubicBezTo>
                  <a:cubicBezTo>
                    <a:pt x="22" y="282"/>
                    <a:pt x="22" y="282"/>
                    <a:pt x="22" y="282"/>
                  </a:cubicBezTo>
                  <a:cubicBezTo>
                    <a:pt x="22" y="282"/>
                    <a:pt x="22" y="282"/>
                    <a:pt x="22" y="282"/>
                  </a:cubicBezTo>
                  <a:cubicBezTo>
                    <a:pt x="22" y="282"/>
                    <a:pt x="22" y="282"/>
                    <a:pt x="22" y="282"/>
                  </a:cubicBezTo>
                  <a:cubicBezTo>
                    <a:pt x="22" y="283"/>
                    <a:pt x="22" y="283"/>
                    <a:pt x="22" y="283"/>
                  </a:cubicBezTo>
                  <a:cubicBezTo>
                    <a:pt x="21" y="282"/>
                    <a:pt x="22" y="283"/>
                    <a:pt x="22" y="283"/>
                  </a:cubicBezTo>
                  <a:cubicBezTo>
                    <a:pt x="22" y="283"/>
                    <a:pt x="22" y="283"/>
                    <a:pt x="21" y="283"/>
                  </a:cubicBezTo>
                  <a:cubicBezTo>
                    <a:pt x="21" y="283"/>
                    <a:pt x="21" y="284"/>
                    <a:pt x="21" y="284"/>
                  </a:cubicBezTo>
                  <a:cubicBezTo>
                    <a:pt x="21" y="284"/>
                    <a:pt x="20" y="284"/>
                    <a:pt x="20" y="284"/>
                  </a:cubicBezTo>
                  <a:cubicBezTo>
                    <a:pt x="20" y="284"/>
                    <a:pt x="20" y="284"/>
                    <a:pt x="20" y="284"/>
                  </a:cubicBezTo>
                  <a:cubicBezTo>
                    <a:pt x="20" y="284"/>
                    <a:pt x="20" y="285"/>
                    <a:pt x="20" y="284"/>
                  </a:cubicBezTo>
                  <a:cubicBezTo>
                    <a:pt x="20" y="285"/>
                    <a:pt x="20" y="285"/>
                    <a:pt x="19" y="285"/>
                  </a:cubicBezTo>
                  <a:cubicBezTo>
                    <a:pt x="19" y="285"/>
                    <a:pt x="19" y="285"/>
                    <a:pt x="19" y="285"/>
                  </a:cubicBezTo>
                  <a:cubicBezTo>
                    <a:pt x="19" y="285"/>
                    <a:pt x="18" y="285"/>
                    <a:pt x="18" y="285"/>
                  </a:cubicBezTo>
                  <a:cubicBezTo>
                    <a:pt x="18" y="285"/>
                    <a:pt x="18" y="285"/>
                    <a:pt x="18" y="285"/>
                  </a:cubicBezTo>
                  <a:cubicBezTo>
                    <a:pt x="18" y="285"/>
                    <a:pt x="17" y="285"/>
                    <a:pt x="16" y="284"/>
                  </a:cubicBezTo>
                  <a:cubicBezTo>
                    <a:pt x="16" y="283"/>
                    <a:pt x="15" y="282"/>
                    <a:pt x="15" y="282"/>
                  </a:cubicBezTo>
                  <a:cubicBezTo>
                    <a:pt x="15" y="282"/>
                    <a:pt x="15" y="282"/>
                    <a:pt x="15" y="282"/>
                  </a:cubicBezTo>
                  <a:cubicBezTo>
                    <a:pt x="14" y="281"/>
                    <a:pt x="14" y="281"/>
                    <a:pt x="14" y="282"/>
                  </a:cubicBezTo>
                  <a:cubicBezTo>
                    <a:pt x="14" y="282"/>
                    <a:pt x="14" y="282"/>
                    <a:pt x="13" y="282"/>
                  </a:cubicBezTo>
                  <a:cubicBezTo>
                    <a:pt x="13" y="283"/>
                    <a:pt x="13" y="283"/>
                    <a:pt x="13" y="283"/>
                  </a:cubicBezTo>
                  <a:cubicBezTo>
                    <a:pt x="14" y="284"/>
                    <a:pt x="14" y="284"/>
                    <a:pt x="14" y="284"/>
                  </a:cubicBezTo>
                  <a:cubicBezTo>
                    <a:pt x="14" y="284"/>
                    <a:pt x="14" y="285"/>
                    <a:pt x="14" y="286"/>
                  </a:cubicBezTo>
                  <a:cubicBezTo>
                    <a:pt x="14" y="286"/>
                    <a:pt x="14" y="286"/>
                    <a:pt x="14" y="286"/>
                  </a:cubicBezTo>
                  <a:cubicBezTo>
                    <a:pt x="13" y="286"/>
                    <a:pt x="13" y="286"/>
                    <a:pt x="13" y="287"/>
                  </a:cubicBezTo>
                  <a:cubicBezTo>
                    <a:pt x="13" y="287"/>
                    <a:pt x="12" y="286"/>
                    <a:pt x="11" y="285"/>
                  </a:cubicBezTo>
                  <a:cubicBezTo>
                    <a:pt x="10" y="284"/>
                    <a:pt x="8" y="281"/>
                    <a:pt x="8" y="281"/>
                  </a:cubicBezTo>
                  <a:cubicBezTo>
                    <a:pt x="8" y="281"/>
                    <a:pt x="8" y="280"/>
                    <a:pt x="8" y="280"/>
                  </a:cubicBezTo>
                  <a:cubicBezTo>
                    <a:pt x="8" y="280"/>
                    <a:pt x="8" y="280"/>
                    <a:pt x="8" y="280"/>
                  </a:cubicBezTo>
                  <a:cubicBezTo>
                    <a:pt x="8" y="280"/>
                    <a:pt x="8" y="281"/>
                    <a:pt x="8" y="281"/>
                  </a:cubicBezTo>
                  <a:cubicBezTo>
                    <a:pt x="8" y="282"/>
                    <a:pt x="8" y="282"/>
                    <a:pt x="8" y="282"/>
                  </a:cubicBezTo>
                  <a:cubicBezTo>
                    <a:pt x="8" y="282"/>
                    <a:pt x="8" y="282"/>
                    <a:pt x="8" y="282"/>
                  </a:cubicBezTo>
                  <a:cubicBezTo>
                    <a:pt x="8" y="283"/>
                    <a:pt x="8" y="283"/>
                    <a:pt x="8" y="283"/>
                  </a:cubicBezTo>
                  <a:cubicBezTo>
                    <a:pt x="8" y="283"/>
                    <a:pt x="8" y="284"/>
                    <a:pt x="8" y="284"/>
                  </a:cubicBezTo>
                  <a:cubicBezTo>
                    <a:pt x="8" y="284"/>
                    <a:pt x="8" y="284"/>
                    <a:pt x="8" y="284"/>
                  </a:cubicBezTo>
                  <a:cubicBezTo>
                    <a:pt x="8" y="284"/>
                    <a:pt x="7" y="282"/>
                    <a:pt x="7" y="281"/>
                  </a:cubicBezTo>
                  <a:cubicBezTo>
                    <a:pt x="6" y="279"/>
                    <a:pt x="6" y="279"/>
                    <a:pt x="6" y="280"/>
                  </a:cubicBezTo>
                  <a:cubicBezTo>
                    <a:pt x="6" y="280"/>
                    <a:pt x="6" y="280"/>
                    <a:pt x="6" y="280"/>
                  </a:cubicBezTo>
                  <a:cubicBezTo>
                    <a:pt x="4" y="272"/>
                    <a:pt x="1" y="264"/>
                    <a:pt x="0" y="256"/>
                  </a:cubicBezTo>
                  <a:close/>
                  <a:moveTo>
                    <a:pt x="7" y="284"/>
                  </a:moveTo>
                  <a:cubicBezTo>
                    <a:pt x="8" y="285"/>
                    <a:pt x="8" y="285"/>
                    <a:pt x="8" y="285"/>
                  </a:cubicBezTo>
                  <a:cubicBezTo>
                    <a:pt x="8" y="284"/>
                    <a:pt x="8" y="284"/>
                    <a:pt x="7" y="284"/>
                  </a:cubicBezTo>
                  <a:close/>
                  <a:moveTo>
                    <a:pt x="117" y="22"/>
                  </a:moveTo>
                  <a:cubicBezTo>
                    <a:pt x="117" y="22"/>
                    <a:pt x="117" y="22"/>
                    <a:pt x="117" y="22"/>
                  </a:cubicBezTo>
                  <a:cubicBezTo>
                    <a:pt x="117" y="21"/>
                    <a:pt x="117" y="21"/>
                    <a:pt x="117" y="21"/>
                  </a:cubicBezTo>
                  <a:cubicBezTo>
                    <a:pt x="117" y="21"/>
                    <a:pt x="117" y="21"/>
                    <a:pt x="117" y="21"/>
                  </a:cubicBezTo>
                  <a:cubicBezTo>
                    <a:pt x="117" y="21"/>
                    <a:pt x="117" y="21"/>
                    <a:pt x="118" y="21"/>
                  </a:cubicBezTo>
                  <a:cubicBezTo>
                    <a:pt x="118" y="20"/>
                    <a:pt x="119" y="20"/>
                    <a:pt x="119" y="20"/>
                  </a:cubicBezTo>
                  <a:cubicBezTo>
                    <a:pt x="119" y="20"/>
                    <a:pt x="119" y="19"/>
                    <a:pt x="119" y="19"/>
                  </a:cubicBezTo>
                  <a:cubicBezTo>
                    <a:pt x="119" y="19"/>
                    <a:pt x="119" y="19"/>
                    <a:pt x="119" y="19"/>
                  </a:cubicBezTo>
                  <a:cubicBezTo>
                    <a:pt x="119" y="19"/>
                    <a:pt x="121" y="18"/>
                    <a:pt x="121" y="18"/>
                  </a:cubicBezTo>
                  <a:cubicBezTo>
                    <a:pt x="121" y="18"/>
                    <a:pt x="121" y="18"/>
                    <a:pt x="121" y="18"/>
                  </a:cubicBezTo>
                  <a:cubicBezTo>
                    <a:pt x="121" y="18"/>
                    <a:pt x="121" y="18"/>
                    <a:pt x="121" y="18"/>
                  </a:cubicBezTo>
                  <a:cubicBezTo>
                    <a:pt x="121" y="18"/>
                    <a:pt x="122" y="18"/>
                    <a:pt x="122" y="18"/>
                  </a:cubicBezTo>
                  <a:cubicBezTo>
                    <a:pt x="122" y="18"/>
                    <a:pt x="122" y="18"/>
                    <a:pt x="122" y="18"/>
                  </a:cubicBezTo>
                  <a:cubicBezTo>
                    <a:pt x="122" y="18"/>
                    <a:pt x="123" y="18"/>
                    <a:pt x="123" y="17"/>
                  </a:cubicBezTo>
                  <a:cubicBezTo>
                    <a:pt x="123" y="17"/>
                    <a:pt x="123" y="17"/>
                    <a:pt x="123" y="17"/>
                  </a:cubicBezTo>
                  <a:cubicBezTo>
                    <a:pt x="123" y="17"/>
                    <a:pt x="123" y="17"/>
                    <a:pt x="123" y="17"/>
                  </a:cubicBezTo>
                  <a:cubicBezTo>
                    <a:pt x="123" y="17"/>
                    <a:pt x="123" y="17"/>
                    <a:pt x="124" y="17"/>
                  </a:cubicBezTo>
                  <a:cubicBezTo>
                    <a:pt x="124" y="17"/>
                    <a:pt x="124" y="17"/>
                    <a:pt x="124" y="17"/>
                  </a:cubicBezTo>
                  <a:cubicBezTo>
                    <a:pt x="124" y="17"/>
                    <a:pt x="124" y="17"/>
                    <a:pt x="124" y="17"/>
                  </a:cubicBezTo>
                  <a:cubicBezTo>
                    <a:pt x="123" y="17"/>
                    <a:pt x="123" y="17"/>
                    <a:pt x="124" y="17"/>
                  </a:cubicBezTo>
                  <a:cubicBezTo>
                    <a:pt x="124" y="17"/>
                    <a:pt x="124" y="17"/>
                    <a:pt x="124" y="17"/>
                  </a:cubicBezTo>
                  <a:cubicBezTo>
                    <a:pt x="124" y="17"/>
                    <a:pt x="125" y="16"/>
                    <a:pt x="125" y="16"/>
                  </a:cubicBezTo>
                  <a:cubicBezTo>
                    <a:pt x="125" y="16"/>
                    <a:pt x="125" y="16"/>
                    <a:pt x="125" y="16"/>
                  </a:cubicBezTo>
                  <a:cubicBezTo>
                    <a:pt x="126" y="16"/>
                    <a:pt x="126" y="16"/>
                    <a:pt x="126" y="16"/>
                  </a:cubicBezTo>
                  <a:cubicBezTo>
                    <a:pt x="126" y="16"/>
                    <a:pt x="126" y="16"/>
                    <a:pt x="126" y="16"/>
                  </a:cubicBezTo>
                  <a:cubicBezTo>
                    <a:pt x="127" y="15"/>
                    <a:pt x="127" y="15"/>
                    <a:pt x="127" y="15"/>
                  </a:cubicBezTo>
                  <a:cubicBezTo>
                    <a:pt x="128" y="15"/>
                    <a:pt x="128" y="15"/>
                    <a:pt x="129" y="15"/>
                  </a:cubicBezTo>
                  <a:cubicBezTo>
                    <a:pt x="130" y="14"/>
                    <a:pt x="131" y="14"/>
                    <a:pt x="132" y="14"/>
                  </a:cubicBezTo>
                  <a:cubicBezTo>
                    <a:pt x="133" y="14"/>
                    <a:pt x="134" y="13"/>
                    <a:pt x="134" y="14"/>
                  </a:cubicBezTo>
                  <a:cubicBezTo>
                    <a:pt x="134" y="14"/>
                    <a:pt x="134" y="14"/>
                    <a:pt x="134" y="14"/>
                  </a:cubicBezTo>
                  <a:cubicBezTo>
                    <a:pt x="134" y="14"/>
                    <a:pt x="134" y="14"/>
                    <a:pt x="134" y="14"/>
                  </a:cubicBezTo>
                  <a:cubicBezTo>
                    <a:pt x="134" y="14"/>
                    <a:pt x="134" y="14"/>
                    <a:pt x="135" y="14"/>
                  </a:cubicBezTo>
                  <a:cubicBezTo>
                    <a:pt x="135" y="14"/>
                    <a:pt x="135" y="14"/>
                    <a:pt x="135" y="14"/>
                  </a:cubicBezTo>
                  <a:cubicBezTo>
                    <a:pt x="134" y="14"/>
                    <a:pt x="134" y="14"/>
                    <a:pt x="134" y="14"/>
                  </a:cubicBezTo>
                  <a:cubicBezTo>
                    <a:pt x="134" y="14"/>
                    <a:pt x="135" y="14"/>
                    <a:pt x="136" y="14"/>
                  </a:cubicBezTo>
                  <a:cubicBezTo>
                    <a:pt x="136" y="14"/>
                    <a:pt x="136" y="14"/>
                    <a:pt x="136" y="14"/>
                  </a:cubicBezTo>
                  <a:cubicBezTo>
                    <a:pt x="136" y="14"/>
                    <a:pt x="137" y="14"/>
                    <a:pt x="137" y="14"/>
                  </a:cubicBezTo>
                  <a:cubicBezTo>
                    <a:pt x="137" y="14"/>
                    <a:pt x="137" y="14"/>
                    <a:pt x="137" y="14"/>
                  </a:cubicBezTo>
                  <a:cubicBezTo>
                    <a:pt x="137" y="14"/>
                    <a:pt x="137" y="14"/>
                    <a:pt x="137" y="14"/>
                  </a:cubicBezTo>
                  <a:cubicBezTo>
                    <a:pt x="137" y="14"/>
                    <a:pt x="136" y="15"/>
                    <a:pt x="136" y="15"/>
                  </a:cubicBezTo>
                  <a:cubicBezTo>
                    <a:pt x="135" y="15"/>
                    <a:pt x="135" y="15"/>
                    <a:pt x="135" y="15"/>
                  </a:cubicBezTo>
                  <a:cubicBezTo>
                    <a:pt x="134" y="15"/>
                    <a:pt x="134" y="15"/>
                    <a:pt x="134" y="15"/>
                  </a:cubicBezTo>
                  <a:cubicBezTo>
                    <a:pt x="134" y="15"/>
                    <a:pt x="134" y="15"/>
                    <a:pt x="134" y="15"/>
                  </a:cubicBezTo>
                  <a:cubicBezTo>
                    <a:pt x="135" y="15"/>
                    <a:pt x="135" y="16"/>
                    <a:pt x="134" y="16"/>
                  </a:cubicBezTo>
                  <a:cubicBezTo>
                    <a:pt x="134" y="16"/>
                    <a:pt x="134" y="16"/>
                    <a:pt x="134" y="16"/>
                  </a:cubicBezTo>
                  <a:cubicBezTo>
                    <a:pt x="134" y="16"/>
                    <a:pt x="134" y="16"/>
                    <a:pt x="134" y="16"/>
                  </a:cubicBezTo>
                  <a:cubicBezTo>
                    <a:pt x="134" y="16"/>
                    <a:pt x="134" y="16"/>
                    <a:pt x="133" y="16"/>
                  </a:cubicBezTo>
                  <a:cubicBezTo>
                    <a:pt x="133" y="17"/>
                    <a:pt x="133" y="17"/>
                    <a:pt x="134" y="17"/>
                  </a:cubicBezTo>
                  <a:cubicBezTo>
                    <a:pt x="135" y="17"/>
                    <a:pt x="135" y="17"/>
                    <a:pt x="135" y="17"/>
                  </a:cubicBezTo>
                  <a:cubicBezTo>
                    <a:pt x="135" y="17"/>
                    <a:pt x="135" y="17"/>
                    <a:pt x="135" y="17"/>
                  </a:cubicBezTo>
                  <a:cubicBezTo>
                    <a:pt x="135" y="17"/>
                    <a:pt x="135" y="17"/>
                    <a:pt x="135" y="17"/>
                  </a:cubicBezTo>
                  <a:cubicBezTo>
                    <a:pt x="135" y="17"/>
                    <a:pt x="135" y="17"/>
                    <a:pt x="135" y="17"/>
                  </a:cubicBezTo>
                  <a:cubicBezTo>
                    <a:pt x="136" y="17"/>
                    <a:pt x="136" y="17"/>
                    <a:pt x="135" y="17"/>
                  </a:cubicBezTo>
                  <a:cubicBezTo>
                    <a:pt x="135" y="18"/>
                    <a:pt x="135" y="18"/>
                    <a:pt x="135" y="17"/>
                  </a:cubicBezTo>
                  <a:cubicBezTo>
                    <a:pt x="136" y="17"/>
                    <a:pt x="136" y="17"/>
                    <a:pt x="137" y="17"/>
                  </a:cubicBezTo>
                  <a:cubicBezTo>
                    <a:pt x="137" y="17"/>
                    <a:pt x="138" y="17"/>
                    <a:pt x="138" y="17"/>
                  </a:cubicBezTo>
                  <a:cubicBezTo>
                    <a:pt x="139" y="17"/>
                    <a:pt x="139" y="17"/>
                    <a:pt x="139" y="17"/>
                  </a:cubicBezTo>
                  <a:cubicBezTo>
                    <a:pt x="139" y="17"/>
                    <a:pt x="139" y="17"/>
                    <a:pt x="140" y="17"/>
                  </a:cubicBezTo>
                  <a:cubicBezTo>
                    <a:pt x="140" y="17"/>
                    <a:pt x="140" y="16"/>
                    <a:pt x="140" y="16"/>
                  </a:cubicBezTo>
                  <a:cubicBezTo>
                    <a:pt x="141" y="16"/>
                    <a:pt x="141" y="16"/>
                    <a:pt x="141" y="16"/>
                  </a:cubicBezTo>
                  <a:cubicBezTo>
                    <a:pt x="141" y="16"/>
                    <a:pt x="141" y="16"/>
                    <a:pt x="142" y="16"/>
                  </a:cubicBezTo>
                  <a:cubicBezTo>
                    <a:pt x="142" y="16"/>
                    <a:pt x="142" y="16"/>
                    <a:pt x="142" y="16"/>
                  </a:cubicBezTo>
                  <a:cubicBezTo>
                    <a:pt x="142" y="15"/>
                    <a:pt x="143" y="15"/>
                    <a:pt x="144" y="15"/>
                  </a:cubicBezTo>
                  <a:cubicBezTo>
                    <a:pt x="145" y="14"/>
                    <a:pt x="146" y="14"/>
                    <a:pt x="145" y="15"/>
                  </a:cubicBezTo>
                  <a:cubicBezTo>
                    <a:pt x="145" y="15"/>
                    <a:pt x="145" y="15"/>
                    <a:pt x="145" y="15"/>
                  </a:cubicBezTo>
                  <a:cubicBezTo>
                    <a:pt x="145" y="15"/>
                    <a:pt x="145" y="15"/>
                    <a:pt x="145" y="16"/>
                  </a:cubicBezTo>
                  <a:cubicBezTo>
                    <a:pt x="145" y="16"/>
                    <a:pt x="145" y="16"/>
                    <a:pt x="145" y="16"/>
                  </a:cubicBezTo>
                  <a:cubicBezTo>
                    <a:pt x="145" y="16"/>
                    <a:pt x="145" y="16"/>
                    <a:pt x="145" y="16"/>
                  </a:cubicBezTo>
                  <a:cubicBezTo>
                    <a:pt x="146" y="16"/>
                    <a:pt x="146" y="16"/>
                    <a:pt x="145" y="16"/>
                  </a:cubicBezTo>
                  <a:cubicBezTo>
                    <a:pt x="145" y="16"/>
                    <a:pt x="145" y="16"/>
                    <a:pt x="145" y="16"/>
                  </a:cubicBezTo>
                  <a:cubicBezTo>
                    <a:pt x="145" y="16"/>
                    <a:pt x="145" y="17"/>
                    <a:pt x="145" y="17"/>
                  </a:cubicBezTo>
                  <a:cubicBezTo>
                    <a:pt x="145" y="17"/>
                    <a:pt x="145" y="17"/>
                    <a:pt x="145" y="17"/>
                  </a:cubicBezTo>
                  <a:cubicBezTo>
                    <a:pt x="146" y="17"/>
                    <a:pt x="145" y="17"/>
                    <a:pt x="145" y="17"/>
                  </a:cubicBezTo>
                  <a:cubicBezTo>
                    <a:pt x="145" y="17"/>
                    <a:pt x="145" y="17"/>
                    <a:pt x="145" y="17"/>
                  </a:cubicBezTo>
                  <a:cubicBezTo>
                    <a:pt x="146" y="17"/>
                    <a:pt x="145" y="18"/>
                    <a:pt x="145" y="18"/>
                  </a:cubicBezTo>
                  <a:cubicBezTo>
                    <a:pt x="144" y="18"/>
                    <a:pt x="145" y="18"/>
                    <a:pt x="145" y="18"/>
                  </a:cubicBezTo>
                  <a:cubicBezTo>
                    <a:pt x="145" y="18"/>
                    <a:pt x="145" y="18"/>
                    <a:pt x="145" y="18"/>
                  </a:cubicBezTo>
                  <a:cubicBezTo>
                    <a:pt x="145" y="18"/>
                    <a:pt x="145" y="18"/>
                    <a:pt x="145" y="18"/>
                  </a:cubicBezTo>
                  <a:cubicBezTo>
                    <a:pt x="145" y="18"/>
                    <a:pt x="145" y="18"/>
                    <a:pt x="145" y="18"/>
                  </a:cubicBezTo>
                  <a:cubicBezTo>
                    <a:pt x="145" y="18"/>
                    <a:pt x="145" y="18"/>
                    <a:pt x="145" y="18"/>
                  </a:cubicBezTo>
                  <a:cubicBezTo>
                    <a:pt x="145" y="18"/>
                    <a:pt x="146" y="18"/>
                    <a:pt x="146" y="18"/>
                  </a:cubicBezTo>
                  <a:cubicBezTo>
                    <a:pt x="146" y="18"/>
                    <a:pt x="145" y="19"/>
                    <a:pt x="145" y="19"/>
                  </a:cubicBezTo>
                  <a:cubicBezTo>
                    <a:pt x="144" y="19"/>
                    <a:pt x="144" y="19"/>
                    <a:pt x="145" y="19"/>
                  </a:cubicBezTo>
                  <a:cubicBezTo>
                    <a:pt x="145" y="19"/>
                    <a:pt x="145" y="19"/>
                    <a:pt x="145" y="19"/>
                  </a:cubicBezTo>
                  <a:cubicBezTo>
                    <a:pt x="145" y="19"/>
                    <a:pt x="145" y="19"/>
                    <a:pt x="145" y="19"/>
                  </a:cubicBezTo>
                  <a:cubicBezTo>
                    <a:pt x="145" y="19"/>
                    <a:pt x="145" y="19"/>
                    <a:pt x="144" y="19"/>
                  </a:cubicBezTo>
                  <a:cubicBezTo>
                    <a:pt x="144" y="19"/>
                    <a:pt x="144" y="19"/>
                    <a:pt x="145" y="19"/>
                  </a:cubicBezTo>
                  <a:cubicBezTo>
                    <a:pt x="145" y="19"/>
                    <a:pt x="145" y="19"/>
                    <a:pt x="145" y="20"/>
                  </a:cubicBezTo>
                  <a:cubicBezTo>
                    <a:pt x="145" y="20"/>
                    <a:pt x="145" y="20"/>
                    <a:pt x="144" y="20"/>
                  </a:cubicBezTo>
                  <a:cubicBezTo>
                    <a:pt x="144" y="20"/>
                    <a:pt x="144" y="20"/>
                    <a:pt x="143" y="20"/>
                  </a:cubicBezTo>
                  <a:cubicBezTo>
                    <a:pt x="143" y="20"/>
                    <a:pt x="143" y="20"/>
                    <a:pt x="143" y="20"/>
                  </a:cubicBezTo>
                  <a:cubicBezTo>
                    <a:pt x="144" y="20"/>
                    <a:pt x="144" y="20"/>
                    <a:pt x="144" y="20"/>
                  </a:cubicBezTo>
                  <a:cubicBezTo>
                    <a:pt x="143" y="21"/>
                    <a:pt x="143" y="21"/>
                    <a:pt x="143" y="21"/>
                  </a:cubicBezTo>
                  <a:cubicBezTo>
                    <a:pt x="143" y="21"/>
                    <a:pt x="143" y="21"/>
                    <a:pt x="143" y="21"/>
                  </a:cubicBezTo>
                  <a:cubicBezTo>
                    <a:pt x="143" y="21"/>
                    <a:pt x="143" y="21"/>
                    <a:pt x="143" y="21"/>
                  </a:cubicBezTo>
                  <a:cubicBezTo>
                    <a:pt x="143" y="21"/>
                    <a:pt x="143" y="22"/>
                    <a:pt x="144" y="22"/>
                  </a:cubicBezTo>
                  <a:cubicBezTo>
                    <a:pt x="144" y="22"/>
                    <a:pt x="144" y="22"/>
                    <a:pt x="144" y="22"/>
                  </a:cubicBezTo>
                  <a:cubicBezTo>
                    <a:pt x="144" y="22"/>
                    <a:pt x="144" y="22"/>
                    <a:pt x="144" y="22"/>
                  </a:cubicBezTo>
                  <a:cubicBezTo>
                    <a:pt x="145" y="22"/>
                    <a:pt x="145" y="22"/>
                    <a:pt x="144" y="22"/>
                  </a:cubicBezTo>
                  <a:cubicBezTo>
                    <a:pt x="144" y="22"/>
                    <a:pt x="144" y="23"/>
                    <a:pt x="144" y="23"/>
                  </a:cubicBezTo>
                  <a:cubicBezTo>
                    <a:pt x="144" y="23"/>
                    <a:pt x="144" y="23"/>
                    <a:pt x="144" y="23"/>
                  </a:cubicBezTo>
                  <a:cubicBezTo>
                    <a:pt x="145" y="23"/>
                    <a:pt x="145" y="23"/>
                    <a:pt x="145" y="23"/>
                  </a:cubicBezTo>
                  <a:cubicBezTo>
                    <a:pt x="145" y="23"/>
                    <a:pt x="145" y="23"/>
                    <a:pt x="145" y="23"/>
                  </a:cubicBezTo>
                  <a:cubicBezTo>
                    <a:pt x="145" y="23"/>
                    <a:pt x="145" y="24"/>
                    <a:pt x="145" y="24"/>
                  </a:cubicBezTo>
                  <a:cubicBezTo>
                    <a:pt x="145" y="24"/>
                    <a:pt x="145" y="24"/>
                    <a:pt x="145" y="24"/>
                  </a:cubicBezTo>
                  <a:cubicBezTo>
                    <a:pt x="146" y="23"/>
                    <a:pt x="146" y="24"/>
                    <a:pt x="146" y="24"/>
                  </a:cubicBezTo>
                  <a:cubicBezTo>
                    <a:pt x="146" y="24"/>
                    <a:pt x="147" y="24"/>
                    <a:pt x="148" y="25"/>
                  </a:cubicBezTo>
                  <a:cubicBezTo>
                    <a:pt x="150" y="25"/>
                    <a:pt x="149" y="25"/>
                    <a:pt x="147" y="25"/>
                  </a:cubicBezTo>
                  <a:cubicBezTo>
                    <a:pt x="147" y="25"/>
                    <a:pt x="146" y="25"/>
                    <a:pt x="146" y="25"/>
                  </a:cubicBezTo>
                  <a:cubicBezTo>
                    <a:pt x="146" y="26"/>
                    <a:pt x="146" y="26"/>
                    <a:pt x="146" y="26"/>
                  </a:cubicBezTo>
                  <a:cubicBezTo>
                    <a:pt x="146" y="26"/>
                    <a:pt x="146" y="26"/>
                    <a:pt x="146" y="26"/>
                  </a:cubicBezTo>
                  <a:cubicBezTo>
                    <a:pt x="146" y="26"/>
                    <a:pt x="147" y="26"/>
                    <a:pt x="147" y="26"/>
                  </a:cubicBezTo>
                  <a:cubicBezTo>
                    <a:pt x="148" y="26"/>
                    <a:pt x="148" y="26"/>
                    <a:pt x="148" y="26"/>
                  </a:cubicBezTo>
                  <a:cubicBezTo>
                    <a:pt x="148" y="26"/>
                    <a:pt x="148" y="26"/>
                    <a:pt x="148" y="26"/>
                  </a:cubicBezTo>
                  <a:cubicBezTo>
                    <a:pt x="148" y="26"/>
                    <a:pt x="148" y="26"/>
                    <a:pt x="149" y="27"/>
                  </a:cubicBezTo>
                  <a:cubicBezTo>
                    <a:pt x="148" y="27"/>
                    <a:pt x="148" y="27"/>
                    <a:pt x="148" y="27"/>
                  </a:cubicBezTo>
                  <a:cubicBezTo>
                    <a:pt x="147" y="27"/>
                    <a:pt x="147" y="27"/>
                    <a:pt x="147" y="27"/>
                  </a:cubicBezTo>
                  <a:cubicBezTo>
                    <a:pt x="147" y="27"/>
                    <a:pt x="147" y="27"/>
                    <a:pt x="148" y="27"/>
                  </a:cubicBezTo>
                  <a:cubicBezTo>
                    <a:pt x="149" y="27"/>
                    <a:pt x="150" y="27"/>
                    <a:pt x="150" y="28"/>
                  </a:cubicBezTo>
                  <a:cubicBezTo>
                    <a:pt x="150" y="28"/>
                    <a:pt x="150" y="28"/>
                    <a:pt x="150" y="28"/>
                  </a:cubicBezTo>
                  <a:cubicBezTo>
                    <a:pt x="151" y="28"/>
                    <a:pt x="150" y="28"/>
                    <a:pt x="149" y="29"/>
                  </a:cubicBezTo>
                  <a:cubicBezTo>
                    <a:pt x="148" y="29"/>
                    <a:pt x="148" y="29"/>
                    <a:pt x="149" y="29"/>
                  </a:cubicBezTo>
                  <a:cubicBezTo>
                    <a:pt x="149" y="29"/>
                    <a:pt x="149" y="29"/>
                    <a:pt x="149" y="29"/>
                  </a:cubicBezTo>
                  <a:cubicBezTo>
                    <a:pt x="148" y="29"/>
                    <a:pt x="148" y="29"/>
                    <a:pt x="149" y="29"/>
                  </a:cubicBezTo>
                  <a:cubicBezTo>
                    <a:pt x="149" y="29"/>
                    <a:pt x="149" y="29"/>
                    <a:pt x="148" y="29"/>
                  </a:cubicBezTo>
                  <a:cubicBezTo>
                    <a:pt x="148" y="29"/>
                    <a:pt x="148" y="29"/>
                    <a:pt x="148" y="30"/>
                  </a:cubicBezTo>
                  <a:cubicBezTo>
                    <a:pt x="149" y="30"/>
                    <a:pt x="148" y="30"/>
                    <a:pt x="148" y="30"/>
                  </a:cubicBezTo>
                  <a:cubicBezTo>
                    <a:pt x="148" y="30"/>
                    <a:pt x="148" y="30"/>
                    <a:pt x="148" y="30"/>
                  </a:cubicBezTo>
                  <a:cubicBezTo>
                    <a:pt x="148" y="30"/>
                    <a:pt x="148" y="31"/>
                    <a:pt x="146" y="31"/>
                  </a:cubicBezTo>
                  <a:cubicBezTo>
                    <a:pt x="144" y="31"/>
                    <a:pt x="144" y="31"/>
                    <a:pt x="143" y="31"/>
                  </a:cubicBezTo>
                  <a:cubicBezTo>
                    <a:pt x="143" y="31"/>
                    <a:pt x="143" y="31"/>
                    <a:pt x="143" y="31"/>
                  </a:cubicBezTo>
                  <a:cubicBezTo>
                    <a:pt x="142" y="31"/>
                    <a:pt x="139" y="31"/>
                    <a:pt x="138" y="31"/>
                  </a:cubicBezTo>
                  <a:cubicBezTo>
                    <a:pt x="138" y="31"/>
                    <a:pt x="137" y="32"/>
                    <a:pt x="136" y="32"/>
                  </a:cubicBezTo>
                  <a:cubicBezTo>
                    <a:pt x="135" y="32"/>
                    <a:pt x="135" y="32"/>
                    <a:pt x="135" y="32"/>
                  </a:cubicBezTo>
                  <a:cubicBezTo>
                    <a:pt x="131" y="32"/>
                    <a:pt x="131" y="32"/>
                    <a:pt x="128" y="31"/>
                  </a:cubicBezTo>
                  <a:cubicBezTo>
                    <a:pt x="125" y="31"/>
                    <a:pt x="124" y="31"/>
                    <a:pt x="123" y="30"/>
                  </a:cubicBezTo>
                  <a:cubicBezTo>
                    <a:pt x="117" y="22"/>
                    <a:pt x="117" y="22"/>
                    <a:pt x="117" y="22"/>
                  </a:cubicBezTo>
                  <a:close/>
                  <a:moveTo>
                    <a:pt x="124" y="17"/>
                  </a:moveTo>
                  <a:cubicBezTo>
                    <a:pt x="124" y="16"/>
                    <a:pt x="124" y="16"/>
                    <a:pt x="124" y="16"/>
                  </a:cubicBezTo>
                  <a:cubicBezTo>
                    <a:pt x="124" y="16"/>
                    <a:pt x="124" y="16"/>
                    <a:pt x="124" y="16"/>
                  </a:cubicBezTo>
                  <a:cubicBezTo>
                    <a:pt x="124" y="16"/>
                    <a:pt x="124" y="16"/>
                    <a:pt x="124" y="16"/>
                  </a:cubicBezTo>
                  <a:cubicBezTo>
                    <a:pt x="124" y="16"/>
                    <a:pt x="124" y="16"/>
                    <a:pt x="124" y="16"/>
                  </a:cubicBezTo>
                  <a:cubicBezTo>
                    <a:pt x="124" y="17"/>
                    <a:pt x="124" y="17"/>
                    <a:pt x="124" y="17"/>
                  </a:cubicBezTo>
                  <a:close/>
                  <a:moveTo>
                    <a:pt x="128" y="15"/>
                  </a:moveTo>
                  <a:cubicBezTo>
                    <a:pt x="128" y="15"/>
                    <a:pt x="128" y="15"/>
                    <a:pt x="129" y="15"/>
                  </a:cubicBezTo>
                  <a:cubicBezTo>
                    <a:pt x="129" y="14"/>
                    <a:pt x="129" y="14"/>
                    <a:pt x="129" y="15"/>
                  </a:cubicBezTo>
                  <a:cubicBezTo>
                    <a:pt x="129" y="15"/>
                    <a:pt x="129" y="15"/>
                    <a:pt x="129" y="15"/>
                  </a:cubicBezTo>
                  <a:cubicBezTo>
                    <a:pt x="128" y="15"/>
                    <a:pt x="128" y="15"/>
                    <a:pt x="128" y="15"/>
                  </a:cubicBezTo>
                  <a:close/>
                  <a:moveTo>
                    <a:pt x="131" y="13"/>
                  </a:moveTo>
                  <a:cubicBezTo>
                    <a:pt x="132" y="13"/>
                    <a:pt x="133" y="13"/>
                    <a:pt x="134" y="12"/>
                  </a:cubicBezTo>
                  <a:cubicBezTo>
                    <a:pt x="134" y="12"/>
                    <a:pt x="134" y="12"/>
                    <a:pt x="134" y="12"/>
                  </a:cubicBezTo>
                  <a:cubicBezTo>
                    <a:pt x="134" y="12"/>
                    <a:pt x="134" y="12"/>
                    <a:pt x="134" y="12"/>
                  </a:cubicBezTo>
                  <a:cubicBezTo>
                    <a:pt x="135" y="12"/>
                    <a:pt x="135" y="12"/>
                    <a:pt x="135" y="12"/>
                  </a:cubicBezTo>
                  <a:cubicBezTo>
                    <a:pt x="135" y="12"/>
                    <a:pt x="136" y="12"/>
                    <a:pt x="137" y="12"/>
                  </a:cubicBezTo>
                  <a:cubicBezTo>
                    <a:pt x="138" y="11"/>
                    <a:pt x="139" y="11"/>
                    <a:pt x="139" y="11"/>
                  </a:cubicBezTo>
                  <a:cubicBezTo>
                    <a:pt x="139" y="11"/>
                    <a:pt x="139" y="11"/>
                    <a:pt x="140" y="11"/>
                  </a:cubicBezTo>
                  <a:cubicBezTo>
                    <a:pt x="140" y="11"/>
                    <a:pt x="140" y="11"/>
                    <a:pt x="139" y="11"/>
                  </a:cubicBezTo>
                  <a:cubicBezTo>
                    <a:pt x="139" y="11"/>
                    <a:pt x="139" y="11"/>
                    <a:pt x="139" y="11"/>
                  </a:cubicBezTo>
                  <a:cubicBezTo>
                    <a:pt x="139" y="11"/>
                    <a:pt x="140" y="11"/>
                    <a:pt x="140" y="10"/>
                  </a:cubicBezTo>
                  <a:cubicBezTo>
                    <a:pt x="141" y="10"/>
                    <a:pt x="143" y="9"/>
                    <a:pt x="143" y="9"/>
                  </a:cubicBezTo>
                  <a:cubicBezTo>
                    <a:pt x="144" y="9"/>
                    <a:pt x="144" y="9"/>
                    <a:pt x="144" y="9"/>
                  </a:cubicBezTo>
                  <a:cubicBezTo>
                    <a:pt x="145" y="9"/>
                    <a:pt x="145" y="9"/>
                    <a:pt x="145" y="9"/>
                  </a:cubicBezTo>
                  <a:cubicBezTo>
                    <a:pt x="145" y="9"/>
                    <a:pt x="145" y="9"/>
                    <a:pt x="145" y="9"/>
                  </a:cubicBezTo>
                  <a:cubicBezTo>
                    <a:pt x="145" y="9"/>
                    <a:pt x="145" y="9"/>
                    <a:pt x="145" y="9"/>
                  </a:cubicBezTo>
                  <a:cubicBezTo>
                    <a:pt x="146" y="9"/>
                    <a:pt x="146" y="9"/>
                    <a:pt x="146" y="9"/>
                  </a:cubicBezTo>
                  <a:cubicBezTo>
                    <a:pt x="146" y="9"/>
                    <a:pt x="146" y="9"/>
                    <a:pt x="146" y="9"/>
                  </a:cubicBezTo>
                  <a:cubicBezTo>
                    <a:pt x="145" y="9"/>
                    <a:pt x="145" y="9"/>
                    <a:pt x="145" y="9"/>
                  </a:cubicBezTo>
                  <a:cubicBezTo>
                    <a:pt x="148" y="8"/>
                    <a:pt x="151" y="7"/>
                    <a:pt x="154" y="6"/>
                  </a:cubicBezTo>
                  <a:cubicBezTo>
                    <a:pt x="154" y="6"/>
                    <a:pt x="154" y="6"/>
                    <a:pt x="154" y="6"/>
                  </a:cubicBezTo>
                  <a:cubicBezTo>
                    <a:pt x="154" y="6"/>
                    <a:pt x="154" y="6"/>
                    <a:pt x="154" y="6"/>
                  </a:cubicBezTo>
                  <a:cubicBezTo>
                    <a:pt x="154" y="6"/>
                    <a:pt x="154" y="6"/>
                    <a:pt x="154" y="6"/>
                  </a:cubicBezTo>
                  <a:cubicBezTo>
                    <a:pt x="154" y="6"/>
                    <a:pt x="154" y="6"/>
                    <a:pt x="154" y="6"/>
                  </a:cubicBezTo>
                  <a:cubicBezTo>
                    <a:pt x="155" y="6"/>
                    <a:pt x="156" y="6"/>
                    <a:pt x="155" y="6"/>
                  </a:cubicBezTo>
                  <a:cubicBezTo>
                    <a:pt x="154" y="6"/>
                    <a:pt x="154" y="6"/>
                    <a:pt x="155" y="6"/>
                  </a:cubicBezTo>
                  <a:cubicBezTo>
                    <a:pt x="156" y="6"/>
                    <a:pt x="156" y="6"/>
                    <a:pt x="157" y="6"/>
                  </a:cubicBezTo>
                  <a:cubicBezTo>
                    <a:pt x="157" y="6"/>
                    <a:pt x="157" y="6"/>
                    <a:pt x="157" y="6"/>
                  </a:cubicBezTo>
                  <a:cubicBezTo>
                    <a:pt x="157"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7" y="6"/>
                    <a:pt x="157" y="6"/>
                    <a:pt x="157" y="6"/>
                  </a:cubicBezTo>
                  <a:cubicBezTo>
                    <a:pt x="158" y="6"/>
                    <a:pt x="158" y="6"/>
                    <a:pt x="158" y="6"/>
                  </a:cubicBezTo>
                  <a:cubicBezTo>
                    <a:pt x="158" y="6"/>
                    <a:pt x="158" y="6"/>
                    <a:pt x="158" y="6"/>
                  </a:cubicBezTo>
                  <a:cubicBezTo>
                    <a:pt x="158" y="6"/>
                    <a:pt x="158" y="6"/>
                    <a:pt x="158" y="6"/>
                  </a:cubicBezTo>
                  <a:cubicBezTo>
                    <a:pt x="158" y="6"/>
                    <a:pt x="158" y="6"/>
                    <a:pt x="158" y="6"/>
                  </a:cubicBezTo>
                  <a:cubicBezTo>
                    <a:pt x="158" y="6"/>
                    <a:pt x="157" y="6"/>
                    <a:pt x="157" y="6"/>
                  </a:cubicBezTo>
                  <a:cubicBezTo>
                    <a:pt x="157" y="6"/>
                    <a:pt x="156" y="6"/>
                    <a:pt x="156" y="6"/>
                  </a:cubicBezTo>
                  <a:cubicBezTo>
                    <a:pt x="156" y="6"/>
                    <a:pt x="156" y="6"/>
                    <a:pt x="156" y="6"/>
                  </a:cubicBezTo>
                  <a:cubicBezTo>
                    <a:pt x="157" y="6"/>
                    <a:pt x="157" y="6"/>
                    <a:pt x="157" y="6"/>
                  </a:cubicBezTo>
                  <a:cubicBezTo>
                    <a:pt x="156" y="6"/>
                    <a:pt x="156" y="6"/>
                    <a:pt x="156" y="6"/>
                  </a:cubicBezTo>
                  <a:cubicBezTo>
                    <a:pt x="155" y="6"/>
                    <a:pt x="155" y="6"/>
                    <a:pt x="156" y="6"/>
                  </a:cubicBezTo>
                  <a:cubicBezTo>
                    <a:pt x="156" y="6"/>
                    <a:pt x="156" y="6"/>
                    <a:pt x="157" y="6"/>
                  </a:cubicBezTo>
                  <a:cubicBezTo>
                    <a:pt x="158" y="6"/>
                    <a:pt x="158" y="6"/>
                    <a:pt x="158" y="6"/>
                  </a:cubicBezTo>
                  <a:cubicBezTo>
                    <a:pt x="158" y="6"/>
                    <a:pt x="158" y="6"/>
                    <a:pt x="157" y="6"/>
                  </a:cubicBezTo>
                  <a:cubicBezTo>
                    <a:pt x="156" y="6"/>
                    <a:pt x="155" y="6"/>
                    <a:pt x="155" y="6"/>
                  </a:cubicBezTo>
                  <a:cubicBezTo>
                    <a:pt x="155" y="6"/>
                    <a:pt x="155" y="6"/>
                    <a:pt x="154" y="7"/>
                  </a:cubicBezTo>
                  <a:cubicBezTo>
                    <a:pt x="155" y="6"/>
                    <a:pt x="155" y="6"/>
                    <a:pt x="155" y="6"/>
                  </a:cubicBezTo>
                  <a:cubicBezTo>
                    <a:pt x="156" y="6"/>
                    <a:pt x="155" y="6"/>
                    <a:pt x="155" y="7"/>
                  </a:cubicBezTo>
                  <a:cubicBezTo>
                    <a:pt x="154" y="7"/>
                    <a:pt x="153" y="7"/>
                    <a:pt x="154" y="7"/>
                  </a:cubicBezTo>
                  <a:cubicBezTo>
                    <a:pt x="154" y="7"/>
                    <a:pt x="154" y="7"/>
                    <a:pt x="154" y="7"/>
                  </a:cubicBezTo>
                  <a:cubicBezTo>
                    <a:pt x="154" y="7"/>
                    <a:pt x="154" y="7"/>
                    <a:pt x="154" y="7"/>
                  </a:cubicBezTo>
                  <a:cubicBezTo>
                    <a:pt x="155" y="7"/>
                    <a:pt x="155" y="7"/>
                    <a:pt x="154" y="7"/>
                  </a:cubicBezTo>
                  <a:cubicBezTo>
                    <a:pt x="154" y="7"/>
                    <a:pt x="155" y="7"/>
                    <a:pt x="155" y="7"/>
                  </a:cubicBezTo>
                  <a:cubicBezTo>
                    <a:pt x="155" y="7"/>
                    <a:pt x="155" y="7"/>
                    <a:pt x="155" y="7"/>
                  </a:cubicBezTo>
                  <a:cubicBezTo>
                    <a:pt x="155" y="7"/>
                    <a:pt x="155" y="7"/>
                    <a:pt x="155" y="7"/>
                  </a:cubicBezTo>
                  <a:cubicBezTo>
                    <a:pt x="156" y="7"/>
                    <a:pt x="156" y="7"/>
                    <a:pt x="156" y="7"/>
                  </a:cubicBezTo>
                  <a:cubicBezTo>
                    <a:pt x="157" y="6"/>
                    <a:pt x="157" y="6"/>
                    <a:pt x="156" y="7"/>
                  </a:cubicBezTo>
                  <a:cubicBezTo>
                    <a:pt x="156" y="7"/>
                    <a:pt x="156" y="7"/>
                    <a:pt x="156" y="7"/>
                  </a:cubicBezTo>
                  <a:cubicBezTo>
                    <a:pt x="156" y="7"/>
                    <a:pt x="157" y="7"/>
                    <a:pt x="157" y="7"/>
                  </a:cubicBezTo>
                  <a:cubicBezTo>
                    <a:pt x="156" y="7"/>
                    <a:pt x="156" y="7"/>
                    <a:pt x="156" y="7"/>
                  </a:cubicBezTo>
                  <a:cubicBezTo>
                    <a:pt x="156" y="7"/>
                    <a:pt x="156" y="7"/>
                    <a:pt x="156" y="7"/>
                  </a:cubicBezTo>
                  <a:cubicBezTo>
                    <a:pt x="156" y="7"/>
                    <a:pt x="156" y="7"/>
                    <a:pt x="156" y="7"/>
                  </a:cubicBezTo>
                  <a:cubicBezTo>
                    <a:pt x="157" y="7"/>
                    <a:pt x="158" y="7"/>
                    <a:pt x="158" y="7"/>
                  </a:cubicBezTo>
                  <a:cubicBezTo>
                    <a:pt x="158" y="7"/>
                    <a:pt x="158" y="7"/>
                    <a:pt x="158" y="7"/>
                  </a:cubicBezTo>
                  <a:cubicBezTo>
                    <a:pt x="159" y="7"/>
                    <a:pt x="159" y="6"/>
                    <a:pt x="159" y="7"/>
                  </a:cubicBezTo>
                  <a:cubicBezTo>
                    <a:pt x="159" y="7"/>
                    <a:pt x="159" y="7"/>
                    <a:pt x="159" y="7"/>
                  </a:cubicBezTo>
                  <a:cubicBezTo>
                    <a:pt x="160" y="7"/>
                    <a:pt x="161" y="7"/>
                    <a:pt x="160" y="7"/>
                  </a:cubicBezTo>
                  <a:cubicBezTo>
                    <a:pt x="160" y="7"/>
                    <a:pt x="160" y="7"/>
                    <a:pt x="160" y="7"/>
                  </a:cubicBezTo>
                  <a:cubicBezTo>
                    <a:pt x="160" y="7"/>
                    <a:pt x="160" y="7"/>
                    <a:pt x="160" y="7"/>
                  </a:cubicBezTo>
                  <a:cubicBezTo>
                    <a:pt x="160" y="7"/>
                    <a:pt x="160" y="7"/>
                    <a:pt x="161" y="7"/>
                  </a:cubicBezTo>
                  <a:cubicBezTo>
                    <a:pt x="161" y="7"/>
                    <a:pt x="162" y="7"/>
                    <a:pt x="161" y="7"/>
                  </a:cubicBezTo>
                  <a:cubicBezTo>
                    <a:pt x="161" y="7"/>
                    <a:pt x="160" y="7"/>
                    <a:pt x="160" y="7"/>
                  </a:cubicBezTo>
                  <a:cubicBezTo>
                    <a:pt x="160" y="7"/>
                    <a:pt x="160" y="7"/>
                    <a:pt x="160" y="7"/>
                  </a:cubicBezTo>
                  <a:cubicBezTo>
                    <a:pt x="159" y="7"/>
                    <a:pt x="160" y="7"/>
                    <a:pt x="160" y="7"/>
                  </a:cubicBezTo>
                  <a:cubicBezTo>
                    <a:pt x="162" y="7"/>
                    <a:pt x="164" y="7"/>
                    <a:pt x="164" y="7"/>
                  </a:cubicBezTo>
                  <a:cubicBezTo>
                    <a:pt x="164" y="7"/>
                    <a:pt x="163" y="8"/>
                    <a:pt x="163" y="8"/>
                  </a:cubicBezTo>
                  <a:cubicBezTo>
                    <a:pt x="163" y="8"/>
                    <a:pt x="163" y="8"/>
                    <a:pt x="163" y="8"/>
                  </a:cubicBezTo>
                  <a:cubicBezTo>
                    <a:pt x="163" y="8"/>
                    <a:pt x="162" y="8"/>
                    <a:pt x="161" y="8"/>
                  </a:cubicBezTo>
                  <a:cubicBezTo>
                    <a:pt x="161" y="8"/>
                    <a:pt x="161" y="8"/>
                    <a:pt x="161" y="8"/>
                  </a:cubicBezTo>
                  <a:cubicBezTo>
                    <a:pt x="161" y="8"/>
                    <a:pt x="161" y="8"/>
                    <a:pt x="161" y="8"/>
                  </a:cubicBezTo>
                  <a:cubicBezTo>
                    <a:pt x="161" y="8"/>
                    <a:pt x="161" y="8"/>
                    <a:pt x="161" y="8"/>
                  </a:cubicBezTo>
                  <a:cubicBezTo>
                    <a:pt x="161" y="8"/>
                    <a:pt x="161" y="8"/>
                    <a:pt x="161" y="8"/>
                  </a:cubicBezTo>
                  <a:cubicBezTo>
                    <a:pt x="161" y="8"/>
                    <a:pt x="161" y="8"/>
                    <a:pt x="161" y="8"/>
                  </a:cubicBezTo>
                  <a:cubicBezTo>
                    <a:pt x="160" y="8"/>
                    <a:pt x="160" y="8"/>
                    <a:pt x="160" y="8"/>
                  </a:cubicBezTo>
                  <a:cubicBezTo>
                    <a:pt x="160" y="8"/>
                    <a:pt x="160" y="8"/>
                    <a:pt x="160" y="8"/>
                  </a:cubicBezTo>
                  <a:cubicBezTo>
                    <a:pt x="159" y="9"/>
                    <a:pt x="158" y="9"/>
                    <a:pt x="158" y="8"/>
                  </a:cubicBezTo>
                  <a:cubicBezTo>
                    <a:pt x="159" y="8"/>
                    <a:pt x="158" y="8"/>
                    <a:pt x="157" y="9"/>
                  </a:cubicBezTo>
                  <a:cubicBezTo>
                    <a:pt x="157" y="9"/>
                    <a:pt x="157" y="9"/>
                    <a:pt x="157" y="9"/>
                  </a:cubicBezTo>
                  <a:cubicBezTo>
                    <a:pt x="157" y="9"/>
                    <a:pt x="157" y="9"/>
                    <a:pt x="157" y="9"/>
                  </a:cubicBezTo>
                  <a:cubicBezTo>
                    <a:pt x="156" y="9"/>
                    <a:pt x="156" y="9"/>
                    <a:pt x="156" y="9"/>
                  </a:cubicBezTo>
                  <a:cubicBezTo>
                    <a:pt x="156" y="9"/>
                    <a:pt x="156" y="9"/>
                    <a:pt x="156" y="9"/>
                  </a:cubicBezTo>
                  <a:cubicBezTo>
                    <a:pt x="155" y="9"/>
                    <a:pt x="155" y="9"/>
                    <a:pt x="155" y="9"/>
                  </a:cubicBezTo>
                  <a:cubicBezTo>
                    <a:pt x="156" y="9"/>
                    <a:pt x="156" y="9"/>
                    <a:pt x="155" y="9"/>
                  </a:cubicBezTo>
                  <a:cubicBezTo>
                    <a:pt x="155" y="9"/>
                    <a:pt x="155" y="9"/>
                    <a:pt x="155" y="9"/>
                  </a:cubicBezTo>
                  <a:cubicBezTo>
                    <a:pt x="155" y="9"/>
                    <a:pt x="155" y="9"/>
                    <a:pt x="155" y="9"/>
                  </a:cubicBezTo>
                  <a:cubicBezTo>
                    <a:pt x="154" y="9"/>
                    <a:pt x="154" y="9"/>
                    <a:pt x="154" y="8"/>
                  </a:cubicBezTo>
                  <a:cubicBezTo>
                    <a:pt x="155" y="8"/>
                    <a:pt x="155" y="8"/>
                    <a:pt x="155" y="8"/>
                  </a:cubicBezTo>
                  <a:cubicBezTo>
                    <a:pt x="156" y="8"/>
                    <a:pt x="155" y="8"/>
                    <a:pt x="155" y="8"/>
                  </a:cubicBezTo>
                  <a:cubicBezTo>
                    <a:pt x="154" y="8"/>
                    <a:pt x="154" y="8"/>
                    <a:pt x="154" y="8"/>
                  </a:cubicBezTo>
                  <a:cubicBezTo>
                    <a:pt x="154" y="8"/>
                    <a:pt x="154" y="8"/>
                    <a:pt x="154" y="8"/>
                  </a:cubicBezTo>
                  <a:cubicBezTo>
                    <a:pt x="155" y="8"/>
                    <a:pt x="155" y="8"/>
                    <a:pt x="154" y="8"/>
                  </a:cubicBezTo>
                  <a:cubicBezTo>
                    <a:pt x="154" y="8"/>
                    <a:pt x="153" y="8"/>
                    <a:pt x="153" y="8"/>
                  </a:cubicBezTo>
                  <a:cubicBezTo>
                    <a:pt x="154" y="8"/>
                    <a:pt x="154" y="8"/>
                    <a:pt x="153" y="8"/>
                  </a:cubicBezTo>
                  <a:cubicBezTo>
                    <a:pt x="153" y="8"/>
                    <a:pt x="153" y="8"/>
                    <a:pt x="153" y="8"/>
                  </a:cubicBezTo>
                  <a:cubicBezTo>
                    <a:pt x="153" y="8"/>
                    <a:pt x="153" y="8"/>
                    <a:pt x="152" y="8"/>
                  </a:cubicBezTo>
                  <a:cubicBezTo>
                    <a:pt x="152" y="8"/>
                    <a:pt x="152" y="8"/>
                    <a:pt x="152" y="8"/>
                  </a:cubicBezTo>
                  <a:cubicBezTo>
                    <a:pt x="152" y="8"/>
                    <a:pt x="151" y="8"/>
                    <a:pt x="151" y="8"/>
                  </a:cubicBezTo>
                  <a:cubicBezTo>
                    <a:pt x="151" y="8"/>
                    <a:pt x="151" y="8"/>
                    <a:pt x="151" y="8"/>
                  </a:cubicBezTo>
                  <a:cubicBezTo>
                    <a:pt x="151" y="8"/>
                    <a:pt x="151" y="9"/>
                    <a:pt x="151" y="9"/>
                  </a:cubicBezTo>
                  <a:cubicBezTo>
                    <a:pt x="151" y="9"/>
                    <a:pt x="150" y="9"/>
                    <a:pt x="150" y="9"/>
                  </a:cubicBezTo>
                  <a:cubicBezTo>
                    <a:pt x="150" y="9"/>
                    <a:pt x="150" y="9"/>
                    <a:pt x="149" y="9"/>
                  </a:cubicBezTo>
                  <a:cubicBezTo>
                    <a:pt x="149" y="9"/>
                    <a:pt x="149" y="9"/>
                    <a:pt x="150" y="9"/>
                  </a:cubicBezTo>
                  <a:cubicBezTo>
                    <a:pt x="150" y="9"/>
                    <a:pt x="150" y="9"/>
                    <a:pt x="150" y="9"/>
                  </a:cubicBezTo>
                  <a:cubicBezTo>
                    <a:pt x="150" y="9"/>
                    <a:pt x="150" y="9"/>
                    <a:pt x="150" y="9"/>
                  </a:cubicBezTo>
                  <a:cubicBezTo>
                    <a:pt x="150" y="9"/>
                    <a:pt x="150" y="9"/>
                    <a:pt x="149" y="9"/>
                  </a:cubicBezTo>
                  <a:cubicBezTo>
                    <a:pt x="149" y="9"/>
                    <a:pt x="149" y="9"/>
                    <a:pt x="150" y="9"/>
                  </a:cubicBezTo>
                  <a:cubicBezTo>
                    <a:pt x="150" y="9"/>
                    <a:pt x="150" y="9"/>
                    <a:pt x="150" y="9"/>
                  </a:cubicBezTo>
                  <a:cubicBezTo>
                    <a:pt x="150" y="9"/>
                    <a:pt x="150" y="9"/>
                    <a:pt x="150" y="9"/>
                  </a:cubicBezTo>
                  <a:cubicBezTo>
                    <a:pt x="150" y="9"/>
                    <a:pt x="150" y="9"/>
                    <a:pt x="150" y="9"/>
                  </a:cubicBezTo>
                  <a:cubicBezTo>
                    <a:pt x="150" y="9"/>
                    <a:pt x="150" y="9"/>
                    <a:pt x="151" y="9"/>
                  </a:cubicBezTo>
                  <a:cubicBezTo>
                    <a:pt x="151" y="9"/>
                    <a:pt x="151" y="9"/>
                    <a:pt x="151" y="9"/>
                  </a:cubicBezTo>
                  <a:cubicBezTo>
                    <a:pt x="151" y="10"/>
                    <a:pt x="151" y="10"/>
                    <a:pt x="151" y="10"/>
                  </a:cubicBezTo>
                  <a:cubicBezTo>
                    <a:pt x="152" y="9"/>
                    <a:pt x="152" y="10"/>
                    <a:pt x="152" y="10"/>
                  </a:cubicBezTo>
                  <a:cubicBezTo>
                    <a:pt x="152" y="10"/>
                    <a:pt x="152" y="10"/>
                    <a:pt x="152" y="10"/>
                  </a:cubicBezTo>
                  <a:cubicBezTo>
                    <a:pt x="152" y="9"/>
                    <a:pt x="152" y="10"/>
                    <a:pt x="151" y="10"/>
                  </a:cubicBezTo>
                  <a:cubicBezTo>
                    <a:pt x="151" y="10"/>
                    <a:pt x="151" y="10"/>
                    <a:pt x="152" y="10"/>
                  </a:cubicBezTo>
                  <a:cubicBezTo>
                    <a:pt x="152" y="10"/>
                    <a:pt x="152" y="10"/>
                    <a:pt x="151" y="10"/>
                  </a:cubicBezTo>
                  <a:cubicBezTo>
                    <a:pt x="151" y="10"/>
                    <a:pt x="151" y="10"/>
                    <a:pt x="151" y="10"/>
                  </a:cubicBezTo>
                  <a:cubicBezTo>
                    <a:pt x="151" y="10"/>
                    <a:pt x="151" y="10"/>
                    <a:pt x="151" y="10"/>
                  </a:cubicBezTo>
                  <a:cubicBezTo>
                    <a:pt x="151" y="10"/>
                    <a:pt x="151" y="10"/>
                    <a:pt x="151" y="10"/>
                  </a:cubicBezTo>
                  <a:cubicBezTo>
                    <a:pt x="152" y="10"/>
                    <a:pt x="152" y="10"/>
                    <a:pt x="152" y="10"/>
                  </a:cubicBezTo>
                  <a:cubicBezTo>
                    <a:pt x="152" y="10"/>
                    <a:pt x="152" y="10"/>
                    <a:pt x="152" y="11"/>
                  </a:cubicBezTo>
                  <a:cubicBezTo>
                    <a:pt x="152" y="11"/>
                    <a:pt x="151" y="11"/>
                    <a:pt x="151" y="11"/>
                  </a:cubicBezTo>
                  <a:cubicBezTo>
                    <a:pt x="151" y="11"/>
                    <a:pt x="151" y="11"/>
                    <a:pt x="151" y="11"/>
                  </a:cubicBezTo>
                  <a:cubicBezTo>
                    <a:pt x="151" y="11"/>
                    <a:pt x="151" y="11"/>
                    <a:pt x="150" y="11"/>
                  </a:cubicBezTo>
                  <a:cubicBezTo>
                    <a:pt x="150" y="11"/>
                    <a:pt x="150" y="11"/>
                    <a:pt x="150" y="11"/>
                  </a:cubicBezTo>
                  <a:cubicBezTo>
                    <a:pt x="150" y="11"/>
                    <a:pt x="150" y="11"/>
                    <a:pt x="150" y="11"/>
                  </a:cubicBezTo>
                  <a:cubicBezTo>
                    <a:pt x="150" y="11"/>
                    <a:pt x="150" y="11"/>
                    <a:pt x="150" y="11"/>
                  </a:cubicBezTo>
                  <a:cubicBezTo>
                    <a:pt x="149" y="11"/>
                    <a:pt x="149" y="11"/>
                    <a:pt x="149" y="11"/>
                  </a:cubicBezTo>
                  <a:cubicBezTo>
                    <a:pt x="149" y="12"/>
                    <a:pt x="149" y="12"/>
                    <a:pt x="148" y="11"/>
                  </a:cubicBezTo>
                  <a:cubicBezTo>
                    <a:pt x="148" y="11"/>
                    <a:pt x="148" y="11"/>
                    <a:pt x="147" y="11"/>
                  </a:cubicBezTo>
                  <a:cubicBezTo>
                    <a:pt x="147" y="11"/>
                    <a:pt x="146" y="11"/>
                    <a:pt x="146" y="11"/>
                  </a:cubicBezTo>
                  <a:cubicBezTo>
                    <a:pt x="146" y="11"/>
                    <a:pt x="146" y="11"/>
                    <a:pt x="146" y="11"/>
                  </a:cubicBezTo>
                  <a:cubicBezTo>
                    <a:pt x="146" y="11"/>
                    <a:pt x="146" y="11"/>
                    <a:pt x="146" y="11"/>
                  </a:cubicBezTo>
                  <a:cubicBezTo>
                    <a:pt x="146" y="11"/>
                    <a:pt x="145" y="11"/>
                    <a:pt x="145" y="11"/>
                  </a:cubicBezTo>
                  <a:cubicBezTo>
                    <a:pt x="145" y="11"/>
                    <a:pt x="145" y="11"/>
                    <a:pt x="145" y="11"/>
                  </a:cubicBezTo>
                  <a:cubicBezTo>
                    <a:pt x="145" y="11"/>
                    <a:pt x="144" y="11"/>
                    <a:pt x="144" y="11"/>
                  </a:cubicBezTo>
                  <a:cubicBezTo>
                    <a:pt x="144" y="11"/>
                    <a:pt x="144" y="11"/>
                    <a:pt x="144" y="11"/>
                  </a:cubicBezTo>
                  <a:cubicBezTo>
                    <a:pt x="144" y="11"/>
                    <a:pt x="144" y="12"/>
                    <a:pt x="144" y="11"/>
                  </a:cubicBezTo>
                  <a:cubicBezTo>
                    <a:pt x="145" y="11"/>
                    <a:pt x="145" y="11"/>
                    <a:pt x="144" y="12"/>
                  </a:cubicBezTo>
                  <a:cubicBezTo>
                    <a:pt x="144" y="12"/>
                    <a:pt x="144" y="12"/>
                    <a:pt x="145" y="11"/>
                  </a:cubicBezTo>
                  <a:cubicBezTo>
                    <a:pt x="145" y="11"/>
                    <a:pt x="145" y="11"/>
                    <a:pt x="145" y="11"/>
                  </a:cubicBezTo>
                  <a:cubicBezTo>
                    <a:pt x="145" y="12"/>
                    <a:pt x="145" y="12"/>
                    <a:pt x="145" y="12"/>
                  </a:cubicBezTo>
                  <a:cubicBezTo>
                    <a:pt x="145" y="12"/>
                    <a:pt x="145" y="12"/>
                    <a:pt x="145" y="12"/>
                  </a:cubicBezTo>
                  <a:cubicBezTo>
                    <a:pt x="145" y="12"/>
                    <a:pt x="145" y="12"/>
                    <a:pt x="146" y="12"/>
                  </a:cubicBezTo>
                  <a:cubicBezTo>
                    <a:pt x="146" y="12"/>
                    <a:pt x="146" y="12"/>
                    <a:pt x="146" y="13"/>
                  </a:cubicBezTo>
                  <a:cubicBezTo>
                    <a:pt x="145" y="13"/>
                    <a:pt x="145" y="13"/>
                    <a:pt x="145" y="13"/>
                  </a:cubicBezTo>
                  <a:cubicBezTo>
                    <a:pt x="145" y="13"/>
                    <a:pt x="144" y="13"/>
                    <a:pt x="143" y="13"/>
                  </a:cubicBezTo>
                  <a:cubicBezTo>
                    <a:pt x="141" y="13"/>
                    <a:pt x="140" y="12"/>
                    <a:pt x="141" y="12"/>
                  </a:cubicBezTo>
                  <a:cubicBezTo>
                    <a:pt x="141" y="12"/>
                    <a:pt x="141" y="12"/>
                    <a:pt x="139" y="12"/>
                  </a:cubicBezTo>
                  <a:cubicBezTo>
                    <a:pt x="139" y="12"/>
                    <a:pt x="139" y="12"/>
                    <a:pt x="139" y="12"/>
                  </a:cubicBezTo>
                  <a:cubicBezTo>
                    <a:pt x="139" y="12"/>
                    <a:pt x="139" y="12"/>
                    <a:pt x="139" y="12"/>
                  </a:cubicBezTo>
                  <a:cubicBezTo>
                    <a:pt x="138" y="12"/>
                    <a:pt x="138" y="12"/>
                    <a:pt x="138" y="12"/>
                  </a:cubicBezTo>
                  <a:cubicBezTo>
                    <a:pt x="138" y="12"/>
                    <a:pt x="138" y="12"/>
                    <a:pt x="138" y="12"/>
                  </a:cubicBezTo>
                  <a:cubicBezTo>
                    <a:pt x="139" y="12"/>
                    <a:pt x="139" y="12"/>
                    <a:pt x="139" y="12"/>
                  </a:cubicBezTo>
                  <a:cubicBezTo>
                    <a:pt x="139" y="12"/>
                    <a:pt x="139" y="12"/>
                    <a:pt x="139" y="12"/>
                  </a:cubicBezTo>
                  <a:cubicBezTo>
                    <a:pt x="139" y="12"/>
                    <a:pt x="139" y="12"/>
                    <a:pt x="138" y="12"/>
                  </a:cubicBezTo>
                  <a:cubicBezTo>
                    <a:pt x="138" y="12"/>
                    <a:pt x="138" y="12"/>
                    <a:pt x="138" y="12"/>
                  </a:cubicBezTo>
                  <a:cubicBezTo>
                    <a:pt x="139" y="12"/>
                    <a:pt x="139" y="12"/>
                    <a:pt x="138" y="12"/>
                  </a:cubicBezTo>
                  <a:cubicBezTo>
                    <a:pt x="138" y="12"/>
                    <a:pt x="138" y="12"/>
                    <a:pt x="138" y="12"/>
                  </a:cubicBezTo>
                  <a:cubicBezTo>
                    <a:pt x="138" y="12"/>
                    <a:pt x="138" y="12"/>
                    <a:pt x="138" y="12"/>
                  </a:cubicBezTo>
                  <a:cubicBezTo>
                    <a:pt x="138" y="12"/>
                    <a:pt x="138" y="12"/>
                    <a:pt x="138" y="12"/>
                  </a:cubicBezTo>
                  <a:cubicBezTo>
                    <a:pt x="138" y="12"/>
                    <a:pt x="138" y="12"/>
                    <a:pt x="138" y="12"/>
                  </a:cubicBezTo>
                  <a:cubicBezTo>
                    <a:pt x="138" y="12"/>
                    <a:pt x="138" y="12"/>
                    <a:pt x="138" y="11"/>
                  </a:cubicBezTo>
                  <a:cubicBezTo>
                    <a:pt x="139" y="11"/>
                    <a:pt x="139" y="11"/>
                    <a:pt x="138" y="11"/>
                  </a:cubicBezTo>
                  <a:cubicBezTo>
                    <a:pt x="138" y="12"/>
                    <a:pt x="137" y="12"/>
                    <a:pt x="137" y="12"/>
                  </a:cubicBezTo>
                  <a:cubicBezTo>
                    <a:pt x="137" y="12"/>
                    <a:pt x="137" y="12"/>
                    <a:pt x="137" y="12"/>
                  </a:cubicBezTo>
                  <a:cubicBezTo>
                    <a:pt x="137" y="12"/>
                    <a:pt x="137" y="12"/>
                    <a:pt x="137" y="12"/>
                  </a:cubicBezTo>
                  <a:cubicBezTo>
                    <a:pt x="137" y="12"/>
                    <a:pt x="137" y="12"/>
                    <a:pt x="137" y="12"/>
                  </a:cubicBezTo>
                  <a:cubicBezTo>
                    <a:pt x="136" y="12"/>
                    <a:pt x="136" y="12"/>
                    <a:pt x="137" y="12"/>
                  </a:cubicBezTo>
                  <a:cubicBezTo>
                    <a:pt x="137" y="12"/>
                    <a:pt x="137" y="12"/>
                    <a:pt x="136" y="12"/>
                  </a:cubicBezTo>
                  <a:cubicBezTo>
                    <a:pt x="136" y="12"/>
                    <a:pt x="136" y="12"/>
                    <a:pt x="136" y="12"/>
                  </a:cubicBezTo>
                  <a:cubicBezTo>
                    <a:pt x="136" y="12"/>
                    <a:pt x="136" y="12"/>
                    <a:pt x="136" y="12"/>
                  </a:cubicBezTo>
                  <a:cubicBezTo>
                    <a:pt x="135" y="12"/>
                    <a:pt x="135" y="12"/>
                    <a:pt x="135" y="12"/>
                  </a:cubicBezTo>
                  <a:cubicBezTo>
                    <a:pt x="134" y="12"/>
                    <a:pt x="134" y="13"/>
                    <a:pt x="134" y="13"/>
                  </a:cubicBezTo>
                  <a:cubicBezTo>
                    <a:pt x="133" y="13"/>
                    <a:pt x="132" y="13"/>
                    <a:pt x="131" y="13"/>
                  </a:cubicBezTo>
                  <a:close/>
                  <a:moveTo>
                    <a:pt x="144" y="9"/>
                  </a:moveTo>
                  <a:cubicBezTo>
                    <a:pt x="144" y="9"/>
                    <a:pt x="144" y="9"/>
                    <a:pt x="144" y="9"/>
                  </a:cubicBezTo>
                  <a:cubicBezTo>
                    <a:pt x="144" y="9"/>
                    <a:pt x="144" y="9"/>
                    <a:pt x="144" y="9"/>
                  </a:cubicBezTo>
                  <a:cubicBezTo>
                    <a:pt x="144" y="9"/>
                    <a:pt x="144" y="9"/>
                    <a:pt x="144" y="9"/>
                  </a:cubicBezTo>
                  <a:cubicBezTo>
                    <a:pt x="144" y="9"/>
                    <a:pt x="144" y="9"/>
                    <a:pt x="144" y="9"/>
                  </a:cubicBezTo>
                  <a:close/>
                  <a:moveTo>
                    <a:pt x="177" y="2"/>
                  </a:moveTo>
                  <a:cubicBezTo>
                    <a:pt x="186" y="0"/>
                    <a:pt x="195" y="0"/>
                    <a:pt x="204" y="0"/>
                  </a:cubicBezTo>
                  <a:cubicBezTo>
                    <a:pt x="204" y="0"/>
                    <a:pt x="204" y="0"/>
                    <a:pt x="204" y="0"/>
                  </a:cubicBezTo>
                  <a:cubicBezTo>
                    <a:pt x="205" y="0"/>
                    <a:pt x="205" y="0"/>
                    <a:pt x="205" y="0"/>
                  </a:cubicBezTo>
                  <a:cubicBezTo>
                    <a:pt x="205" y="0"/>
                    <a:pt x="205" y="0"/>
                    <a:pt x="205" y="0"/>
                  </a:cubicBezTo>
                  <a:cubicBezTo>
                    <a:pt x="204" y="0"/>
                    <a:pt x="204" y="0"/>
                    <a:pt x="204" y="0"/>
                  </a:cubicBezTo>
                  <a:cubicBezTo>
                    <a:pt x="204" y="0"/>
                    <a:pt x="205" y="0"/>
                    <a:pt x="205" y="0"/>
                  </a:cubicBezTo>
                  <a:cubicBezTo>
                    <a:pt x="205" y="0"/>
                    <a:pt x="205" y="0"/>
                    <a:pt x="205" y="0"/>
                  </a:cubicBezTo>
                  <a:cubicBezTo>
                    <a:pt x="206" y="0"/>
                    <a:pt x="206" y="0"/>
                    <a:pt x="206" y="0"/>
                  </a:cubicBezTo>
                  <a:cubicBezTo>
                    <a:pt x="206" y="0"/>
                    <a:pt x="206" y="0"/>
                    <a:pt x="206" y="0"/>
                  </a:cubicBezTo>
                  <a:cubicBezTo>
                    <a:pt x="206" y="0"/>
                    <a:pt x="206" y="0"/>
                    <a:pt x="206" y="0"/>
                  </a:cubicBezTo>
                  <a:cubicBezTo>
                    <a:pt x="206" y="0"/>
                    <a:pt x="206" y="0"/>
                    <a:pt x="208" y="0"/>
                  </a:cubicBezTo>
                  <a:cubicBezTo>
                    <a:pt x="210" y="0"/>
                    <a:pt x="210" y="0"/>
                    <a:pt x="209" y="0"/>
                  </a:cubicBezTo>
                  <a:cubicBezTo>
                    <a:pt x="209" y="0"/>
                    <a:pt x="209" y="0"/>
                    <a:pt x="208" y="0"/>
                  </a:cubicBezTo>
                  <a:cubicBezTo>
                    <a:pt x="209" y="0"/>
                    <a:pt x="209" y="0"/>
                    <a:pt x="209" y="0"/>
                  </a:cubicBezTo>
                  <a:cubicBezTo>
                    <a:pt x="209" y="0"/>
                    <a:pt x="210" y="0"/>
                    <a:pt x="211" y="0"/>
                  </a:cubicBezTo>
                  <a:cubicBezTo>
                    <a:pt x="212" y="0"/>
                    <a:pt x="212" y="0"/>
                    <a:pt x="212" y="0"/>
                  </a:cubicBezTo>
                  <a:cubicBezTo>
                    <a:pt x="213" y="0"/>
                    <a:pt x="212" y="0"/>
                    <a:pt x="212" y="0"/>
                  </a:cubicBezTo>
                  <a:cubicBezTo>
                    <a:pt x="212" y="0"/>
                    <a:pt x="212" y="0"/>
                    <a:pt x="211" y="0"/>
                  </a:cubicBezTo>
                  <a:cubicBezTo>
                    <a:pt x="212" y="0"/>
                    <a:pt x="212" y="0"/>
                    <a:pt x="212" y="0"/>
                  </a:cubicBezTo>
                  <a:cubicBezTo>
                    <a:pt x="213" y="0"/>
                    <a:pt x="213" y="0"/>
                    <a:pt x="213" y="0"/>
                  </a:cubicBezTo>
                  <a:cubicBezTo>
                    <a:pt x="213" y="0"/>
                    <a:pt x="213" y="0"/>
                    <a:pt x="213" y="0"/>
                  </a:cubicBezTo>
                  <a:cubicBezTo>
                    <a:pt x="212" y="0"/>
                    <a:pt x="212" y="0"/>
                    <a:pt x="212" y="0"/>
                  </a:cubicBezTo>
                  <a:cubicBezTo>
                    <a:pt x="211" y="0"/>
                    <a:pt x="211" y="0"/>
                    <a:pt x="211" y="0"/>
                  </a:cubicBezTo>
                  <a:cubicBezTo>
                    <a:pt x="211" y="0"/>
                    <a:pt x="211" y="0"/>
                    <a:pt x="211" y="0"/>
                  </a:cubicBezTo>
                  <a:cubicBezTo>
                    <a:pt x="211" y="0"/>
                    <a:pt x="213" y="0"/>
                    <a:pt x="215" y="0"/>
                  </a:cubicBezTo>
                  <a:cubicBezTo>
                    <a:pt x="216" y="0"/>
                    <a:pt x="218" y="0"/>
                    <a:pt x="220" y="0"/>
                  </a:cubicBezTo>
                  <a:cubicBezTo>
                    <a:pt x="221" y="0"/>
                    <a:pt x="222" y="1"/>
                    <a:pt x="222" y="1"/>
                  </a:cubicBezTo>
                  <a:cubicBezTo>
                    <a:pt x="223" y="1"/>
                    <a:pt x="223" y="1"/>
                    <a:pt x="224" y="1"/>
                  </a:cubicBezTo>
                  <a:cubicBezTo>
                    <a:pt x="225" y="1"/>
                    <a:pt x="225" y="1"/>
                    <a:pt x="225" y="1"/>
                  </a:cubicBezTo>
                  <a:cubicBezTo>
                    <a:pt x="225" y="1"/>
                    <a:pt x="225" y="1"/>
                    <a:pt x="224" y="1"/>
                  </a:cubicBezTo>
                  <a:cubicBezTo>
                    <a:pt x="224" y="1"/>
                    <a:pt x="222" y="1"/>
                    <a:pt x="222" y="0"/>
                  </a:cubicBezTo>
                  <a:cubicBezTo>
                    <a:pt x="221" y="0"/>
                    <a:pt x="220" y="0"/>
                    <a:pt x="219" y="0"/>
                  </a:cubicBezTo>
                  <a:cubicBezTo>
                    <a:pt x="219" y="0"/>
                    <a:pt x="219" y="0"/>
                    <a:pt x="219" y="0"/>
                  </a:cubicBezTo>
                  <a:cubicBezTo>
                    <a:pt x="219" y="0"/>
                    <a:pt x="219" y="0"/>
                    <a:pt x="220" y="0"/>
                  </a:cubicBezTo>
                  <a:cubicBezTo>
                    <a:pt x="221" y="0"/>
                    <a:pt x="225" y="1"/>
                    <a:pt x="225" y="1"/>
                  </a:cubicBezTo>
                  <a:cubicBezTo>
                    <a:pt x="225" y="1"/>
                    <a:pt x="227" y="1"/>
                    <a:pt x="227" y="1"/>
                  </a:cubicBezTo>
                  <a:cubicBezTo>
                    <a:pt x="227" y="1"/>
                    <a:pt x="227" y="1"/>
                    <a:pt x="226" y="1"/>
                  </a:cubicBezTo>
                  <a:cubicBezTo>
                    <a:pt x="226" y="1"/>
                    <a:pt x="225" y="1"/>
                    <a:pt x="225" y="1"/>
                  </a:cubicBezTo>
                  <a:cubicBezTo>
                    <a:pt x="224" y="1"/>
                    <a:pt x="224" y="1"/>
                    <a:pt x="223" y="1"/>
                  </a:cubicBezTo>
                  <a:cubicBezTo>
                    <a:pt x="223" y="1"/>
                    <a:pt x="223" y="1"/>
                    <a:pt x="223" y="1"/>
                  </a:cubicBezTo>
                  <a:cubicBezTo>
                    <a:pt x="223" y="0"/>
                    <a:pt x="223" y="0"/>
                    <a:pt x="222" y="0"/>
                  </a:cubicBezTo>
                  <a:cubicBezTo>
                    <a:pt x="220" y="0"/>
                    <a:pt x="221" y="0"/>
                    <a:pt x="224" y="1"/>
                  </a:cubicBezTo>
                  <a:cubicBezTo>
                    <a:pt x="226" y="1"/>
                    <a:pt x="228" y="1"/>
                    <a:pt x="229" y="1"/>
                  </a:cubicBezTo>
                  <a:cubicBezTo>
                    <a:pt x="229" y="1"/>
                    <a:pt x="230" y="1"/>
                    <a:pt x="231" y="1"/>
                  </a:cubicBezTo>
                  <a:cubicBezTo>
                    <a:pt x="231" y="1"/>
                    <a:pt x="232" y="2"/>
                    <a:pt x="233" y="2"/>
                  </a:cubicBezTo>
                  <a:cubicBezTo>
                    <a:pt x="234" y="2"/>
                    <a:pt x="235" y="2"/>
                    <a:pt x="235" y="2"/>
                  </a:cubicBezTo>
                  <a:cubicBezTo>
                    <a:pt x="235" y="2"/>
                    <a:pt x="235" y="2"/>
                    <a:pt x="235" y="2"/>
                  </a:cubicBezTo>
                  <a:cubicBezTo>
                    <a:pt x="235" y="2"/>
                    <a:pt x="235" y="2"/>
                    <a:pt x="235" y="2"/>
                  </a:cubicBezTo>
                  <a:cubicBezTo>
                    <a:pt x="235" y="2"/>
                    <a:pt x="236" y="2"/>
                    <a:pt x="237" y="3"/>
                  </a:cubicBezTo>
                  <a:cubicBezTo>
                    <a:pt x="238" y="3"/>
                    <a:pt x="239" y="3"/>
                    <a:pt x="238" y="3"/>
                  </a:cubicBezTo>
                  <a:cubicBezTo>
                    <a:pt x="238" y="3"/>
                    <a:pt x="238" y="3"/>
                    <a:pt x="238" y="3"/>
                  </a:cubicBezTo>
                  <a:cubicBezTo>
                    <a:pt x="237" y="3"/>
                    <a:pt x="237" y="3"/>
                    <a:pt x="237" y="3"/>
                  </a:cubicBezTo>
                  <a:cubicBezTo>
                    <a:pt x="238" y="3"/>
                    <a:pt x="238" y="3"/>
                    <a:pt x="238" y="3"/>
                  </a:cubicBezTo>
                  <a:cubicBezTo>
                    <a:pt x="239" y="3"/>
                    <a:pt x="239" y="3"/>
                    <a:pt x="239" y="3"/>
                  </a:cubicBezTo>
                  <a:cubicBezTo>
                    <a:pt x="238" y="3"/>
                    <a:pt x="239" y="3"/>
                    <a:pt x="241" y="4"/>
                  </a:cubicBezTo>
                  <a:cubicBezTo>
                    <a:pt x="242" y="4"/>
                    <a:pt x="241" y="4"/>
                    <a:pt x="241" y="3"/>
                  </a:cubicBezTo>
                  <a:cubicBezTo>
                    <a:pt x="240" y="3"/>
                    <a:pt x="239" y="3"/>
                    <a:pt x="239" y="3"/>
                  </a:cubicBezTo>
                  <a:cubicBezTo>
                    <a:pt x="239" y="3"/>
                    <a:pt x="240" y="3"/>
                    <a:pt x="242" y="3"/>
                  </a:cubicBezTo>
                  <a:cubicBezTo>
                    <a:pt x="243" y="4"/>
                    <a:pt x="244" y="4"/>
                    <a:pt x="244" y="4"/>
                  </a:cubicBezTo>
                  <a:cubicBezTo>
                    <a:pt x="245" y="4"/>
                    <a:pt x="250" y="5"/>
                    <a:pt x="251" y="6"/>
                  </a:cubicBezTo>
                  <a:cubicBezTo>
                    <a:pt x="251" y="6"/>
                    <a:pt x="251" y="6"/>
                    <a:pt x="251" y="6"/>
                  </a:cubicBezTo>
                  <a:cubicBezTo>
                    <a:pt x="251" y="6"/>
                    <a:pt x="257" y="7"/>
                    <a:pt x="263" y="9"/>
                  </a:cubicBezTo>
                  <a:cubicBezTo>
                    <a:pt x="271" y="12"/>
                    <a:pt x="272" y="12"/>
                    <a:pt x="266" y="11"/>
                  </a:cubicBezTo>
                  <a:cubicBezTo>
                    <a:pt x="264" y="10"/>
                    <a:pt x="264" y="10"/>
                    <a:pt x="268" y="11"/>
                  </a:cubicBezTo>
                  <a:cubicBezTo>
                    <a:pt x="271" y="12"/>
                    <a:pt x="273" y="13"/>
                    <a:pt x="272" y="13"/>
                  </a:cubicBezTo>
                  <a:cubicBezTo>
                    <a:pt x="271" y="13"/>
                    <a:pt x="272" y="13"/>
                    <a:pt x="273" y="13"/>
                  </a:cubicBezTo>
                  <a:cubicBezTo>
                    <a:pt x="276" y="14"/>
                    <a:pt x="279" y="16"/>
                    <a:pt x="280" y="16"/>
                  </a:cubicBezTo>
                  <a:cubicBezTo>
                    <a:pt x="280" y="16"/>
                    <a:pt x="280" y="16"/>
                    <a:pt x="279" y="16"/>
                  </a:cubicBezTo>
                  <a:cubicBezTo>
                    <a:pt x="276" y="15"/>
                    <a:pt x="272" y="13"/>
                    <a:pt x="265" y="11"/>
                  </a:cubicBezTo>
                  <a:cubicBezTo>
                    <a:pt x="261" y="10"/>
                    <a:pt x="258" y="9"/>
                    <a:pt x="258" y="9"/>
                  </a:cubicBezTo>
                  <a:cubicBezTo>
                    <a:pt x="259" y="9"/>
                    <a:pt x="257" y="9"/>
                    <a:pt x="255" y="8"/>
                  </a:cubicBezTo>
                  <a:cubicBezTo>
                    <a:pt x="252" y="7"/>
                    <a:pt x="251" y="7"/>
                    <a:pt x="251" y="7"/>
                  </a:cubicBezTo>
                  <a:cubicBezTo>
                    <a:pt x="251" y="7"/>
                    <a:pt x="252" y="7"/>
                    <a:pt x="253" y="7"/>
                  </a:cubicBezTo>
                  <a:cubicBezTo>
                    <a:pt x="258" y="9"/>
                    <a:pt x="269" y="13"/>
                    <a:pt x="270" y="13"/>
                  </a:cubicBezTo>
                  <a:cubicBezTo>
                    <a:pt x="271" y="13"/>
                    <a:pt x="271" y="13"/>
                    <a:pt x="270" y="13"/>
                  </a:cubicBezTo>
                  <a:cubicBezTo>
                    <a:pt x="270" y="13"/>
                    <a:pt x="269" y="13"/>
                    <a:pt x="267" y="12"/>
                  </a:cubicBezTo>
                  <a:cubicBezTo>
                    <a:pt x="265" y="12"/>
                    <a:pt x="265" y="11"/>
                    <a:pt x="265" y="12"/>
                  </a:cubicBezTo>
                  <a:cubicBezTo>
                    <a:pt x="265" y="12"/>
                    <a:pt x="265" y="12"/>
                    <a:pt x="266" y="12"/>
                  </a:cubicBezTo>
                  <a:cubicBezTo>
                    <a:pt x="266" y="12"/>
                    <a:pt x="271" y="14"/>
                    <a:pt x="272" y="14"/>
                  </a:cubicBezTo>
                  <a:cubicBezTo>
                    <a:pt x="273" y="14"/>
                    <a:pt x="273" y="14"/>
                    <a:pt x="273" y="14"/>
                  </a:cubicBezTo>
                  <a:cubicBezTo>
                    <a:pt x="273" y="14"/>
                    <a:pt x="274" y="14"/>
                    <a:pt x="275" y="15"/>
                  </a:cubicBezTo>
                  <a:cubicBezTo>
                    <a:pt x="277" y="15"/>
                    <a:pt x="278" y="16"/>
                    <a:pt x="278" y="16"/>
                  </a:cubicBezTo>
                  <a:cubicBezTo>
                    <a:pt x="278" y="16"/>
                    <a:pt x="278" y="16"/>
                    <a:pt x="278" y="16"/>
                  </a:cubicBezTo>
                  <a:cubicBezTo>
                    <a:pt x="278" y="16"/>
                    <a:pt x="278" y="16"/>
                    <a:pt x="278" y="16"/>
                  </a:cubicBezTo>
                  <a:cubicBezTo>
                    <a:pt x="278" y="16"/>
                    <a:pt x="278" y="16"/>
                    <a:pt x="278" y="16"/>
                  </a:cubicBezTo>
                  <a:cubicBezTo>
                    <a:pt x="277" y="16"/>
                    <a:pt x="276" y="16"/>
                    <a:pt x="274" y="15"/>
                  </a:cubicBezTo>
                  <a:cubicBezTo>
                    <a:pt x="273" y="15"/>
                    <a:pt x="273" y="15"/>
                    <a:pt x="273" y="15"/>
                  </a:cubicBezTo>
                  <a:cubicBezTo>
                    <a:pt x="273" y="15"/>
                    <a:pt x="273" y="15"/>
                    <a:pt x="273" y="15"/>
                  </a:cubicBezTo>
                  <a:cubicBezTo>
                    <a:pt x="272" y="15"/>
                    <a:pt x="272" y="15"/>
                    <a:pt x="272" y="15"/>
                  </a:cubicBezTo>
                  <a:cubicBezTo>
                    <a:pt x="271" y="15"/>
                    <a:pt x="271" y="15"/>
                    <a:pt x="272" y="15"/>
                  </a:cubicBezTo>
                  <a:cubicBezTo>
                    <a:pt x="272" y="15"/>
                    <a:pt x="273" y="15"/>
                    <a:pt x="273" y="15"/>
                  </a:cubicBezTo>
                  <a:cubicBezTo>
                    <a:pt x="274" y="15"/>
                    <a:pt x="274" y="16"/>
                    <a:pt x="275" y="16"/>
                  </a:cubicBezTo>
                  <a:cubicBezTo>
                    <a:pt x="276" y="16"/>
                    <a:pt x="277" y="17"/>
                    <a:pt x="279" y="17"/>
                  </a:cubicBezTo>
                  <a:cubicBezTo>
                    <a:pt x="281" y="18"/>
                    <a:pt x="283" y="18"/>
                    <a:pt x="282" y="18"/>
                  </a:cubicBezTo>
                  <a:cubicBezTo>
                    <a:pt x="282" y="18"/>
                    <a:pt x="283" y="19"/>
                    <a:pt x="285" y="19"/>
                  </a:cubicBezTo>
                  <a:cubicBezTo>
                    <a:pt x="288" y="21"/>
                    <a:pt x="288" y="21"/>
                    <a:pt x="288" y="21"/>
                  </a:cubicBezTo>
                  <a:cubicBezTo>
                    <a:pt x="288" y="21"/>
                    <a:pt x="288" y="21"/>
                    <a:pt x="289" y="21"/>
                  </a:cubicBezTo>
                  <a:cubicBezTo>
                    <a:pt x="289" y="21"/>
                    <a:pt x="289" y="21"/>
                    <a:pt x="289" y="21"/>
                  </a:cubicBezTo>
                  <a:cubicBezTo>
                    <a:pt x="289" y="21"/>
                    <a:pt x="297" y="25"/>
                    <a:pt x="300" y="27"/>
                  </a:cubicBezTo>
                  <a:cubicBezTo>
                    <a:pt x="302" y="28"/>
                    <a:pt x="302" y="28"/>
                    <a:pt x="300" y="27"/>
                  </a:cubicBezTo>
                  <a:cubicBezTo>
                    <a:pt x="300" y="27"/>
                    <a:pt x="299" y="26"/>
                    <a:pt x="298" y="26"/>
                  </a:cubicBezTo>
                  <a:cubicBezTo>
                    <a:pt x="298" y="26"/>
                    <a:pt x="297" y="25"/>
                    <a:pt x="296" y="25"/>
                  </a:cubicBezTo>
                  <a:cubicBezTo>
                    <a:pt x="295" y="25"/>
                    <a:pt x="295" y="25"/>
                    <a:pt x="295" y="25"/>
                  </a:cubicBezTo>
                  <a:cubicBezTo>
                    <a:pt x="296" y="25"/>
                    <a:pt x="292" y="24"/>
                    <a:pt x="289" y="22"/>
                  </a:cubicBezTo>
                  <a:cubicBezTo>
                    <a:pt x="288" y="22"/>
                    <a:pt x="286" y="21"/>
                    <a:pt x="286" y="21"/>
                  </a:cubicBezTo>
                  <a:cubicBezTo>
                    <a:pt x="285" y="21"/>
                    <a:pt x="285" y="21"/>
                    <a:pt x="287" y="21"/>
                  </a:cubicBezTo>
                  <a:cubicBezTo>
                    <a:pt x="288" y="22"/>
                    <a:pt x="289" y="22"/>
                    <a:pt x="290" y="23"/>
                  </a:cubicBezTo>
                  <a:cubicBezTo>
                    <a:pt x="291" y="23"/>
                    <a:pt x="291" y="23"/>
                    <a:pt x="291" y="24"/>
                  </a:cubicBezTo>
                  <a:cubicBezTo>
                    <a:pt x="291" y="23"/>
                    <a:pt x="291" y="23"/>
                    <a:pt x="290" y="23"/>
                  </a:cubicBezTo>
                  <a:cubicBezTo>
                    <a:pt x="289" y="23"/>
                    <a:pt x="288" y="22"/>
                    <a:pt x="287" y="22"/>
                  </a:cubicBezTo>
                  <a:cubicBezTo>
                    <a:pt x="284" y="21"/>
                    <a:pt x="284" y="21"/>
                    <a:pt x="286" y="21"/>
                  </a:cubicBezTo>
                  <a:cubicBezTo>
                    <a:pt x="287" y="22"/>
                    <a:pt x="288" y="22"/>
                    <a:pt x="288" y="22"/>
                  </a:cubicBezTo>
                  <a:cubicBezTo>
                    <a:pt x="287" y="22"/>
                    <a:pt x="286" y="22"/>
                    <a:pt x="284" y="21"/>
                  </a:cubicBezTo>
                  <a:cubicBezTo>
                    <a:pt x="283" y="21"/>
                    <a:pt x="283" y="21"/>
                    <a:pt x="283" y="20"/>
                  </a:cubicBezTo>
                  <a:cubicBezTo>
                    <a:pt x="282" y="21"/>
                    <a:pt x="282" y="21"/>
                    <a:pt x="282" y="21"/>
                  </a:cubicBezTo>
                  <a:cubicBezTo>
                    <a:pt x="282" y="21"/>
                    <a:pt x="282" y="21"/>
                    <a:pt x="282" y="21"/>
                  </a:cubicBezTo>
                  <a:cubicBezTo>
                    <a:pt x="282" y="21"/>
                    <a:pt x="281" y="20"/>
                    <a:pt x="281" y="20"/>
                  </a:cubicBezTo>
                  <a:cubicBezTo>
                    <a:pt x="281" y="20"/>
                    <a:pt x="281" y="20"/>
                    <a:pt x="281" y="20"/>
                  </a:cubicBezTo>
                  <a:cubicBezTo>
                    <a:pt x="281" y="21"/>
                    <a:pt x="281" y="21"/>
                    <a:pt x="279" y="20"/>
                  </a:cubicBezTo>
                  <a:cubicBezTo>
                    <a:pt x="278" y="19"/>
                    <a:pt x="278" y="19"/>
                    <a:pt x="278" y="19"/>
                  </a:cubicBezTo>
                  <a:cubicBezTo>
                    <a:pt x="278" y="19"/>
                    <a:pt x="278" y="20"/>
                    <a:pt x="278" y="20"/>
                  </a:cubicBezTo>
                  <a:cubicBezTo>
                    <a:pt x="278" y="20"/>
                    <a:pt x="278" y="20"/>
                    <a:pt x="278" y="20"/>
                  </a:cubicBezTo>
                  <a:cubicBezTo>
                    <a:pt x="278" y="20"/>
                    <a:pt x="277" y="20"/>
                    <a:pt x="277" y="20"/>
                  </a:cubicBezTo>
                  <a:cubicBezTo>
                    <a:pt x="277" y="20"/>
                    <a:pt x="277" y="20"/>
                    <a:pt x="277" y="20"/>
                  </a:cubicBezTo>
                  <a:cubicBezTo>
                    <a:pt x="277" y="20"/>
                    <a:pt x="276" y="20"/>
                    <a:pt x="275" y="19"/>
                  </a:cubicBezTo>
                  <a:cubicBezTo>
                    <a:pt x="275" y="19"/>
                    <a:pt x="275" y="19"/>
                    <a:pt x="275" y="19"/>
                  </a:cubicBezTo>
                  <a:cubicBezTo>
                    <a:pt x="275" y="19"/>
                    <a:pt x="275" y="20"/>
                    <a:pt x="276" y="20"/>
                  </a:cubicBezTo>
                  <a:cubicBezTo>
                    <a:pt x="276" y="20"/>
                    <a:pt x="276" y="20"/>
                    <a:pt x="276" y="20"/>
                  </a:cubicBezTo>
                  <a:cubicBezTo>
                    <a:pt x="277" y="20"/>
                    <a:pt x="278" y="20"/>
                    <a:pt x="278" y="21"/>
                  </a:cubicBezTo>
                  <a:cubicBezTo>
                    <a:pt x="278" y="21"/>
                    <a:pt x="279" y="21"/>
                    <a:pt x="279" y="21"/>
                  </a:cubicBezTo>
                  <a:cubicBezTo>
                    <a:pt x="280" y="21"/>
                    <a:pt x="280" y="21"/>
                    <a:pt x="280" y="21"/>
                  </a:cubicBezTo>
                  <a:cubicBezTo>
                    <a:pt x="280" y="21"/>
                    <a:pt x="280" y="21"/>
                    <a:pt x="281" y="22"/>
                  </a:cubicBezTo>
                  <a:cubicBezTo>
                    <a:pt x="282" y="22"/>
                    <a:pt x="282" y="22"/>
                    <a:pt x="282" y="22"/>
                  </a:cubicBezTo>
                  <a:cubicBezTo>
                    <a:pt x="282" y="23"/>
                    <a:pt x="282" y="22"/>
                    <a:pt x="279" y="22"/>
                  </a:cubicBezTo>
                  <a:cubicBezTo>
                    <a:pt x="278" y="21"/>
                    <a:pt x="278" y="21"/>
                    <a:pt x="278" y="21"/>
                  </a:cubicBezTo>
                  <a:cubicBezTo>
                    <a:pt x="279" y="21"/>
                    <a:pt x="279" y="21"/>
                    <a:pt x="278" y="21"/>
                  </a:cubicBezTo>
                  <a:cubicBezTo>
                    <a:pt x="278" y="21"/>
                    <a:pt x="278" y="21"/>
                    <a:pt x="277" y="21"/>
                  </a:cubicBezTo>
                  <a:cubicBezTo>
                    <a:pt x="277" y="21"/>
                    <a:pt x="278" y="21"/>
                    <a:pt x="279" y="22"/>
                  </a:cubicBezTo>
                  <a:cubicBezTo>
                    <a:pt x="280" y="22"/>
                    <a:pt x="280" y="22"/>
                    <a:pt x="280" y="22"/>
                  </a:cubicBezTo>
                  <a:cubicBezTo>
                    <a:pt x="281" y="23"/>
                    <a:pt x="282" y="23"/>
                    <a:pt x="282" y="23"/>
                  </a:cubicBezTo>
                  <a:cubicBezTo>
                    <a:pt x="282" y="23"/>
                    <a:pt x="283" y="24"/>
                    <a:pt x="283" y="24"/>
                  </a:cubicBezTo>
                  <a:cubicBezTo>
                    <a:pt x="284" y="24"/>
                    <a:pt x="283" y="24"/>
                    <a:pt x="283" y="24"/>
                  </a:cubicBezTo>
                  <a:cubicBezTo>
                    <a:pt x="283" y="24"/>
                    <a:pt x="281" y="24"/>
                    <a:pt x="280" y="23"/>
                  </a:cubicBezTo>
                  <a:cubicBezTo>
                    <a:pt x="278" y="22"/>
                    <a:pt x="278" y="22"/>
                    <a:pt x="276" y="21"/>
                  </a:cubicBezTo>
                  <a:cubicBezTo>
                    <a:pt x="275" y="21"/>
                    <a:pt x="275" y="21"/>
                    <a:pt x="274" y="20"/>
                  </a:cubicBezTo>
                  <a:cubicBezTo>
                    <a:pt x="273" y="20"/>
                    <a:pt x="273" y="20"/>
                    <a:pt x="273" y="20"/>
                  </a:cubicBezTo>
                  <a:cubicBezTo>
                    <a:pt x="273" y="20"/>
                    <a:pt x="273" y="20"/>
                    <a:pt x="273" y="20"/>
                  </a:cubicBezTo>
                  <a:cubicBezTo>
                    <a:pt x="272" y="20"/>
                    <a:pt x="273" y="20"/>
                    <a:pt x="273" y="20"/>
                  </a:cubicBezTo>
                  <a:cubicBezTo>
                    <a:pt x="274" y="21"/>
                    <a:pt x="274" y="21"/>
                    <a:pt x="274" y="21"/>
                  </a:cubicBezTo>
                  <a:cubicBezTo>
                    <a:pt x="274" y="21"/>
                    <a:pt x="275" y="21"/>
                    <a:pt x="277" y="23"/>
                  </a:cubicBezTo>
                  <a:cubicBezTo>
                    <a:pt x="278" y="23"/>
                    <a:pt x="279" y="23"/>
                    <a:pt x="279" y="23"/>
                  </a:cubicBezTo>
                  <a:cubicBezTo>
                    <a:pt x="279" y="23"/>
                    <a:pt x="278" y="23"/>
                    <a:pt x="278" y="23"/>
                  </a:cubicBezTo>
                  <a:cubicBezTo>
                    <a:pt x="277" y="23"/>
                    <a:pt x="277" y="23"/>
                    <a:pt x="278" y="23"/>
                  </a:cubicBezTo>
                  <a:cubicBezTo>
                    <a:pt x="279" y="24"/>
                    <a:pt x="279" y="24"/>
                    <a:pt x="279" y="24"/>
                  </a:cubicBezTo>
                  <a:cubicBezTo>
                    <a:pt x="279" y="24"/>
                    <a:pt x="279" y="24"/>
                    <a:pt x="279" y="24"/>
                  </a:cubicBezTo>
                  <a:cubicBezTo>
                    <a:pt x="279" y="25"/>
                    <a:pt x="279" y="25"/>
                    <a:pt x="278" y="25"/>
                  </a:cubicBezTo>
                  <a:cubicBezTo>
                    <a:pt x="278" y="25"/>
                    <a:pt x="278" y="24"/>
                    <a:pt x="277" y="24"/>
                  </a:cubicBezTo>
                  <a:cubicBezTo>
                    <a:pt x="277" y="24"/>
                    <a:pt x="277" y="24"/>
                    <a:pt x="276" y="23"/>
                  </a:cubicBezTo>
                  <a:cubicBezTo>
                    <a:pt x="275" y="23"/>
                    <a:pt x="275" y="23"/>
                    <a:pt x="275" y="23"/>
                  </a:cubicBezTo>
                  <a:cubicBezTo>
                    <a:pt x="275" y="23"/>
                    <a:pt x="275" y="23"/>
                    <a:pt x="275" y="23"/>
                  </a:cubicBezTo>
                  <a:cubicBezTo>
                    <a:pt x="276" y="23"/>
                    <a:pt x="276" y="23"/>
                    <a:pt x="276" y="24"/>
                  </a:cubicBezTo>
                  <a:cubicBezTo>
                    <a:pt x="275" y="24"/>
                    <a:pt x="275" y="24"/>
                    <a:pt x="275" y="23"/>
                  </a:cubicBezTo>
                  <a:cubicBezTo>
                    <a:pt x="274" y="23"/>
                    <a:pt x="273" y="22"/>
                    <a:pt x="273" y="22"/>
                  </a:cubicBezTo>
                  <a:cubicBezTo>
                    <a:pt x="272" y="22"/>
                    <a:pt x="272" y="22"/>
                    <a:pt x="272" y="22"/>
                  </a:cubicBezTo>
                  <a:cubicBezTo>
                    <a:pt x="272" y="22"/>
                    <a:pt x="273" y="23"/>
                    <a:pt x="274" y="23"/>
                  </a:cubicBezTo>
                  <a:cubicBezTo>
                    <a:pt x="275" y="23"/>
                    <a:pt x="275" y="23"/>
                    <a:pt x="275" y="24"/>
                  </a:cubicBezTo>
                  <a:cubicBezTo>
                    <a:pt x="275" y="24"/>
                    <a:pt x="275" y="24"/>
                    <a:pt x="276" y="24"/>
                  </a:cubicBezTo>
                  <a:cubicBezTo>
                    <a:pt x="276" y="24"/>
                    <a:pt x="277" y="24"/>
                    <a:pt x="277" y="24"/>
                  </a:cubicBezTo>
                  <a:cubicBezTo>
                    <a:pt x="277" y="24"/>
                    <a:pt x="277" y="24"/>
                    <a:pt x="277" y="25"/>
                  </a:cubicBezTo>
                  <a:cubicBezTo>
                    <a:pt x="277" y="25"/>
                    <a:pt x="277" y="25"/>
                    <a:pt x="277" y="25"/>
                  </a:cubicBezTo>
                  <a:cubicBezTo>
                    <a:pt x="277" y="25"/>
                    <a:pt x="277" y="25"/>
                    <a:pt x="277" y="25"/>
                  </a:cubicBezTo>
                  <a:cubicBezTo>
                    <a:pt x="277" y="25"/>
                    <a:pt x="277" y="25"/>
                    <a:pt x="277" y="25"/>
                  </a:cubicBezTo>
                  <a:cubicBezTo>
                    <a:pt x="279" y="26"/>
                    <a:pt x="279" y="26"/>
                    <a:pt x="278" y="26"/>
                  </a:cubicBezTo>
                  <a:cubicBezTo>
                    <a:pt x="278" y="26"/>
                    <a:pt x="276" y="25"/>
                    <a:pt x="276" y="25"/>
                  </a:cubicBezTo>
                  <a:cubicBezTo>
                    <a:pt x="276" y="25"/>
                    <a:pt x="276" y="25"/>
                    <a:pt x="275" y="24"/>
                  </a:cubicBezTo>
                  <a:cubicBezTo>
                    <a:pt x="275" y="24"/>
                    <a:pt x="275" y="24"/>
                    <a:pt x="275" y="24"/>
                  </a:cubicBezTo>
                  <a:cubicBezTo>
                    <a:pt x="275" y="25"/>
                    <a:pt x="275" y="25"/>
                    <a:pt x="274" y="25"/>
                  </a:cubicBezTo>
                  <a:cubicBezTo>
                    <a:pt x="274" y="24"/>
                    <a:pt x="273" y="24"/>
                    <a:pt x="272" y="24"/>
                  </a:cubicBezTo>
                  <a:cubicBezTo>
                    <a:pt x="271" y="23"/>
                    <a:pt x="271" y="23"/>
                    <a:pt x="270" y="23"/>
                  </a:cubicBezTo>
                  <a:cubicBezTo>
                    <a:pt x="270" y="23"/>
                    <a:pt x="270" y="23"/>
                    <a:pt x="269" y="23"/>
                  </a:cubicBezTo>
                  <a:cubicBezTo>
                    <a:pt x="270" y="23"/>
                    <a:pt x="270" y="23"/>
                    <a:pt x="270" y="23"/>
                  </a:cubicBezTo>
                  <a:cubicBezTo>
                    <a:pt x="271" y="23"/>
                    <a:pt x="271" y="23"/>
                    <a:pt x="271" y="23"/>
                  </a:cubicBezTo>
                  <a:cubicBezTo>
                    <a:pt x="273" y="24"/>
                    <a:pt x="275" y="25"/>
                    <a:pt x="275" y="25"/>
                  </a:cubicBezTo>
                  <a:cubicBezTo>
                    <a:pt x="274" y="25"/>
                    <a:pt x="274" y="25"/>
                    <a:pt x="274" y="25"/>
                  </a:cubicBezTo>
                  <a:cubicBezTo>
                    <a:pt x="274" y="26"/>
                    <a:pt x="274" y="26"/>
                    <a:pt x="272" y="25"/>
                  </a:cubicBezTo>
                  <a:cubicBezTo>
                    <a:pt x="271" y="24"/>
                    <a:pt x="269" y="24"/>
                    <a:pt x="269" y="23"/>
                  </a:cubicBezTo>
                  <a:cubicBezTo>
                    <a:pt x="267" y="23"/>
                    <a:pt x="266" y="22"/>
                    <a:pt x="266" y="22"/>
                  </a:cubicBezTo>
                  <a:cubicBezTo>
                    <a:pt x="266" y="21"/>
                    <a:pt x="264" y="21"/>
                    <a:pt x="264" y="21"/>
                  </a:cubicBezTo>
                  <a:cubicBezTo>
                    <a:pt x="264" y="21"/>
                    <a:pt x="264" y="21"/>
                    <a:pt x="263" y="21"/>
                  </a:cubicBezTo>
                  <a:cubicBezTo>
                    <a:pt x="263" y="21"/>
                    <a:pt x="263" y="21"/>
                    <a:pt x="263" y="20"/>
                  </a:cubicBezTo>
                  <a:cubicBezTo>
                    <a:pt x="263" y="20"/>
                    <a:pt x="263" y="20"/>
                    <a:pt x="263" y="20"/>
                  </a:cubicBezTo>
                  <a:cubicBezTo>
                    <a:pt x="263" y="21"/>
                    <a:pt x="262" y="21"/>
                    <a:pt x="262" y="20"/>
                  </a:cubicBezTo>
                  <a:cubicBezTo>
                    <a:pt x="261" y="20"/>
                    <a:pt x="261" y="20"/>
                    <a:pt x="261" y="20"/>
                  </a:cubicBezTo>
                  <a:cubicBezTo>
                    <a:pt x="260" y="20"/>
                    <a:pt x="260" y="20"/>
                    <a:pt x="261" y="20"/>
                  </a:cubicBezTo>
                  <a:cubicBezTo>
                    <a:pt x="261" y="20"/>
                    <a:pt x="262" y="21"/>
                    <a:pt x="264" y="21"/>
                  </a:cubicBezTo>
                  <a:cubicBezTo>
                    <a:pt x="266" y="22"/>
                    <a:pt x="267" y="23"/>
                    <a:pt x="267" y="23"/>
                  </a:cubicBezTo>
                  <a:cubicBezTo>
                    <a:pt x="267" y="23"/>
                    <a:pt x="268" y="23"/>
                    <a:pt x="268" y="24"/>
                  </a:cubicBezTo>
                  <a:cubicBezTo>
                    <a:pt x="269" y="24"/>
                    <a:pt x="270" y="24"/>
                    <a:pt x="269" y="25"/>
                  </a:cubicBezTo>
                  <a:cubicBezTo>
                    <a:pt x="269" y="25"/>
                    <a:pt x="268" y="24"/>
                    <a:pt x="268" y="24"/>
                  </a:cubicBezTo>
                  <a:cubicBezTo>
                    <a:pt x="267" y="24"/>
                    <a:pt x="267" y="23"/>
                    <a:pt x="267" y="23"/>
                  </a:cubicBezTo>
                  <a:cubicBezTo>
                    <a:pt x="266" y="23"/>
                    <a:pt x="266" y="23"/>
                    <a:pt x="267" y="24"/>
                  </a:cubicBezTo>
                  <a:cubicBezTo>
                    <a:pt x="268" y="24"/>
                    <a:pt x="268" y="24"/>
                    <a:pt x="268" y="24"/>
                  </a:cubicBezTo>
                  <a:cubicBezTo>
                    <a:pt x="269" y="25"/>
                    <a:pt x="269" y="25"/>
                    <a:pt x="268" y="25"/>
                  </a:cubicBezTo>
                  <a:cubicBezTo>
                    <a:pt x="267" y="24"/>
                    <a:pt x="267" y="24"/>
                    <a:pt x="267" y="24"/>
                  </a:cubicBezTo>
                  <a:cubicBezTo>
                    <a:pt x="267" y="25"/>
                    <a:pt x="267" y="25"/>
                    <a:pt x="268" y="25"/>
                  </a:cubicBezTo>
                  <a:cubicBezTo>
                    <a:pt x="268" y="25"/>
                    <a:pt x="268" y="25"/>
                    <a:pt x="268" y="25"/>
                  </a:cubicBezTo>
                  <a:cubicBezTo>
                    <a:pt x="268" y="25"/>
                    <a:pt x="268" y="25"/>
                    <a:pt x="266" y="24"/>
                  </a:cubicBezTo>
                  <a:cubicBezTo>
                    <a:pt x="263" y="22"/>
                    <a:pt x="263" y="22"/>
                    <a:pt x="263" y="22"/>
                  </a:cubicBezTo>
                  <a:cubicBezTo>
                    <a:pt x="264" y="22"/>
                    <a:pt x="263" y="22"/>
                    <a:pt x="263" y="21"/>
                  </a:cubicBezTo>
                  <a:cubicBezTo>
                    <a:pt x="262" y="21"/>
                    <a:pt x="262" y="21"/>
                    <a:pt x="262" y="21"/>
                  </a:cubicBezTo>
                  <a:cubicBezTo>
                    <a:pt x="261" y="21"/>
                    <a:pt x="261" y="21"/>
                    <a:pt x="261" y="21"/>
                  </a:cubicBezTo>
                  <a:cubicBezTo>
                    <a:pt x="260" y="21"/>
                    <a:pt x="260" y="21"/>
                    <a:pt x="261" y="21"/>
                  </a:cubicBezTo>
                  <a:cubicBezTo>
                    <a:pt x="262" y="21"/>
                    <a:pt x="262" y="22"/>
                    <a:pt x="262" y="22"/>
                  </a:cubicBezTo>
                  <a:cubicBezTo>
                    <a:pt x="262" y="22"/>
                    <a:pt x="261" y="22"/>
                    <a:pt x="260" y="21"/>
                  </a:cubicBezTo>
                  <a:cubicBezTo>
                    <a:pt x="260" y="21"/>
                    <a:pt x="259" y="21"/>
                    <a:pt x="259" y="21"/>
                  </a:cubicBezTo>
                  <a:cubicBezTo>
                    <a:pt x="260" y="21"/>
                    <a:pt x="260" y="21"/>
                    <a:pt x="260" y="22"/>
                  </a:cubicBezTo>
                  <a:cubicBezTo>
                    <a:pt x="260" y="22"/>
                    <a:pt x="260" y="22"/>
                    <a:pt x="261" y="22"/>
                  </a:cubicBezTo>
                  <a:cubicBezTo>
                    <a:pt x="261" y="22"/>
                    <a:pt x="264" y="23"/>
                    <a:pt x="264" y="23"/>
                  </a:cubicBezTo>
                  <a:cubicBezTo>
                    <a:pt x="264" y="24"/>
                    <a:pt x="265" y="24"/>
                    <a:pt x="266" y="24"/>
                  </a:cubicBezTo>
                  <a:cubicBezTo>
                    <a:pt x="266" y="25"/>
                    <a:pt x="266" y="25"/>
                    <a:pt x="267" y="25"/>
                  </a:cubicBezTo>
                  <a:cubicBezTo>
                    <a:pt x="267" y="25"/>
                    <a:pt x="267" y="25"/>
                    <a:pt x="266" y="25"/>
                  </a:cubicBezTo>
                  <a:cubicBezTo>
                    <a:pt x="266" y="25"/>
                    <a:pt x="266" y="25"/>
                    <a:pt x="266" y="25"/>
                  </a:cubicBezTo>
                  <a:cubicBezTo>
                    <a:pt x="266" y="25"/>
                    <a:pt x="267" y="26"/>
                    <a:pt x="267" y="26"/>
                  </a:cubicBezTo>
                  <a:cubicBezTo>
                    <a:pt x="266" y="26"/>
                    <a:pt x="267" y="26"/>
                    <a:pt x="268" y="26"/>
                  </a:cubicBezTo>
                  <a:cubicBezTo>
                    <a:pt x="268" y="26"/>
                    <a:pt x="268" y="26"/>
                    <a:pt x="268" y="27"/>
                  </a:cubicBezTo>
                  <a:cubicBezTo>
                    <a:pt x="268" y="27"/>
                    <a:pt x="268" y="27"/>
                    <a:pt x="268" y="27"/>
                  </a:cubicBezTo>
                  <a:cubicBezTo>
                    <a:pt x="267" y="27"/>
                    <a:pt x="267" y="27"/>
                    <a:pt x="268" y="27"/>
                  </a:cubicBezTo>
                  <a:cubicBezTo>
                    <a:pt x="268" y="27"/>
                    <a:pt x="268" y="27"/>
                    <a:pt x="268" y="27"/>
                  </a:cubicBezTo>
                  <a:cubicBezTo>
                    <a:pt x="268" y="28"/>
                    <a:pt x="268" y="28"/>
                    <a:pt x="268" y="28"/>
                  </a:cubicBezTo>
                  <a:cubicBezTo>
                    <a:pt x="268" y="28"/>
                    <a:pt x="268" y="28"/>
                    <a:pt x="267" y="28"/>
                  </a:cubicBezTo>
                  <a:cubicBezTo>
                    <a:pt x="266" y="28"/>
                    <a:pt x="266" y="27"/>
                    <a:pt x="266" y="27"/>
                  </a:cubicBezTo>
                  <a:cubicBezTo>
                    <a:pt x="266" y="27"/>
                    <a:pt x="266" y="27"/>
                    <a:pt x="266" y="27"/>
                  </a:cubicBezTo>
                  <a:cubicBezTo>
                    <a:pt x="266" y="27"/>
                    <a:pt x="266" y="26"/>
                    <a:pt x="265" y="27"/>
                  </a:cubicBezTo>
                  <a:cubicBezTo>
                    <a:pt x="265" y="27"/>
                    <a:pt x="262" y="26"/>
                    <a:pt x="262" y="25"/>
                  </a:cubicBezTo>
                  <a:cubicBezTo>
                    <a:pt x="262" y="24"/>
                    <a:pt x="261" y="24"/>
                    <a:pt x="259" y="23"/>
                  </a:cubicBezTo>
                  <a:cubicBezTo>
                    <a:pt x="259" y="22"/>
                    <a:pt x="258" y="22"/>
                    <a:pt x="259" y="22"/>
                  </a:cubicBezTo>
                  <a:cubicBezTo>
                    <a:pt x="259" y="23"/>
                    <a:pt x="259" y="23"/>
                    <a:pt x="258" y="23"/>
                  </a:cubicBezTo>
                  <a:cubicBezTo>
                    <a:pt x="258" y="23"/>
                    <a:pt x="258" y="23"/>
                    <a:pt x="258" y="23"/>
                  </a:cubicBezTo>
                  <a:cubicBezTo>
                    <a:pt x="258" y="23"/>
                    <a:pt x="257" y="22"/>
                    <a:pt x="257" y="22"/>
                  </a:cubicBezTo>
                  <a:cubicBezTo>
                    <a:pt x="255" y="22"/>
                    <a:pt x="253" y="21"/>
                    <a:pt x="253" y="21"/>
                  </a:cubicBezTo>
                  <a:cubicBezTo>
                    <a:pt x="252" y="21"/>
                    <a:pt x="252" y="21"/>
                    <a:pt x="252" y="21"/>
                  </a:cubicBezTo>
                  <a:cubicBezTo>
                    <a:pt x="252" y="21"/>
                    <a:pt x="252" y="21"/>
                    <a:pt x="252" y="21"/>
                  </a:cubicBezTo>
                  <a:cubicBezTo>
                    <a:pt x="252" y="21"/>
                    <a:pt x="252" y="21"/>
                    <a:pt x="251" y="21"/>
                  </a:cubicBezTo>
                  <a:cubicBezTo>
                    <a:pt x="251" y="21"/>
                    <a:pt x="251" y="21"/>
                    <a:pt x="253" y="22"/>
                  </a:cubicBezTo>
                  <a:cubicBezTo>
                    <a:pt x="254" y="22"/>
                    <a:pt x="257" y="23"/>
                    <a:pt x="258" y="23"/>
                  </a:cubicBezTo>
                  <a:cubicBezTo>
                    <a:pt x="258" y="23"/>
                    <a:pt x="258" y="24"/>
                    <a:pt x="258" y="24"/>
                  </a:cubicBezTo>
                  <a:cubicBezTo>
                    <a:pt x="258" y="24"/>
                    <a:pt x="257" y="23"/>
                    <a:pt x="256" y="23"/>
                  </a:cubicBezTo>
                  <a:cubicBezTo>
                    <a:pt x="254" y="23"/>
                    <a:pt x="254" y="22"/>
                    <a:pt x="254" y="22"/>
                  </a:cubicBezTo>
                  <a:cubicBezTo>
                    <a:pt x="255" y="23"/>
                    <a:pt x="255" y="23"/>
                    <a:pt x="253" y="23"/>
                  </a:cubicBezTo>
                  <a:cubicBezTo>
                    <a:pt x="253" y="22"/>
                    <a:pt x="252" y="22"/>
                    <a:pt x="252" y="22"/>
                  </a:cubicBezTo>
                  <a:cubicBezTo>
                    <a:pt x="251" y="22"/>
                    <a:pt x="251" y="22"/>
                    <a:pt x="252" y="22"/>
                  </a:cubicBezTo>
                  <a:cubicBezTo>
                    <a:pt x="252" y="22"/>
                    <a:pt x="252" y="23"/>
                    <a:pt x="253" y="23"/>
                  </a:cubicBezTo>
                  <a:cubicBezTo>
                    <a:pt x="253" y="23"/>
                    <a:pt x="255" y="23"/>
                    <a:pt x="258" y="24"/>
                  </a:cubicBezTo>
                  <a:cubicBezTo>
                    <a:pt x="258" y="24"/>
                    <a:pt x="259" y="25"/>
                    <a:pt x="259" y="25"/>
                  </a:cubicBezTo>
                  <a:cubicBezTo>
                    <a:pt x="260" y="25"/>
                    <a:pt x="262" y="27"/>
                    <a:pt x="265" y="28"/>
                  </a:cubicBezTo>
                  <a:cubicBezTo>
                    <a:pt x="266" y="28"/>
                    <a:pt x="266" y="28"/>
                    <a:pt x="264" y="28"/>
                  </a:cubicBezTo>
                  <a:cubicBezTo>
                    <a:pt x="263" y="27"/>
                    <a:pt x="262" y="27"/>
                    <a:pt x="261" y="27"/>
                  </a:cubicBezTo>
                  <a:cubicBezTo>
                    <a:pt x="261" y="27"/>
                    <a:pt x="261" y="27"/>
                    <a:pt x="260" y="27"/>
                  </a:cubicBezTo>
                  <a:cubicBezTo>
                    <a:pt x="259" y="27"/>
                    <a:pt x="259" y="26"/>
                    <a:pt x="259" y="26"/>
                  </a:cubicBezTo>
                  <a:cubicBezTo>
                    <a:pt x="259" y="26"/>
                    <a:pt x="258" y="26"/>
                    <a:pt x="258" y="26"/>
                  </a:cubicBezTo>
                  <a:cubicBezTo>
                    <a:pt x="257" y="26"/>
                    <a:pt x="257" y="26"/>
                    <a:pt x="257" y="26"/>
                  </a:cubicBezTo>
                  <a:cubicBezTo>
                    <a:pt x="257" y="26"/>
                    <a:pt x="257" y="26"/>
                    <a:pt x="256" y="26"/>
                  </a:cubicBezTo>
                  <a:cubicBezTo>
                    <a:pt x="255" y="26"/>
                    <a:pt x="255" y="26"/>
                    <a:pt x="255" y="26"/>
                  </a:cubicBezTo>
                  <a:cubicBezTo>
                    <a:pt x="255" y="26"/>
                    <a:pt x="253" y="26"/>
                    <a:pt x="251" y="25"/>
                  </a:cubicBezTo>
                  <a:cubicBezTo>
                    <a:pt x="249" y="24"/>
                    <a:pt x="248" y="24"/>
                    <a:pt x="246" y="23"/>
                  </a:cubicBezTo>
                  <a:cubicBezTo>
                    <a:pt x="245" y="23"/>
                    <a:pt x="244" y="23"/>
                    <a:pt x="243" y="22"/>
                  </a:cubicBezTo>
                  <a:cubicBezTo>
                    <a:pt x="242" y="22"/>
                    <a:pt x="242" y="22"/>
                    <a:pt x="242" y="22"/>
                  </a:cubicBezTo>
                  <a:cubicBezTo>
                    <a:pt x="242" y="22"/>
                    <a:pt x="242" y="22"/>
                    <a:pt x="240" y="21"/>
                  </a:cubicBezTo>
                  <a:cubicBezTo>
                    <a:pt x="239" y="21"/>
                    <a:pt x="238" y="21"/>
                    <a:pt x="238" y="20"/>
                  </a:cubicBezTo>
                  <a:cubicBezTo>
                    <a:pt x="237" y="19"/>
                    <a:pt x="236" y="19"/>
                    <a:pt x="236" y="19"/>
                  </a:cubicBezTo>
                  <a:cubicBezTo>
                    <a:pt x="236" y="19"/>
                    <a:pt x="236" y="20"/>
                    <a:pt x="236" y="20"/>
                  </a:cubicBezTo>
                  <a:cubicBezTo>
                    <a:pt x="236" y="20"/>
                    <a:pt x="236" y="20"/>
                    <a:pt x="237" y="20"/>
                  </a:cubicBezTo>
                  <a:cubicBezTo>
                    <a:pt x="237" y="20"/>
                    <a:pt x="237" y="20"/>
                    <a:pt x="237" y="20"/>
                  </a:cubicBezTo>
                  <a:cubicBezTo>
                    <a:pt x="236" y="20"/>
                    <a:pt x="236" y="20"/>
                    <a:pt x="236" y="20"/>
                  </a:cubicBezTo>
                  <a:cubicBezTo>
                    <a:pt x="235" y="20"/>
                    <a:pt x="234" y="20"/>
                    <a:pt x="234" y="20"/>
                  </a:cubicBezTo>
                  <a:cubicBezTo>
                    <a:pt x="233" y="20"/>
                    <a:pt x="233" y="20"/>
                    <a:pt x="233" y="20"/>
                  </a:cubicBezTo>
                  <a:cubicBezTo>
                    <a:pt x="233" y="20"/>
                    <a:pt x="230" y="21"/>
                    <a:pt x="230" y="20"/>
                  </a:cubicBezTo>
                  <a:cubicBezTo>
                    <a:pt x="230" y="20"/>
                    <a:pt x="230" y="20"/>
                    <a:pt x="229" y="20"/>
                  </a:cubicBezTo>
                  <a:cubicBezTo>
                    <a:pt x="229" y="20"/>
                    <a:pt x="229" y="20"/>
                    <a:pt x="229" y="20"/>
                  </a:cubicBezTo>
                  <a:cubicBezTo>
                    <a:pt x="228" y="20"/>
                    <a:pt x="228" y="20"/>
                    <a:pt x="228" y="20"/>
                  </a:cubicBezTo>
                  <a:cubicBezTo>
                    <a:pt x="227" y="20"/>
                    <a:pt x="227" y="20"/>
                    <a:pt x="226" y="20"/>
                  </a:cubicBezTo>
                  <a:cubicBezTo>
                    <a:pt x="225" y="20"/>
                    <a:pt x="224" y="20"/>
                    <a:pt x="224" y="20"/>
                  </a:cubicBezTo>
                  <a:cubicBezTo>
                    <a:pt x="224" y="20"/>
                    <a:pt x="223" y="20"/>
                    <a:pt x="222" y="19"/>
                  </a:cubicBezTo>
                  <a:cubicBezTo>
                    <a:pt x="221" y="19"/>
                    <a:pt x="220" y="19"/>
                    <a:pt x="220" y="19"/>
                  </a:cubicBezTo>
                  <a:cubicBezTo>
                    <a:pt x="220" y="19"/>
                    <a:pt x="220" y="19"/>
                    <a:pt x="219" y="19"/>
                  </a:cubicBezTo>
                  <a:cubicBezTo>
                    <a:pt x="219" y="19"/>
                    <a:pt x="219" y="19"/>
                    <a:pt x="219" y="19"/>
                  </a:cubicBezTo>
                  <a:cubicBezTo>
                    <a:pt x="219" y="19"/>
                    <a:pt x="219" y="19"/>
                    <a:pt x="218" y="19"/>
                  </a:cubicBezTo>
                  <a:cubicBezTo>
                    <a:pt x="217" y="19"/>
                    <a:pt x="218" y="19"/>
                    <a:pt x="219" y="18"/>
                  </a:cubicBezTo>
                  <a:cubicBezTo>
                    <a:pt x="220" y="18"/>
                    <a:pt x="220" y="18"/>
                    <a:pt x="220" y="18"/>
                  </a:cubicBezTo>
                  <a:cubicBezTo>
                    <a:pt x="220" y="18"/>
                    <a:pt x="220" y="18"/>
                    <a:pt x="219" y="18"/>
                  </a:cubicBezTo>
                  <a:cubicBezTo>
                    <a:pt x="218" y="18"/>
                    <a:pt x="218" y="18"/>
                    <a:pt x="218" y="18"/>
                  </a:cubicBezTo>
                  <a:cubicBezTo>
                    <a:pt x="219" y="18"/>
                    <a:pt x="219" y="18"/>
                    <a:pt x="219" y="18"/>
                  </a:cubicBezTo>
                  <a:cubicBezTo>
                    <a:pt x="218" y="18"/>
                    <a:pt x="218" y="18"/>
                    <a:pt x="218" y="18"/>
                  </a:cubicBezTo>
                  <a:cubicBezTo>
                    <a:pt x="218" y="18"/>
                    <a:pt x="217" y="18"/>
                    <a:pt x="218" y="18"/>
                  </a:cubicBezTo>
                  <a:cubicBezTo>
                    <a:pt x="218" y="18"/>
                    <a:pt x="218" y="18"/>
                    <a:pt x="218" y="18"/>
                  </a:cubicBezTo>
                  <a:cubicBezTo>
                    <a:pt x="218" y="18"/>
                    <a:pt x="218" y="18"/>
                    <a:pt x="217" y="18"/>
                  </a:cubicBezTo>
                  <a:cubicBezTo>
                    <a:pt x="217" y="18"/>
                    <a:pt x="216" y="18"/>
                    <a:pt x="216" y="18"/>
                  </a:cubicBezTo>
                  <a:cubicBezTo>
                    <a:pt x="216" y="18"/>
                    <a:pt x="216" y="18"/>
                    <a:pt x="217" y="18"/>
                  </a:cubicBezTo>
                  <a:cubicBezTo>
                    <a:pt x="217" y="19"/>
                    <a:pt x="217" y="19"/>
                    <a:pt x="215" y="18"/>
                  </a:cubicBezTo>
                  <a:cubicBezTo>
                    <a:pt x="215" y="18"/>
                    <a:pt x="214" y="18"/>
                    <a:pt x="214" y="18"/>
                  </a:cubicBezTo>
                  <a:cubicBezTo>
                    <a:pt x="214" y="18"/>
                    <a:pt x="213" y="18"/>
                    <a:pt x="213" y="18"/>
                  </a:cubicBezTo>
                  <a:cubicBezTo>
                    <a:pt x="213" y="17"/>
                    <a:pt x="213" y="17"/>
                    <a:pt x="212" y="17"/>
                  </a:cubicBezTo>
                  <a:cubicBezTo>
                    <a:pt x="212" y="17"/>
                    <a:pt x="212" y="17"/>
                    <a:pt x="212" y="18"/>
                  </a:cubicBezTo>
                  <a:cubicBezTo>
                    <a:pt x="213" y="18"/>
                    <a:pt x="213" y="18"/>
                    <a:pt x="211" y="18"/>
                  </a:cubicBezTo>
                  <a:cubicBezTo>
                    <a:pt x="211" y="18"/>
                    <a:pt x="210" y="18"/>
                    <a:pt x="209" y="17"/>
                  </a:cubicBezTo>
                  <a:cubicBezTo>
                    <a:pt x="209" y="17"/>
                    <a:pt x="208" y="17"/>
                    <a:pt x="208" y="17"/>
                  </a:cubicBezTo>
                  <a:cubicBezTo>
                    <a:pt x="208" y="17"/>
                    <a:pt x="208" y="18"/>
                    <a:pt x="209" y="18"/>
                  </a:cubicBezTo>
                  <a:cubicBezTo>
                    <a:pt x="209" y="18"/>
                    <a:pt x="209" y="18"/>
                    <a:pt x="209" y="18"/>
                  </a:cubicBezTo>
                  <a:cubicBezTo>
                    <a:pt x="209" y="18"/>
                    <a:pt x="209" y="18"/>
                    <a:pt x="209" y="18"/>
                  </a:cubicBezTo>
                  <a:cubicBezTo>
                    <a:pt x="209" y="19"/>
                    <a:pt x="209" y="19"/>
                    <a:pt x="208" y="19"/>
                  </a:cubicBezTo>
                  <a:cubicBezTo>
                    <a:pt x="208" y="18"/>
                    <a:pt x="208" y="18"/>
                    <a:pt x="208" y="19"/>
                  </a:cubicBezTo>
                  <a:cubicBezTo>
                    <a:pt x="208" y="19"/>
                    <a:pt x="207" y="19"/>
                    <a:pt x="207" y="18"/>
                  </a:cubicBezTo>
                  <a:cubicBezTo>
                    <a:pt x="207" y="18"/>
                    <a:pt x="207" y="18"/>
                    <a:pt x="206" y="18"/>
                  </a:cubicBezTo>
                  <a:cubicBezTo>
                    <a:pt x="205" y="18"/>
                    <a:pt x="206" y="18"/>
                    <a:pt x="207" y="19"/>
                  </a:cubicBezTo>
                  <a:cubicBezTo>
                    <a:pt x="208" y="19"/>
                    <a:pt x="208" y="19"/>
                    <a:pt x="207" y="19"/>
                  </a:cubicBezTo>
                  <a:cubicBezTo>
                    <a:pt x="207" y="19"/>
                    <a:pt x="207" y="20"/>
                    <a:pt x="207" y="20"/>
                  </a:cubicBezTo>
                  <a:cubicBezTo>
                    <a:pt x="207" y="20"/>
                    <a:pt x="206" y="20"/>
                    <a:pt x="206" y="20"/>
                  </a:cubicBezTo>
                  <a:cubicBezTo>
                    <a:pt x="206" y="20"/>
                    <a:pt x="205" y="20"/>
                    <a:pt x="205" y="20"/>
                  </a:cubicBezTo>
                  <a:cubicBezTo>
                    <a:pt x="205" y="19"/>
                    <a:pt x="205" y="19"/>
                    <a:pt x="205" y="20"/>
                  </a:cubicBezTo>
                  <a:cubicBezTo>
                    <a:pt x="205" y="20"/>
                    <a:pt x="204" y="20"/>
                    <a:pt x="204" y="20"/>
                  </a:cubicBezTo>
                  <a:cubicBezTo>
                    <a:pt x="204" y="20"/>
                    <a:pt x="203" y="20"/>
                    <a:pt x="203" y="20"/>
                  </a:cubicBezTo>
                  <a:cubicBezTo>
                    <a:pt x="203" y="20"/>
                    <a:pt x="203" y="20"/>
                    <a:pt x="202" y="20"/>
                  </a:cubicBezTo>
                  <a:cubicBezTo>
                    <a:pt x="200" y="19"/>
                    <a:pt x="200" y="19"/>
                    <a:pt x="200" y="20"/>
                  </a:cubicBezTo>
                  <a:cubicBezTo>
                    <a:pt x="200" y="20"/>
                    <a:pt x="200" y="20"/>
                    <a:pt x="200" y="20"/>
                  </a:cubicBezTo>
                  <a:cubicBezTo>
                    <a:pt x="199" y="20"/>
                    <a:pt x="199" y="20"/>
                    <a:pt x="200" y="20"/>
                  </a:cubicBezTo>
                  <a:cubicBezTo>
                    <a:pt x="200" y="20"/>
                    <a:pt x="200" y="21"/>
                    <a:pt x="200" y="21"/>
                  </a:cubicBezTo>
                  <a:cubicBezTo>
                    <a:pt x="199" y="21"/>
                    <a:pt x="199" y="21"/>
                    <a:pt x="200" y="21"/>
                  </a:cubicBezTo>
                  <a:cubicBezTo>
                    <a:pt x="200" y="21"/>
                    <a:pt x="200" y="21"/>
                    <a:pt x="199" y="21"/>
                  </a:cubicBezTo>
                  <a:cubicBezTo>
                    <a:pt x="199" y="21"/>
                    <a:pt x="199" y="22"/>
                    <a:pt x="199" y="22"/>
                  </a:cubicBezTo>
                  <a:cubicBezTo>
                    <a:pt x="199" y="22"/>
                    <a:pt x="198" y="22"/>
                    <a:pt x="198" y="22"/>
                  </a:cubicBezTo>
                  <a:cubicBezTo>
                    <a:pt x="197" y="22"/>
                    <a:pt x="197" y="22"/>
                    <a:pt x="197" y="22"/>
                  </a:cubicBezTo>
                  <a:cubicBezTo>
                    <a:pt x="197" y="22"/>
                    <a:pt x="197" y="22"/>
                    <a:pt x="197" y="22"/>
                  </a:cubicBezTo>
                  <a:cubicBezTo>
                    <a:pt x="197" y="21"/>
                    <a:pt x="197" y="21"/>
                    <a:pt x="197" y="22"/>
                  </a:cubicBezTo>
                  <a:cubicBezTo>
                    <a:pt x="197" y="22"/>
                    <a:pt x="197" y="22"/>
                    <a:pt x="196" y="22"/>
                  </a:cubicBezTo>
                  <a:cubicBezTo>
                    <a:pt x="196" y="22"/>
                    <a:pt x="196" y="22"/>
                    <a:pt x="197" y="22"/>
                  </a:cubicBezTo>
                  <a:cubicBezTo>
                    <a:pt x="197" y="22"/>
                    <a:pt x="197" y="22"/>
                    <a:pt x="197" y="22"/>
                  </a:cubicBezTo>
                  <a:cubicBezTo>
                    <a:pt x="196" y="23"/>
                    <a:pt x="196" y="23"/>
                    <a:pt x="196" y="23"/>
                  </a:cubicBezTo>
                  <a:cubicBezTo>
                    <a:pt x="196" y="23"/>
                    <a:pt x="195" y="23"/>
                    <a:pt x="195" y="23"/>
                  </a:cubicBezTo>
                  <a:cubicBezTo>
                    <a:pt x="194" y="23"/>
                    <a:pt x="194" y="23"/>
                    <a:pt x="194" y="23"/>
                  </a:cubicBezTo>
                  <a:cubicBezTo>
                    <a:pt x="195" y="23"/>
                    <a:pt x="195" y="23"/>
                    <a:pt x="195" y="23"/>
                  </a:cubicBezTo>
                  <a:cubicBezTo>
                    <a:pt x="194" y="23"/>
                    <a:pt x="193" y="24"/>
                    <a:pt x="193" y="23"/>
                  </a:cubicBezTo>
                  <a:cubicBezTo>
                    <a:pt x="193" y="23"/>
                    <a:pt x="193" y="23"/>
                    <a:pt x="192" y="23"/>
                  </a:cubicBezTo>
                  <a:cubicBezTo>
                    <a:pt x="192" y="24"/>
                    <a:pt x="192" y="24"/>
                    <a:pt x="192" y="24"/>
                  </a:cubicBezTo>
                  <a:cubicBezTo>
                    <a:pt x="192" y="24"/>
                    <a:pt x="192" y="23"/>
                    <a:pt x="192" y="23"/>
                  </a:cubicBezTo>
                  <a:cubicBezTo>
                    <a:pt x="192" y="23"/>
                    <a:pt x="192" y="23"/>
                    <a:pt x="192" y="23"/>
                  </a:cubicBezTo>
                  <a:cubicBezTo>
                    <a:pt x="192" y="23"/>
                    <a:pt x="192" y="23"/>
                    <a:pt x="192" y="23"/>
                  </a:cubicBezTo>
                  <a:cubicBezTo>
                    <a:pt x="192" y="23"/>
                    <a:pt x="192" y="23"/>
                    <a:pt x="191" y="23"/>
                  </a:cubicBezTo>
                  <a:cubicBezTo>
                    <a:pt x="191" y="23"/>
                    <a:pt x="190" y="23"/>
                    <a:pt x="190" y="22"/>
                  </a:cubicBezTo>
                  <a:cubicBezTo>
                    <a:pt x="190" y="22"/>
                    <a:pt x="190" y="22"/>
                    <a:pt x="190" y="22"/>
                  </a:cubicBezTo>
                  <a:cubicBezTo>
                    <a:pt x="191" y="22"/>
                    <a:pt x="191" y="22"/>
                    <a:pt x="190" y="22"/>
                  </a:cubicBezTo>
                  <a:cubicBezTo>
                    <a:pt x="190" y="22"/>
                    <a:pt x="189" y="21"/>
                    <a:pt x="190" y="21"/>
                  </a:cubicBezTo>
                  <a:cubicBezTo>
                    <a:pt x="190" y="21"/>
                    <a:pt x="190" y="21"/>
                    <a:pt x="190" y="21"/>
                  </a:cubicBezTo>
                  <a:cubicBezTo>
                    <a:pt x="189" y="21"/>
                    <a:pt x="189" y="21"/>
                    <a:pt x="189" y="21"/>
                  </a:cubicBezTo>
                  <a:cubicBezTo>
                    <a:pt x="189" y="21"/>
                    <a:pt x="189" y="20"/>
                    <a:pt x="189" y="20"/>
                  </a:cubicBezTo>
                  <a:cubicBezTo>
                    <a:pt x="188" y="20"/>
                    <a:pt x="188" y="20"/>
                    <a:pt x="188" y="20"/>
                  </a:cubicBezTo>
                  <a:cubicBezTo>
                    <a:pt x="189" y="20"/>
                    <a:pt x="188" y="20"/>
                    <a:pt x="187" y="20"/>
                  </a:cubicBezTo>
                  <a:cubicBezTo>
                    <a:pt x="187" y="20"/>
                    <a:pt x="186" y="20"/>
                    <a:pt x="186" y="19"/>
                  </a:cubicBezTo>
                  <a:cubicBezTo>
                    <a:pt x="185" y="19"/>
                    <a:pt x="185" y="19"/>
                    <a:pt x="185" y="19"/>
                  </a:cubicBezTo>
                  <a:cubicBezTo>
                    <a:pt x="184" y="20"/>
                    <a:pt x="184" y="20"/>
                    <a:pt x="184" y="19"/>
                  </a:cubicBezTo>
                  <a:cubicBezTo>
                    <a:pt x="184" y="19"/>
                    <a:pt x="184" y="19"/>
                    <a:pt x="184" y="19"/>
                  </a:cubicBezTo>
                  <a:cubicBezTo>
                    <a:pt x="184" y="19"/>
                    <a:pt x="184" y="19"/>
                    <a:pt x="184" y="19"/>
                  </a:cubicBezTo>
                  <a:cubicBezTo>
                    <a:pt x="183" y="18"/>
                    <a:pt x="183" y="19"/>
                    <a:pt x="184" y="19"/>
                  </a:cubicBezTo>
                  <a:cubicBezTo>
                    <a:pt x="184" y="19"/>
                    <a:pt x="184" y="19"/>
                    <a:pt x="183" y="19"/>
                  </a:cubicBezTo>
                  <a:cubicBezTo>
                    <a:pt x="183" y="19"/>
                    <a:pt x="183" y="19"/>
                    <a:pt x="183" y="19"/>
                  </a:cubicBezTo>
                  <a:cubicBezTo>
                    <a:pt x="183" y="18"/>
                    <a:pt x="183" y="18"/>
                    <a:pt x="183" y="18"/>
                  </a:cubicBezTo>
                  <a:cubicBezTo>
                    <a:pt x="183" y="18"/>
                    <a:pt x="183" y="18"/>
                    <a:pt x="183" y="18"/>
                  </a:cubicBezTo>
                  <a:cubicBezTo>
                    <a:pt x="183" y="18"/>
                    <a:pt x="183" y="18"/>
                    <a:pt x="182" y="18"/>
                  </a:cubicBezTo>
                  <a:cubicBezTo>
                    <a:pt x="182" y="17"/>
                    <a:pt x="182" y="17"/>
                    <a:pt x="182" y="17"/>
                  </a:cubicBezTo>
                  <a:cubicBezTo>
                    <a:pt x="183" y="17"/>
                    <a:pt x="183" y="17"/>
                    <a:pt x="183" y="17"/>
                  </a:cubicBezTo>
                  <a:cubicBezTo>
                    <a:pt x="182" y="17"/>
                    <a:pt x="182" y="17"/>
                    <a:pt x="182" y="17"/>
                  </a:cubicBezTo>
                  <a:cubicBezTo>
                    <a:pt x="182" y="17"/>
                    <a:pt x="182" y="17"/>
                    <a:pt x="183" y="17"/>
                  </a:cubicBezTo>
                  <a:cubicBezTo>
                    <a:pt x="183" y="17"/>
                    <a:pt x="183" y="17"/>
                    <a:pt x="183" y="17"/>
                  </a:cubicBezTo>
                  <a:cubicBezTo>
                    <a:pt x="183" y="17"/>
                    <a:pt x="183" y="16"/>
                    <a:pt x="182" y="16"/>
                  </a:cubicBezTo>
                  <a:cubicBezTo>
                    <a:pt x="182" y="16"/>
                    <a:pt x="182" y="16"/>
                    <a:pt x="183" y="16"/>
                  </a:cubicBezTo>
                  <a:cubicBezTo>
                    <a:pt x="183" y="16"/>
                    <a:pt x="183" y="16"/>
                    <a:pt x="182" y="16"/>
                  </a:cubicBezTo>
                  <a:cubicBezTo>
                    <a:pt x="181" y="16"/>
                    <a:pt x="180" y="15"/>
                    <a:pt x="182" y="15"/>
                  </a:cubicBezTo>
                  <a:cubicBezTo>
                    <a:pt x="182" y="15"/>
                    <a:pt x="182" y="15"/>
                    <a:pt x="182" y="15"/>
                  </a:cubicBezTo>
                  <a:cubicBezTo>
                    <a:pt x="182" y="15"/>
                    <a:pt x="182" y="15"/>
                    <a:pt x="182" y="15"/>
                  </a:cubicBezTo>
                  <a:cubicBezTo>
                    <a:pt x="182" y="15"/>
                    <a:pt x="182" y="15"/>
                    <a:pt x="181" y="15"/>
                  </a:cubicBezTo>
                  <a:cubicBezTo>
                    <a:pt x="181" y="14"/>
                    <a:pt x="181" y="14"/>
                    <a:pt x="182" y="14"/>
                  </a:cubicBezTo>
                  <a:cubicBezTo>
                    <a:pt x="182" y="14"/>
                    <a:pt x="182" y="14"/>
                    <a:pt x="181" y="14"/>
                  </a:cubicBezTo>
                  <a:cubicBezTo>
                    <a:pt x="181" y="14"/>
                    <a:pt x="181" y="14"/>
                    <a:pt x="181" y="14"/>
                  </a:cubicBezTo>
                  <a:cubicBezTo>
                    <a:pt x="181" y="13"/>
                    <a:pt x="181" y="13"/>
                    <a:pt x="181" y="13"/>
                  </a:cubicBezTo>
                  <a:cubicBezTo>
                    <a:pt x="180" y="13"/>
                    <a:pt x="180" y="13"/>
                    <a:pt x="181" y="13"/>
                  </a:cubicBezTo>
                  <a:cubicBezTo>
                    <a:pt x="181" y="13"/>
                    <a:pt x="181" y="13"/>
                    <a:pt x="181" y="13"/>
                  </a:cubicBezTo>
                  <a:cubicBezTo>
                    <a:pt x="181" y="13"/>
                    <a:pt x="181" y="13"/>
                    <a:pt x="181" y="13"/>
                  </a:cubicBezTo>
                  <a:cubicBezTo>
                    <a:pt x="181" y="13"/>
                    <a:pt x="181" y="13"/>
                    <a:pt x="181" y="13"/>
                  </a:cubicBezTo>
                  <a:cubicBezTo>
                    <a:pt x="181" y="12"/>
                    <a:pt x="181" y="12"/>
                    <a:pt x="181" y="13"/>
                  </a:cubicBezTo>
                  <a:cubicBezTo>
                    <a:pt x="181" y="13"/>
                    <a:pt x="182" y="13"/>
                    <a:pt x="182" y="13"/>
                  </a:cubicBezTo>
                  <a:cubicBezTo>
                    <a:pt x="182" y="13"/>
                    <a:pt x="182" y="13"/>
                    <a:pt x="182" y="13"/>
                  </a:cubicBezTo>
                  <a:cubicBezTo>
                    <a:pt x="182" y="13"/>
                    <a:pt x="182" y="13"/>
                    <a:pt x="182" y="12"/>
                  </a:cubicBezTo>
                  <a:cubicBezTo>
                    <a:pt x="182" y="12"/>
                    <a:pt x="182" y="12"/>
                    <a:pt x="182" y="13"/>
                  </a:cubicBezTo>
                  <a:cubicBezTo>
                    <a:pt x="182" y="13"/>
                    <a:pt x="183" y="13"/>
                    <a:pt x="183" y="13"/>
                  </a:cubicBezTo>
                  <a:cubicBezTo>
                    <a:pt x="184" y="13"/>
                    <a:pt x="184" y="13"/>
                    <a:pt x="184" y="13"/>
                  </a:cubicBezTo>
                  <a:cubicBezTo>
                    <a:pt x="183" y="13"/>
                    <a:pt x="183" y="13"/>
                    <a:pt x="183" y="13"/>
                  </a:cubicBezTo>
                  <a:cubicBezTo>
                    <a:pt x="183" y="13"/>
                    <a:pt x="183" y="13"/>
                    <a:pt x="183" y="12"/>
                  </a:cubicBezTo>
                  <a:cubicBezTo>
                    <a:pt x="182" y="12"/>
                    <a:pt x="183" y="12"/>
                    <a:pt x="183" y="12"/>
                  </a:cubicBezTo>
                  <a:cubicBezTo>
                    <a:pt x="183" y="12"/>
                    <a:pt x="183" y="12"/>
                    <a:pt x="183" y="12"/>
                  </a:cubicBezTo>
                  <a:cubicBezTo>
                    <a:pt x="184" y="12"/>
                    <a:pt x="184" y="12"/>
                    <a:pt x="184" y="12"/>
                  </a:cubicBezTo>
                  <a:cubicBezTo>
                    <a:pt x="184" y="12"/>
                    <a:pt x="185" y="12"/>
                    <a:pt x="185" y="12"/>
                  </a:cubicBezTo>
                  <a:cubicBezTo>
                    <a:pt x="185" y="13"/>
                    <a:pt x="185" y="13"/>
                    <a:pt x="184" y="13"/>
                  </a:cubicBezTo>
                  <a:cubicBezTo>
                    <a:pt x="184" y="13"/>
                    <a:pt x="184" y="13"/>
                    <a:pt x="184" y="13"/>
                  </a:cubicBezTo>
                  <a:cubicBezTo>
                    <a:pt x="184" y="13"/>
                    <a:pt x="184" y="13"/>
                    <a:pt x="184" y="13"/>
                  </a:cubicBezTo>
                  <a:cubicBezTo>
                    <a:pt x="185" y="13"/>
                    <a:pt x="185" y="13"/>
                    <a:pt x="185" y="13"/>
                  </a:cubicBezTo>
                  <a:cubicBezTo>
                    <a:pt x="186" y="13"/>
                    <a:pt x="186" y="13"/>
                    <a:pt x="186" y="13"/>
                  </a:cubicBezTo>
                  <a:cubicBezTo>
                    <a:pt x="186" y="13"/>
                    <a:pt x="186" y="13"/>
                    <a:pt x="186" y="13"/>
                  </a:cubicBezTo>
                  <a:cubicBezTo>
                    <a:pt x="185" y="13"/>
                    <a:pt x="185" y="13"/>
                    <a:pt x="185" y="12"/>
                  </a:cubicBezTo>
                  <a:cubicBezTo>
                    <a:pt x="186" y="12"/>
                    <a:pt x="185" y="12"/>
                    <a:pt x="184" y="12"/>
                  </a:cubicBezTo>
                  <a:cubicBezTo>
                    <a:pt x="183" y="12"/>
                    <a:pt x="183" y="12"/>
                    <a:pt x="183" y="12"/>
                  </a:cubicBezTo>
                  <a:cubicBezTo>
                    <a:pt x="183" y="12"/>
                    <a:pt x="183" y="12"/>
                    <a:pt x="182" y="12"/>
                  </a:cubicBezTo>
                  <a:cubicBezTo>
                    <a:pt x="181" y="12"/>
                    <a:pt x="181" y="12"/>
                    <a:pt x="181" y="12"/>
                  </a:cubicBezTo>
                  <a:cubicBezTo>
                    <a:pt x="181" y="12"/>
                    <a:pt x="181" y="12"/>
                    <a:pt x="181" y="12"/>
                  </a:cubicBezTo>
                  <a:cubicBezTo>
                    <a:pt x="181" y="12"/>
                    <a:pt x="181" y="12"/>
                    <a:pt x="180" y="12"/>
                  </a:cubicBezTo>
                  <a:cubicBezTo>
                    <a:pt x="180" y="12"/>
                    <a:pt x="180" y="12"/>
                    <a:pt x="180" y="12"/>
                  </a:cubicBezTo>
                  <a:cubicBezTo>
                    <a:pt x="180" y="12"/>
                    <a:pt x="180" y="12"/>
                    <a:pt x="181" y="12"/>
                  </a:cubicBezTo>
                  <a:cubicBezTo>
                    <a:pt x="181" y="11"/>
                    <a:pt x="181" y="11"/>
                    <a:pt x="181" y="11"/>
                  </a:cubicBezTo>
                  <a:cubicBezTo>
                    <a:pt x="181" y="11"/>
                    <a:pt x="181" y="11"/>
                    <a:pt x="181" y="11"/>
                  </a:cubicBezTo>
                  <a:cubicBezTo>
                    <a:pt x="181" y="11"/>
                    <a:pt x="182" y="11"/>
                    <a:pt x="181" y="11"/>
                  </a:cubicBezTo>
                  <a:cubicBezTo>
                    <a:pt x="181" y="11"/>
                    <a:pt x="181" y="11"/>
                    <a:pt x="181" y="11"/>
                  </a:cubicBezTo>
                  <a:cubicBezTo>
                    <a:pt x="181" y="11"/>
                    <a:pt x="182" y="11"/>
                    <a:pt x="181" y="11"/>
                  </a:cubicBezTo>
                  <a:cubicBezTo>
                    <a:pt x="181" y="11"/>
                    <a:pt x="181" y="11"/>
                    <a:pt x="181" y="11"/>
                  </a:cubicBezTo>
                  <a:cubicBezTo>
                    <a:pt x="181" y="11"/>
                    <a:pt x="181" y="11"/>
                    <a:pt x="181" y="11"/>
                  </a:cubicBezTo>
                  <a:cubicBezTo>
                    <a:pt x="181" y="11"/>
                    <a:pt x="181" y="11"/>
                    <a:pt x="181" y="11"/>
                  </a:cubicBezTo>
                  <a:cubicBezTo>
                    <a:pt x="181" y="11"/>
                    <a:pt x="181" y="10"/>
                    <a:pt x="181" y="10"/>
                  </a:cubicBezTo>
                  <a:cubicBezTo>
                    <a:pt x="181" y="10"/>
                    <a:pt x="181" y="10"/>
                    <a:pt x="180" y="10"/>
                  </a:cubicBezTo>
                  <a:cubicBezTo>
                    <a:pt x="180" y="10"/>
                    <a:pt x="180" y="10"/>
                    <a:pt x="180" y="10"/>
                  </a:cubicBezTo>
                  <a:cubicBezTo>
                    <a:pt x="180" y="10"/>
                    <a:pt x="180" y="10"/>
                    <a:pt x="180" y="10"/>
                  </a:cubicBezTo>
                  <a:cubicBezTo>
                    <a:pt x="180" y="10"/>
                    <a:pt x="181" y="10"/>
                    <a:pt x="181" y="10"/>
                  </a:cubicBezTo>
                  <a:cubicBezTo>
                    <a:pt x="181" y="10"/>
                    <a:pt x="181" y="10"/>
                    <a:pt x="181" y="10"/>
                  </a:cubicBezTo>
                  <a:cubicBezTo>
                    <a:pt x="181" y="10"/>
                    <a:pt x="181" y="10"/>
                    <a:pt x="180" y="10"/>
                  </a:cubicBezTo>
                  <a:cubicBezTo>
                    <a:pt x="180" y="10"/>
                    <a:pt x="180" y="10"/>
                    <a:pt x="180" y="10"/>
                  </a:cubicBezTo>
                  <a:cubicBezTo>
                    <a:pt x="181" y="10"/>
                    <a:pt x="181" y="10"/>
                    <a:pt x="180" y="9"/>
                  </a:cubicBezTo>
                  <a:cubicBezTo>
                    <a:pt x="180" y="9"/>
                    <a:pt x="180" y="9"/>
                    <a:pt x="180" y="9"/>
                  </a:cubicBezTo>
                  <a:cubicBezTo>
                    <a:pt x="180" y="9"/>
                    <a:pt x="181" y="9"/>
                    <a:pt x="181" y="9"/>
                  </a:cubicBezTo>
                  <a:cubicBezTo>
                    <a:pt x="181" y="9"/>
                    <a:pt x="181" y="9"/>
                    <a:pt x="181" y="9"/>
                  </a:cubicBezTo>
                  <a:cubicBezTo>
                    <a:pt x="181" y="9"/>
                    <a:pt x="181" y="9"/>
                    <a:pt x="182" y="9"/>
                  </a:cubicBezTo>
                  <a:cubicBezTo>
                    <a:pt x="182" y="9"/>
                    <a:pt x="183" y="9"/>
                    <a:pt x="182" y="8"/>
                  </a:cubicBezTo>
                  <a:cubicBezTo>
                    <a:pt x="181" y="8"/>
                    <a:pt x="181" y="8"/>
                    <a:pt x="182" y="8"/>
                  </a:cubicBezTo>
                  <a:cubicBezTo>
                    <a:pt x="182" y="8"/>
                    <a:pt x="182" y="8"/>
                    <a:pt x="182" y="8"/>
                  </a:cubicBezTo>
                  <a:cubicBezTo>
                    <a:pt x="182" y="8"/>
                    <a:pt x="183" y="7"/>
                    <a:pt x="184" y="7"/>
                  </a:cubicBezTo>
                  <a:cubicBezTo>
                    <a:pt x="185" y="7"/>
                    <a:pt x="185" y="7"/>
                    <a:pt x="185" y="7"/>
                  </a:cubicBezTo>
                  <a:cubicBezTo>
                    <a:pt x="185" y="7"/>
                    <a:pt x="185" y="7"/>
                    <a:pt x="185" y="7"/>
                  </a:cubicBezTo>
                  <a:cubicBezTo>
                    <a:pt x="185" y="7"/>
                    <a:pt x="186" y="7"/>
                    <a:pt x="186" y="7"/>
                  </a:cubicBezTo>
                  <a:cubicBezTo>
                    <a:pt x="187" y="7"/>
                    <a:pt x="187" y="7"/>
                    <a:pt x="187" y="7"/>
                  </a:cubicBezTo>
                  <a:cubicBezTo>
                    <a:pt x="187" y="7"/>
                    <a:pt x="187" y="7"/>
                    <a:pt x="186" y="7"/>
                  </a:cubicBezTo>
                  <a:cubicBezTo>
                    <a:pt x="186" y="7"/>
                    <a:pt x="186" y="7"/>
                    <a:pt x="187" y="7"/>
                  </a:cubicBezTo>
                  <a:cubicBezTo>
                    <a:pt x="187" y="7"/>
                    <a:pt x="188" y="7"/>
                    <a:pt x="188" y="7"/>
                  </a:cubicBezTo>
                  <a:cubicBezTo>
                    <a:pt x="189" y="7"/>
                    <a:pt x="190" y="7"/>
                    <a:pt x="191" y="7"/>
                  </a:cubicBezTo>
                  <a:cubicBezTo>
                    <a:pt x="191" y="7"/>
                    <a:pt x="190" y="7"/>
                    <a:pt x="190" y="7"/>
                  </a:cubicBezTo>
                  <a:cubicBezTo>
                    <a:pt x="190" y="7"/>
                    <a:pt x="190" y="7"/>
                    <a:pt x="190" y="7"/>
                  </a:cubicBezTo>
                  <a:cubicBezTo>
                    <a:pt x="191" y="7"/>
                    <a:pt x="191" y="7"/>
                    <a:pt x="191" y="7"/>
                  </a:cubicBezTo>
                  <a:cubicBezTo>
                    <a:pt x="191" y="7"/>
                    <a:pt x="192" y="7"/>
                    <a:pt x="192" y="7"/>
                  </a:cubicBezTo>
                  <a:cubicBezTo>
                    <a:pt x="193" y="7"/>
                    <a:pt x="193" y="7"/>
                    <a:pt x="192" y="7"/>
                  </a:cubicBezTo>
                  <a:cubicBezTo>
                    <a:pt x="192" y="7"/>
                    <a:pt x="192" y="7"/>
                    <a:pt x="191" y="7"/>
                  </a:cubicBezTo>
                  <a:cubicBezTo>
                    <a:pt x="192" y="7"/>
                    <a:pt x="192" y="7"/>
                    <a:pt x="192" y="7"/>
                  </a:cubicBezTo>
                  <a:cubicBezTo>
                    <a:pt x="193" y="6"/>
                    <a:pt x="193" y="6"/>
                    <a:pt x="194" y="6"/>
                  </a:cubicBezTo>
                  <a:cubicBezTo>
                    <a:pt x="194" y="6"/>
                    <a:pt x="193" y="6"/>
                    <a:pt x="193" y="6"/>
                  </a:cubicBezTo>
                  <a:cubicBezTo>
                    <a:pt x="193" y="6"/>
                    <a:pt x="192" y="6"/>
                    <a:pt x="192" y="6"/>
                  </a:cubicBezTo>
                  <a:cubicBezTo>
                    <a:pt x="192" y="6"/>
                    <a:pt x="192" y="6"/>
                    <a:pt x="192" y="6"/>
                  </a:cubicBezTo>
                  <a:cubicBezTo>
                    <a:pt x="192" y="6"/>
                    <a:pt x="191" y="6"/>
                    <a:pt x="191" y="6"/>
                  </a:cubicBezTo>
                  <a:cubicBezTo>
                    <a:pt x="191" y="6"/>
                    <a:pt x="191" y="6"/>
                    <a:pt x="192" y="6"/>
                  </a:cubicBezTo>
                  <a:cubicBezTo>
                    <a:pt x="192" y="6"/>
                    <a:pt x="192" y="6"/>
                    <a:pt x="191" y="6"/>
                  </a:cubicBezTo>
                  <a:cubicBezTo>
                    <a:pt x="190" y="6"/>
                    <a:pt x="189" y="6"/>
                    <a:pt x="189" y="5"/>
                  </a:cubicBezTo>
                  <a:cubicBezTo>
                    <a:pt x="189" y="5"/>
                    <a:pt x="188" y="5"/>
                    <a:pt x="187" y="5"/>
                  </a:cubicBezTo>
                  <a:cubicBezTo>
                    <a:pt x="186" y="5"/>
                    <a:pt x="185" y="5"/>
                    <a:pt x="186" y="4"/>
                  </a:cubicBezTo>
                  <a:cubicBezTo>
                    <a:pt x="187" y="4"/>
                    <a:pt x="189" y="5"/>
                    <a:pt x="191" y="5"/>
                  </a:cubicBezTo>
                  <a:cubicBezTo>
                    <a:pt x="193" y="6"/>
                    <a:pt x="194" y="6"/>
                    <a:pt x="194" y="6"/>
                  </a:cubicBezTo>
                  <a:cubicBezTo>
                    <a:pt x="194" y="6"/>
                    <a:pt x="194" y="6"/>
                    <a:pt x="194" y="6"/>
                  </a:cubicBezTo>
                  <a:cubicBezTo>
                    <a:pt x="193" y="6"/>
                    <a:pt x="193" y="6"/>
                    <a:pt x="194" y="5"/>
                  </a:cubicBezTo>
                  <a:cubicBezTo>
                    <a:pt x="194" y="5"/>
                    <a:pt x="194" y="5"/>
                    <a:pt x="193" y="5"/>
                  </a:cubicBezTo>
                  <a:cubicBezTo>
                    <a:pt x="193" y="5"/>
                    <a:pt x="192" y="5"/>
                    <a:pt x="192" y="5"/>
                  </a:cubicBezTo>
                  <a:cubicBezTo>
                    <a:pt x="191" y="5"/>
                    <a:pt x="191" y="5"/>
                    <a:pt x="192" y="5"/>
                  </a:cubicBezTo>
                  <a:cubicBezTo>
                    <a:pt x="192" y="5"/>
                    <a:pt x="193" y="5"/>
                    <a:pt x="193" y="5"/>
                  </a:cubicBezTo>
                  <a:cubicBezTo>
                    <a:pt x="194" y="5"/>
                    <a:pt x="194" y="5"/>
                    <a:pt x="194" y="5"/>
                  </a:cubicBezTo>
                  <a:cubicBezTo>
                    <a:pt x="194" y="5"/>
                    <a:pt x="194" y="5"/>
                    <a:pt x="193" y="5"/>
                  </a:cubicBezTo>
                  <a:cubicBezTo>
                    <a:pt x="193" y="5"/>
                    <a:pt x="192" y="5"/>
                    <a:pt x="192" y="5"/>
                  </a:cubicBezTo>
                  <a:cubicBezTo>
                    <a:pt x="191" y="4"/>
                    <a:pt x="191" y="4"/>
                    <a:pt x="191" y="4"/>
                  </a:cubicBezTo>
                  <a:cubicBezTo>
                    <a:pt x="190" y="4"/>
                    <a:pt x="190" y="4"/>
                    <a:pt x="190" y="4"/>
                  </a:cubicBezTo>
                  <a:cubicBezTo>
                    <a:pt x="190" y="4"/>
                    <a:pt x="190" y="4"/>
                    <a:pt x="191" y="4"/>
                  </a:cubicBezTo>
                  <a:cubicBezTo>
                    <a:pt x="191" y="4"/>
                    <a:pt x="191" y="4"/>
                    <a:pt x="192" y="4"/>
                  </a:cubicBezTo>
                  <a:cubicBezTo>
                    <a:pt x="191" y="4"/>
                    <a:pt x="191" y="4"/>
                    <a:pt x="191" y="4"/>
                  </a:cubicBezTo>
                  <a:cubicBezTo>
                    <a:pt x="191" y="4"/>
                    <a:pt x="190" y="4"/>
                    <a:pt x="190" y="4"/>
                  </a:cubicBezTo>
                  <a:cubicBezTo>
                    <a:pt x="190" y="4"/>
                    <a:pt x="190" y="4"/>
                    <a:pt x="190" y="4"/>
                  </a:cubicBezTo>
                  <a:cubicBezTo>
                    <a:pt x="189" y="4"/>
                    <a:pt x="190" y="4"/>
                    <a:pt x="190" y="4"/>
                  </a:cubicBezTo>
                  <a:cubicBezTo>
                    <a:pt x="190" y="4"/>
                    <a:pt x="190" y="4"/>
                    <a:pt x="190" y="4"/>
                  </a:cubicBezTo>
                  <a:cubicBezTo>
                    <a:pt x="190" y="4"/>
                    <a:pt x="188" y="4"/>
                    <a:pt x="188" y="4"/>
                  </a:cubicBezTo>
                  <a:cubicBezTo>
                    <a:pt x="187" y="4"/>
                    <a:pt x="184" y="4"/>
                    <a:pt x="185" y="4"/>
                  </a:cubicBezTo>
                  <a:cubicBezTo>
                    <a:pt x="185" y="4"/>
                    <a:pt x="185" y="4"/>
                    <a:pt x="185" y="4"/>
                  </a:cubicBezTo>
                  <a:cubicBezTo>
                    <a:pt x="187" y="4"/>
                    <a:pt x="187" y="4"/>
                    <a:pt x="187" y="3"/>
                  </a:cubicBezTo>
                  <a:cubicBezTo>
                    <a:pt x="188" y="3"/>
                    <a:pt x="188" y="3"/>
                    <a:pt x="188" y="3"/>
                  </a:cubicBezTo>
                  <a:cubicBezTo>
                    <a:pt x="188" y="3"/>
                    <a:pt x="188" y="3"/>
                    <a:pt x="188" y="3"/>
                  </a:cubicBezTo>
                  <a:cubicBezTo>
                    <a:pt x="188" y="3"/>
                    <a:pt x="188" y="3"/>
                    <a:pt x="187" y="3"/>
                  </a:cubicBezTo>
                  <a:cubicBezTo>
                    <a:pt x="187" y="3"/>
                    <a:pt x="185" y="3"/>
                    <a:pt x="186" y="3"/>
                  </a:cubicBezTo>
                  <a:cubicBezTo>
                    <a:pt x="186" y="3"/>
                    <a:pt x="186" y="3"/>
                    <a:pt x="187" y="3"/>
                  </a:cubicBezTo>
                  <a:cubicBezTo>
                    <a:pt x="187" y="3"/>
                    <a:pt x="188" y="3"/>
                    <a:pt x="188" y="3"/>
                  </a:cubicBezTo>
                  <a:cubicBezTo>
                    <a:pt x="188" y="3"/>
                    <a:pt x="188" y="3"/>
                    <a:pt x="188" y="3"/>
                  </a:cubicBezTo>
                  <a:cubicBezTo>
                    <a:pt x="188" y="3"/>
                    <a:pt x="188" y="3"/>
                    <a:pt x="188" y="3"/>
                  </a:cubicBezTo>
                  <a:cubicBezTo>
                    <a:pt x="188" y="3"/>
                    <a:pt x="188" y="3"/>
                    <a:pt x="189" y="3"/>
                  </a:cubicBezTo>
                  <a:cubicBezTo>
                    <a:pt x="189" y="3"/>
                    <a:pt x="189" y="3"/>
                    <a:pt x="188" y="3"/>
                  </a:cubicBezTo>
                  <a:cubicBezTo>
                    <a:pt x="187" y="3"/>
                    <a:pt x="187" y="3"/>
                    <a:pt x="187" y="3"/>
                  </a:cubicBezTo>
                  <a:cubicBezTo>
                    <a:pt x="187" y="3"/>
                    <a:pt x="187" y="3"/>
                    <a:pt x="187" y="3"/>
                  </a:cubicBezTo>
                  <a:cubicBezTo>
                    <a:pt x="188" y="3"/>
                    <a:pt x="188" y="3"/>
                    <a:pt x="188" y="2"/>
                  </a:cubicBezTo>
                  <a:cubicBezTo>
                    <a:pt x="189" y="2"/>
                    <a:pt x="189" y="2"/>
                    <a:pt x="188" y="2"/>
                  </a:cubicBezTo>
                  <a:cubicBezTo>
                    <a:pt x="188" y="2"/>
                    <a:pt x="188" y="2"/>
                    <a:pt x="188" y="2"/>
                  </a:cubicBezTo>
                  <a:cubicBezTo>
                    <a:pt x="188" y="2"/>
                    <a:pt x="188" y="2"/>
                    <a:pt x="188" y="2"/>
                  </a:cubicBezTo>
                  <a:cubicBezTo>
                    <a:pt x="188" y="2"/>
                    <a:pt x="188" y="2"/>
                    <a:pt x="188" y="2"/>
                  </a:cubicBezTo>
                  <a:cubicBezTo>
                    <a:pt x="188" y="2"/>
                    <a:pt x="188" y="2"/>
                    <a:pt x="188" y="2"/>
                  </a:cubicBezTo>
                  <a:cubicBezTo>
                    <a:pt x="188" y="2"/>
                    <a:pt x="188" y="2"/>
                    <a:pt x="188" y="2"/>
                  </a:cubicBezTo>
                  <a:cubicBezTo>
                    <a:pt x="188" y="2"/>
                    <a:pt x="188" y="2"/>
                    <a:pt x="187" y="2"/>
                  </a:cubicBezTo>
                  <a:cubicBezTo>
                    <a:pt x="187" y="2"/>
                    <a:pt x="187" y="2"/>
                    <a:pt x="188" y="2"/>
                  </a:cubicBezTo>
                  <a:cubicBezTo>
                    <a:pt x="188" y="2"/>
                    <a:pt x="188" y="2"/>
                    <a:pt x="187" y="2"/>
                  </a:cubicBezTo>
                  <a:cubicBezTo>
                    <a:pt x="186" y="2"/>
                    <a:pt x="186" y="2"/>
                    <a:pt x="187" y="2"/>
                  </a:cubicBezTo>
                  <a:cubicBezTo>
                    <a:pt x="187" y="2"/>
                    <a:pt x="187" y="2"/>
                    <a:pt x="187" y="2"/>
                  </a:cubicBezTo>
                  <a:cubicBezTo>
                    <a:pt x="187" y="2"/>
                    <a:pt x="187" y="2"/>
                    <a:pt x="187" y="2"/>
                  </a:cubicBezTo>
                  <a:cubicBezTo>
                    <a:pt x="187" y="1"/>
                    <a:pt x="187" y="1"/>
                    <a:pt x="186" y="1"/>
                  </a:cubicBezTo>
                  <a:cubicBezTo>
                    <a:pt x="185" y="1"/>
                    <a:pt x="185" y="1"/>
                    <a:pt x="185" y="1"/>
                  </a:cubicBezTo>
                  <a:cubicBezTo>
                    <a:pt x="186" y="1"/>
                    <a:pt x="186" y="1"/>
                    <a:pt x="185" y="1"/>
                  </a:cubicBezTo>
                  <a:cubicBezTo>
                    <a:pt x="185" y="1"/>
                    <a:pt x="185" y="1"/>
                    <a:pt x="186" y="1"/>
                  </a:cubicBezTo>
                  <a:cubicBezTo>
                    <a:pt x="186" y="1"/>
                    <a:pt x="186" y="1"/>
                    <a:pt x="185" y="1"/>
                  </a:cubicBezTo>
                  <a:cubicBezTo>
                    <a:pt x="185" y="1"/>
                    <a:pt x="185" y="1"/>
                    <a:pt x="185" y="1"/>
                  </a:cubicBezTo>
                  <a:cubicBezTo>
                    <a:pt x="184" y="1"/>
                    <a:pt x="184" y="1"/>
                    <a:pt x="183" y="1"/>
                  </a:cubicBezTo>
                  <a:cubicBezTo>
                    <a:pt x="182" y="1"/>
                    <a:pt x="182" y="1"/>
                    <a:pt x="181" y="1"/>
                  </a:cubicBezTo>
                  <a:cubicBezTo>
                    <a:pt x="180" y="1"/>
                    <a:pt x="178" y="2"/>
                    <a:pt x="177" y="2"/>
                  </a:cubicBezTo>
                  <a:close/>
                  <a:moveTo>
                    <a:pt x="261" y="396"/>
                  </a:moveTo>
                  <a:cubicBezTo>
                    <a:pt x="259" y="397"/>
                    <a:pt x="259" y="397"/>
                    <a:pt x="259" y="396"/>
                  </a:cubicBezTo>
                  <a:cubicBezTo>
                    <a:pt x="259" y="396"/>
                    <a:pt x="258" y="396"/>
                    <a:pt x="258" y="396"/>
                  </a:cubicBezTo>
                  <a:cubicBezTo>
                    <a:pt x="258" y="396"/>
                    <a:pt x="257" y="395"/>
                    <a:pt x="257" y="394"/>
                  </a:cubicBezTo>
                  <a:cubicBezTo>
                    <a:pt x="258" y="394"/>
                    <a:pt x="258" y="394"/>
                    <a:pt x="258" y="394"/>
                  </a:cubicBezTo>
                  <a:cubicBezTo>
                    <a:pt x="258" y="394"/>
                    <a:pt x="258" y="393"/>
                    <a:pt x="259" y="392"/>
                  </a:cubicBezTo>
                  <a:cubicBezTo>
                    <a:pt x="259" y="392"/>
                    <a:pt x="260" y="391"/>
                    <a:pt x="260" y="391"/>
                  </a:cubicBezTo>
                  <a:cubicBezTo>
                    <a:pt x="260" y="390"/>
                    <a:pt x="260" y="390"/>
                    <a:pt x="260" y="390"/>
                  </a:cubicBezTo>
                  <a:cubicBezTo>
                    <a:pt x="260" y="389"/>
                    <a:pt x="263" y="387"/>
                    <a:pt x="263" y="387"/>
                  </a:cubicBezTo>
                  <a:cubicBezTo>
                    <a:pt x="264" y="387"/>
                    <a:pt x="264" y="387"/>
                    <a:pt x="264" y="387"/>
                  </a:cubicBezTo>
                  <a:cubicBezTo>
                    <a:pt x="265" y="386"/>
                    <a:pt x="265" y="386"/>
                    <a:pt x="266" y="386"/>
                  </a:cubicBezTo>
                  <a:cubicBezTo>
                    <a:pt x="267" y="385"/>
                    <a:pt x="268" y="385"/>
                    <a:pt x="268" y="384"/>
                  </a:cubicBezTo>
                  <a:cubicBezTo>
                    <a:pt x="269" y="384"/>
                    <a:pt x="269" y="383"/>
                    <a:pt x="269" y="383"/>
                  </a:cubicBezTo>
                  <a:cubicBezTo>
                    <a:pt x="269" y="383"/>
                    <a:pt x="269" y="383"/>
                    <a:pt x="269" y="382"/>
                  </a:cubicBezTo>
                  <a:cubicBezTo>
                    <a:pt x="269" y="382"/>
                    <a:pt x="270" y="382"/>
                    <a:pt x="270" y="381"/>
                  </a:cubicBezTo>
                  <a:cubicBezTo>
                    <a:pt x="270" y="381"/>
                    <a:pt x="270" y="380"/>
                    <a:pt x="271" y="380"/>
                  </a:cubicBezTo>
                  <a:cubicBezTo>
                    <a:pt x="271" y="379"/>
                    <a:pt x="272" y="379"/>
                    <a:pt x="273" y="378"/>
                  </a:cubicBezTo>
                  <a:cubicBezTo>
                    <a:pt x="274" y="378"/>
                    <a:pt x="274" y="377"/>
                    <a:pt x="274" y="377"/>
                  </a:cubicBezTo>
                  <a:cubicBezTo>
                    <a:pt x="275" y="376"/>
                    <a:pt x="275" y="376"/>
                    <a:pt x="276" y="376"/>
                  </a:cubicBezTo>
                  <a:cubicBezTo>
                    <a:pt x="276" y="376"/>
                    <a:pt x="276" y="376"/>
                    <a:pt x="277" y="376"/>
                  </a:cubicBezTo>
                  <a:cubicBezTo>
                    <a:pt x="277" y="376"/>
                    <a:pt x="277" y="376"/>
                    <a:pt x="277" y="376"/>
                  </a:cubicBezTo>
                  <a:cubicBezTo>
                    <a:pt x="277" y="377"/>
                    <a:pt x="277" y="377"/>
                    <a:pt x="278" y="376"/>
                  </a:cubicBezTo>
                  <a:cubicBezTo>
                    <a:pt x="278" y="376"/>
                    <a:pt x="279" y="376"/>
                    <a:pt x="279" y="376"/>
                  </a:cubicBezTo>
                  <a:cubicBezTo>
                    <a:pt x="279" y="376"/>
                    <a:pt x="280" y="376"/>
                    <a:pt x="280" y="376"/>
                  </a:cubicBezTo>
                  <a:cubicBezTo>
                    <a:pt x="280" y="376"/>
                    <a:pt x="280" y="376"/>
                    <a:pt x="280" y="376"/>
                  </a:cubicBezTo>
                  <a:cubicBezTo>
                    <a:pt x="280" y="376"/>
                    <a:pt x="280" y="376"/>
                    <a:pt x="280" y="376"/>
                  </a:cubicBezTo>
                  <a:cubicBezTo>
                    <a:pt x="280" y="377"/>
                    <a:pt x="280" y="377"/>
                    <a:pt x="280" y="377"/>
                  </a:cubicBezTo>
                  <a:cubicBezTo>
                    <a:pt x="280" y="377"/>
                    <a:pt x="280" y="377"/>
                    <a:pt x="280" y="377"/>
                  </a:cubicBezTo>
                  <a:cubicBezTo>
                    <a:pt x="280" y="376"/>
                    <a:pt x="281" y="376"/>
                    <a:pt x="281" y="376"/>
                  </a:cubicBezTo>
                  <a:cubicBezTo>
                    <a:pt x="282" y="376"/>
                    <a:pt x="283" y="375"/>
                    <a:pt x="283" y="376"/>
                  </a:cubicBezTo>
                  <a:cubicBezTo>
                    <a:pt x="283" y="376"/>
                    <a:pt x="283" y="376"/>
                    <a:pt x="283" y="376"/>
                  </a:cubicBezTo>
                  <a:cubicBezTo>
                    <a:pt x="283" y="376"/>
                    <a:pt x="283" y="376"/>
                    <a:pt x="283" y="376"/>
                  </a:cubicBezTo>
                  <a:cubicBezTo>
                    <a:pt x="283" y="375"/>
                    <a:pt x="284" y="375"/>
                    <a:pt x="284" y="375"/>
                  </a:cubicBezTo>
                  <a:cubicBezTo>
                    <a:pt x="285" y="375"/>
                    <a:pt x="285" y="375"/>
                    <a:pt x="284" y="375"/>
                  </a:cubicBezTo>
                  <a:cubicBezTo>
                    <a:pt x="284" y="376"/>
                    <a:pt x="284" y="376"/>
                    <a:pt x="284" y="375"/>
                  </a:cubicBezTo>
                  <a:cubicBezTo>
                    <a:pt x="285" y="375"/>
                    <a:pt x="285" y="375"/>
                    <a:pt x="286" y="375"/>
                  </a:cubicBezTo>
                  <a:cubicBezTo>
                    <a:pt x="287" y="374"/>
                    <a:pt x="287" y="374"/>
                    <a:pt x="287" y="374"/>
                  </a:cubicBezTo>
                  <a:cubicBezTo>
                    <a:pt x="287" y="374"/>
                    <a:pt x="287" y="374"/>
                    <a:pt x="288" y="373"/>
                  </a:cubicBezTo>
                  <a:cubicBezTo>
                    <a:pt x="288" y="372"/>
                    <a:pt x="288" y="372"/>
                    <a:pt x="289" y="372"/>
                  </a:cubicBezTo>
                  <a:cubicBezTo>
                    <a:pt x="289" y="372"/>
                    <a:pt x="289" y="373"/>
                    <a:pt x="289" y="373"/>
                  </a:cubicBezTo>
                  <a:cubicBezTo>
                    <a:pt x="288" y="373"/>
                    <a:pt x="289" y="373"/>
                    <a:pt x="290" y="372"/>
                  </a:cubicBezTo>
                  <a:cubicBezTo>
                    <a:pt x="291" y="372"/>
                    <a:pt x="291" y="372"/>
                    <a:pt x="292" y="371"/>
                  </a:cubicBezTo>
                  <a:cubicBezTo>
                    <a:pt x="293" y="370"/>
                    <a:pt x="293" y="370"/>
                    <a:pt x="293" y="370"/>
                  </a:cubicBezTo>
                  <a:cubicBezTo>
                    <a:pt x="294" y="370"/>
                    <a:pt x="294" y="370"/>
                    <a:pt x="294" y="371"/>
                  </a:cubicBezTo>
                  <a:cubicBezTo>
                    <a:pt x="294" y="371"/>
                    <a:pt x="294" y="371"/>
                    <a:pt x="294" y="372"/>
                  </a:cubicBezTo>
                  <a:cubicBezTo>
                    <a:pt x="294" y="372"/>
                    <a:pt x="294" y="372"/>
                    <a:pt x="293" y="372"/>
                  </a:cubicBezTo>
                  <a:cubicBezTo>
                    <a:pt x="293" y="373"/>
                    <a:pt x="293" y="373"/>
                    <a:pt x="293" y="373"/>
                  </a:cubicBezTo>
                  <a:cubicBezTo>
                    <a:pt x="293" y="374"/>
                    <a:pt x="293" y="374"/>
                    <a:pt x="292" y="375"/>
                  </a:cubicBezTo>
                  <a:cubicBezTo>
                    <a:pt x="292" y="376"/>
                    <a:pt x="291" y="377"/>
                    <a:pt x="291" y="377"/>
                  </a:cubicBezTo>
                  <a:cubicBezTo>
                    <a:pt x="291" y="378"/>
                    <a:pt x="290" y="378"/>
                    <a:pt x="289" y="379"/>
                  </a:cubicBezTo>
                  <a:cubicBezTo>
                    <a:pt x="289" y="379"/>
                    <a:pt x="289" y="379"/>
                    <a:pt x="289" y="379"/>
                  </a:cubicBezTo>
                  <a:cubicBezTo>
                    <a:pt x="289" y="379"/>
                    <a:pt x="289" y="378"/>
                    <a:pt x="289" y="378"/>
                  </a:cubicBezTo>
                  <a:cubicBezTo>
                    <a:pt x="289" y="378"/>
                    <a:pt x="289" y="378"/>
                    <a:pt x="288" y="378"/>
                  </a:cubicBezTo>
                  <a:cubicBezTo>
                    <a:pt x="288" y="378"/>
                    <a:pt x="287" y="379"/>
                    <a:pt x="287" y="379"/>
                  </a:cubicBezTo>
                  <a:cubicBezTo>
                    <a:pt x="288" y="379"/>
                    <a:pt x="286" y="381"/>
                    <a:pt x="285" y="381"/>
                  </a:cubicBezTo>
                  <a:cubicBezTo>
                    <a:pt x="285" y="381"/>
                    <a:pt x="284" y="382"/>
                    <a:pt x="284" y="382"/>
                  </a:cubicBezTo>
                  <a:cubicBezTo>
                    <a:pt x="283" y="383"/>
                    <a:pt x="281" y="384"/>
                    <a:pt x="280" y="386"/>
                  </a:cubicBezTo>
                  <a:cubicBezTo>
                    <a:pt x="278" y="387"/>
                    <a:pt x="276" y="389"/>
                    <a:pt x="275" y="389"/>
                  </a:cubicBezTo>
                  <a:cubicBezTo>
                    <a:pt x="273" y="390"/>
                    <a:pt x="272" y="391"/>
                    <a:pt x="272" y="391"/>
                  </a:cubicBezTo>
                  <a:cubicBezTo>
                    <a:pt x="272" y="391"/>
                    <a:pt x="271" y="392"/>
                    <a:pt x="268" y="394"/>
                  </a:cubicBezTo>
                  <a:cubicBezTo>
                    <a:pt x="267" y="394"/>
                    <a:pt x="266" y="395"/>
                    <a:pt x="265" y="395"/>
                  </a:cubicBezTo>
                  <a:cubicBezTo>
                    <a:pt x="264" y="396"/>
                    <a:pt x="264" y="396"/>
                    <a:pt x="263" y="396"/>
                  </a:cubicBezTo>
                  <a:cubicBezTo>
                    <a:pt x="262" y="396"/>
                    <a:pt x="261" y="396"/>
                    <a:pt x="261" y="396"/>
                  </a:cubicBezTo>
                  <a:close/>
                  <a:moveTo>
                    <a:pt x="286" y="375"/>
                  </a:moveTo>
                  <a:cubicBezTo>
                    <a:pt x="286" y="375"/>
                    <a:pt x="286" y="375"/>
                    <a:pt x="286" y="375"/>
                  </a:cubicBezTo>
                  <a:cubicBezTo>
                    <a:pt x="286" y="375"/>
                    <a:pt x="286" y="375"/>
                    <a:pt x="286" y="375"/>
                  </a:cubicBezTo>
                  <a:cubicBezTo>
                    <a:pt x="286" y="375"/>
                    <a:pt x="286" y="375"/>
                    <a:pt x="286" y="375"/>
                  </a:cubicBezTo>
                  <a:close/>
                  <a:moveTo>
                    <a:pt x="281" y="364"/>
                  </a:moveTo>
                  <a:cubicBezTo>
                    <a:pt x="281" y="364"/>
                    <a:pt x="281" y="365"/>
                    <a:pt x="281" y="365"/>
                  </a:cubicBezTo>
                  <a:cubicBezTo>
                    <a:pt x="281" y="365"/>
                    <a:pt x="281" y="364"/>
                    <a:pt x="281" y="364"/>
                  </a:cubicBezTo>
                  <a:cubicBezTo>
                    <a:pt x="281" y="364"/>
                    <a:pt x="281" y="364"/>
                    <a:pt x="281" y="364"/>
                  </a:cubicBezTo>
                  <a:close/>
                  <a:moveTo>
                    <a:pt x="282" y="346"/>
                  </a:moveTo>
                  <a:cubicBezTo>
                    <a:pt x="282" y="346"/>
                    <a:pt x="282" y="346"/>
                    <a:pt x="282" y="346"/>
                  </a:cubicBezTo>
                  <a:cubicBezTo>
                    <a:pt x="282" y="346"/>
                    <a:pt x="282" y="346"/>
                    <a:pt x="282" y="346"/>
                  </a:cubicBezTo>
                  <a:cubicBezTo>
                    <a:pt x="282" y="345"/>
                    <a:pt x="282" y="345"/>
                    <a:pt x="282" y="345"/>
                  </a:cubicBezTo>
                  <a:cubicBezTo>
                    <a:pt x="282" y="345"/>
                    <a:pt x="283" y="345"/>
                    <a:pt x="283" y="345"/>
                  </a:cubicBezTo>
                  <a:cubicBezTo>
                    <a:pt x="282" y="345"/>
                    <a:pt x="282" y="345"/>
                    <a:pt x="282" y="346"/>
                  </a:cubicBezTo>
                  <a:close/>
                  <a:moveTo>
                    <a:pt x="286" y="343"/>
                  </a:moveTo>
                  <a:cubicBezTo>
                    <a:pt x="285" y="343"/>
                    <a:pt x="285" y="343"/>
                    <a:pt x="285" y="343"/>
                  </a:cubicBezTo>
                  <a:cubicBezTo>
                    <a:pt x="285" y="343"/>
                    <a:pt x="285" y="343"/>
                    <a:pt x="285" y="343"/>
                  </a:cubicBezTo>
                  <a:cubicBezTo>
                    <a:pt x="285" y="343"/>
                    <a:pt x="285" y="343"/>
                    <a:pt x="286" y="343"/>
                  </a:cubicBezTo>
                  <a:close/>
                  <a:moveTo>
                    <a:pt x="200" y="281"/>
                  </a:moveTo>
                  <a:cubicBezTo>
                    <a:pt x="199" y="281"/>
                    <a:pt x="199" y="281"/>
                    <a:pt x="199" y="281"/>
                  </a:cubicBezTo>
                  <a:cubicBezTo>
                    <a:pt x="199" y="281"/>
                    <a:pt x="199" y="281"/>
                    <a:pt x="199" y="281"/>
                  </a:cubicBezTo>
                  <a:cubicBezTo>
                    <a:pt x="199" y="281"/>
                    <a:pt x="199" y="280"/>
                    <a:pt x="199" y="280"/>
                  </a:cubicBezTo>
                  <a:cubicBezTo>
                    <a:pt x="200" y="281"/>
                    <a:pt x="200" y="281"/>
                    <a:pt x="200" y="281"/>
                  </a:cubicBezTo>
                  <a:close/>
                  <a:moveTo>
                    <a:pt x="212" y="273"/>
                  </a:moveTo>
                  <a:cubicBezTo>
                    <a:pt x="211" y="274"/>
                    <a:pt x="211" y="274"/>
                    <a:pt x="211" y="273"/>
                  </a:cubicBezTo>
                  <a:cubicBezTo>
                    <a:pt x="211" y="273"/>
                    <a:pt x="213" y="272"/>
                    <a:pt x="213" y="273"/>
                  </a:cubicBezTo>
                  <a:cubicBezTo>
                    <a:pt x="213" y="273"/>
                    <a:pt x="212" y="273"/>
                    <a:pt x="212" y="273"/>
                  </a:cubicBezTo>
                  <a:close/>
                  <a:moveTo>
                    <a:pt x="377" y="336"/>
                  </a:moveTo>
                  <a:cubicBezTo>
                    <a:pt x="376" y="337"/>
                    <a:pt x="376" y="336"/>
                    <a:pt x="378" y="333"/>
                  </a:cubicBezTo>
                  <a:cubicBezTo>
                    <a:pt x="379" y="332"/>
                    <a:pt x="380" y="331"/>
                    <a:pt x="380" y="330"/>
                  </a:cubicBezTo>
                  <a:cubicBezTo>
                    <a:pt x="381" y="329"/>
                    <a:pt x="381" y="328"/>
                    <a:pt x="381" y="328"/>
                  </a:cubicBezTo>
                  <a:cubicBezTo>
                    <a:pt x="382" y="328"/>
                    <a:pt x="382" y="328"/>
                    <a:pt x="382" y="328"/>
                  </a:cubicBezTo>
                  <a:cubicBezTo>
                    <a:pt x="382" y="328"/>
                    <a:pt x="382" y="328"/>
                    <a:pt x="382" y="329"/>
                  </a:cubicBezTo>
                  <a:cubicBezTo>
                    <a:pt x="381" y="330"/>
                    <a:pt x="381" y="330"/>
                    <a:pt x="381" y="331"/>
                  </a:cubicBezTo>
                  <a:cubicBezTo>
                    <a:pt x="381" y="331"/>
                    <a:pt x="381" y="331"/>
                    <a:pt x="380" y="332"/>
                  </a:cubicBezTo>
                  <a:cubicBezTo>
                    <a:pt x="379" y="334"/>
                    <a:pt x="378" y="335"/>
                    <a:pt x="377" y="336"/>
                  </a:cubicBezTo>
                  <a:close/>
                  <a:moveTo>
                    <a:pt x="382" y="327"/>
                  </a:moveTo>
                  <a:cubicBezTo>
                    <a:pt x="382" y="328"/>
                    <a:pt x="382" y="328"/>
                    <a:pt x="382" y="327"/>
                  </a:cubicBezTo>
                  <a:cubicBezTo>
                    <a:pt x="382" y="327"/>
                    <a:pt x="382" y="327"/>
                    <a:pt x="382" y="327"/>
                  </a:cubicBezTo>
                  <a:cubicBezTo>
                    <a:pt x="382" y="327"/>
                    <a:pt x="382" y="327"/>
                    <a:pt x="382" y="327"/>
                  </a:cubicBezTo>
                  <a:close/>
                  <a:moveTo>
                    <a:pt x="378" y="262"/>
                  </a:moveTo>
                  <a:cubicBezTo>
                    <a:pt x="377" y="262"/>
                    <a:pt x="377" y="262"/>
                    <a:pt x="377" y="261"/>
                  </a:cubicBezTo>
                  <a:cubicBezTo>
                    <a:pt x="377" y="261"/>
                    <a:pt x="378" y="261"/>
                    <a:pt x="378" y="261"/>
                  </a:cubicBezTo>
                  <a:cubicBezTo>
                    <a:pt x="378" y="262"/>
                    <a:pt x="378" y="262"/>
                    <a:pt x="378" y="262"/>
                  </a:cubicBezTo>
                  <a:close/>
                  <a:moveTo>
                    <a:pt x="342" y="204"/>
                  </a:moveTo>
                  <a:cubicBezTo>
                    <a:pt x="341" y="204"/>
                    <a:pt x="341" y="204"/>
                    <a:pt x="340" y="204"/>
                  </a:cubicBezTo>
                  <a:cubicBezTo>
                    <a:pt x="339" y="203"/>
                    <a:pt x="339" y="203"/>
                    <a:pt x="339" y="202"/>
                  </a:cubicBezTo>
                  <a:cubicBezTo>
                    <a:pt x="339" y="202"/>
                    <a:pt x="340" y="201"/>
                    <a:pt x="340" y="202"/>
                  </a:cubicBezTo>
                  <a:cubicBezTo>
                    <a:pt x="340" y="202"/>
                    <a:pt x="341" y="202"/>
                    <a:pt x="341" y="202"/>
                  </a:cubicBezTo>
                  <a:cubicBezTo>
                    <a:pt x="341" y="201"/>
                    <a:pt x="343" y="203"/>
                    <a:pt x="343" y="203"/>
                  </a:cubicBezTo>
                  <a:cubicBezTo>
                    <a:pt x="343" y="204"/>
                    <a:pt x="343" y="204"/>
                    <a:pt x="342" y="204"/>
                  </a:cubicBezTo>
                  <a:cubicBezTo>
                    <a:pt x="342" y="204"/>
                    <a:pt x="342" y="204"/>
                    <a:pt x="342" y="204"/>
                  </a:cubicBezTo>
                  <a:close/>
                  <a:moveTo>
                    <a:pt x="323" y="191"/>
                  </a:moveTo>
                  <a:cubicBezTo>
                    <a:pt x="323" y="191"/>
                    <a:pt x="319" y="190"/>
                    <a:pt x="319" y="189"/>
                  </a:cubicBezTo>
                  <a:cubicBezTo>
                    <a:pt x="319" y="189"/>
                    <a:pt x="318" y="188"/>
                    <a:pt x="318" y="188"/>
                  </a:cubicBezTo>
                  <a:cubicBezTo>
                    <a:pt x="317" y="187"/>
                    <a:pt x="316" y="186"/>
                    <a:pt x="316" y="186"/>
                  </a:cubicBezTo>
                  <a:cubicBezTo>
                    <a:pt x="316" y="186"/>
                    <a:pt x="317" y="186"/>
                    <a:pt x="318" y="186"/>
                  </a:cubicBezTo>
                  <a:cubicBezTo>
                    <a:pt x="318" y="187"/>
                    <a:pt x="318" y="187"/>
                    <a:pt x="319" y="187"/>
                  </a:cubicBezTo>
                  <a:cubicBezTo>
                    <a:pt x="320" y="188"/>
                    <a:pt x="322" y="190"/>
                    <a:pt x="322" y="190"/>
                  </a:cubicBezTo>
                  <a:cubicBezTo>
                    <a:pt x="322" y="190"/>
                    <a:pt x="322" y="191"/>
                    <a:pt x="323" y="191"/>
                  </a:cubicBezTo>
                  <a:cubicBezTo>
                    <a:pt x="323" y="191"/>
                    <a:pt x="323" y="191"/>
                    <a:pt x="323" y="191"/>
                  </a:cubicBezTo>
                  <a:close/>
                  <a:moveTo>
                    <a:pt x="330" y="190"/>
                  </a:moveTo>
                  <a:cubicBezTo>
                    <a:pt x="330" y="190"/>
                    <a:pt x="330" y="191"/>
                    <a:pt x="329" y="191"/>
                  </a:cubicBezTo>
                  <a:cubicBezTo>
                    <a:pt x="329" y="191"/>
                    <a:pt x="329" y="191"/>
                    <a:pt x="329" y="191"/>
                  </a:cubicBezTo>
                  <a:cubicBezTo>
                    <a:pt x="329" y="190"/>
                    <a:pt x="330" y="190"/>
                    <a:pt x="330" y="190"/>
                  </a:cubicBezTo>
                  <a:close/>
                  <a:moveTo>
                    <a:pt x="295" y="166"/>
                  </a:moveTo>
                  <a:cubicBezTo>
                    <a:pt x="294" y="167"/>
                    <a:pt x="293" y="167"/>
                    <a:pt x="293" y="165"/>
                  </a:cubicBezTo>
                  <a:cubicBezTo>
                    <a:pt x="292" y="165"/>
                    <a:pt x="292" y="164"/>
                    <a:pt x="292" y="164"/>
                  </a:cubicBezTo>
                  <a:cubicBezTo>
                    <a:pt x="291" y="164"/>
                    <a:pt x="291" y="163"/>
                    <a:pt x="291" y="162"/>
                  </a:cubicBezTo>
                  <a:cubicBezTo>
                    <a:pt x="290" y="162"/>
                    <a:pt x="290" y="161"/>
                    <a:pt x="289" y="160"/>
                  </a:cubicBezTo>
                  <a:cubicBezTo>
                    <a:pt x="289" y="160"/>
                    <a:pt x="288" y="159"/>
                    <a:pt x="288" y="159"/>
                  </a:cubicBezTo>
                  <a:cubicBezTo>
                    <a:pt x="288" y="159"/>
                    <a:pt x="289" y="158"/>
                    <a:pt x="290" y="159"/>
                  </a:cubicBezTo>
                  <a:cubicBezTo>
                    <a:pt x="290" y="159"/>
                    <a:pt x="290" y="159"/>
                    <a:pt x="291" y="159"/>
                  </a:cubicBezTo>
                  <a:cubicBezTo>
                    <a:pt x="291" y="159"/>
                    <a:pt x="291" y="159"/>
                    <a:pt x="292" y="160"/>
                  </a:cubicBezTo>
                  <a:cubicBezTo>
                    <a:pt x="292" y="161"/>
                    <a:pt x="292" y="161"/>
                    <a:pt x="295" y="162"/>
                  </a:cubicBezTo>
                  <a:cubicBezTo>
                    <a:pt x="296" y="162"/>
                    <a:pt x="297" y="163"/>
                    <a:pt x="297" y="163"/>
                  </a:cubicBezTo>
                  <a:cubicBezTo>
                    <a:pt x="297" y="163"/>
                    <a:pt x="297" y="163"/>
                    <a:pt x="296" y="164"/>
                  </a:cubicBezTo>
                  <a:cubicBezTo>
                    <a:pt x="296" y="164"/>
                    <a:pt x="295" y="164"/>
                    <a:pt x="295" y="165"/>
                  </a:cubicBezTo>
                  <a:cubicBezTo>
                    <a:pt x="296" y="165"/>
                    <a:pt x="295" y="166"/>
                    <a:pt x="295" y="166"/>
                  </a:cubicBezTo>
                  <a:close/>
                  <a:moveTo>
                    <a:pt x="329" y="184"/>
                  </a:moveTo>
                  <a:cubicBezTo>
                    <a:pt x="329" y="184"/>
                    <a:pt x="329" y="184"/>
                    <a:pt x="329" y="183"/>
                  </a:cubicBezTo>
                  <a:cubicBezTo>
                    <a:pt x="329" y="183"/>
                    <a:pt x="329" y="183"/>
                    <a:pt x="329" y="183"/>
                  </a:cubicBezTo>
                  <a:cubicBezTo>
                    <a:pt x="329" y="183"/>
                    <a:pt x="329" y="184"/>
                    <a:pt x="329" y="184"/>
                  </a:cubicBezTo>
                  <a:close/>
                  <a:moveTo>
                    <a:pt x="313" y="172"/>
                  </a:moveTo>
                  <a:cubicBezTo>
                    <a:pt x="313" y="172"/>
                    <a:pt x="313" y="172"/>
                    <a:pt x="312" y="172"/>
                  </a:cubicBezTo>
                  <a:cubicBezTo>
                    <a:pt x="312" y="172"/>
                    <a:pt x="312" y="171"/>
                    <a:pt x="312" y="171"/>
                  </a:cubicBezTo>
                  <a:cubicBezTo>
                    <a:pt x="312" y="171"/>
                    <a:pt x="313" y="171"/>
                    <a:pt x="313" y="172"/>
                  </a:cubicBezTo>
                  <a:close/>
                  <a:moveTo>
                    <a:pt x="328" y="180"/>
                  </a:moveTo>
                  <a:cubicBezTo>
                    <a:pt x="328" y="181"/>
                    <a:pt x="327" y="181"/>
                    <a:pt x="328" y="180"/>
                  </a:cubicBezTo>
                  <a:cubicBezTo>
                    <a:pt x="328" y="180"/>
                    <a:pt x="328" y="179"/>
                    <a:pt x="328" y="179"/>
                  </a:cubicBezTo>
                  <a:cubicBezTo>
                    <a:pt x="328" y="180"/>
                    <a:pt x="328" y="180"/>
                    <a:pt x="328" y="180"/>
                  </a:cubicBezTo>
                  <a:close/>
                  <a:moveTo>
                    <a:pt x="323" y="176"/>
                  </a:moveTo>
                  <a:cubicBezTo>
                    <a:pt x="323" y="177"/>
                    <a:pt x="323" y="177"/>
                    <a:pt x="322" y="177"/>
                  </a:cubicBezTo>
                  <a:cubicBezTo>
                    <a:pt x="321" y="176"/>
                    <a:pt x="321" y="173"/>
                    <a:pt x="321" y="173"/>
                  </a:cubicBezTo>
                  <a:cubicBezTo>
                    <a:pt x="321" y="173"/>
                    <a:pt x="321" y="173"/>
                    <a:pt x="321" y="174"/>
                  </a:cubicBezTo>
                  <a:cubicBezTo>
                    <a:pt x="321" y="174"/>
                    <a:pt x="322" y="175"/>
                    <a:pt x="322" y="175"/>
                  </a:cubicBezTo>
                  <a:cubicBezTo>
                    <a:pt x="323" y="176"/>
                    <a:pt x="323" y="176"/>
                    <a:pt x="323" y="176"/>
                  </a:cubicBezTo>
                  <a:close/>
                  <a:moveTo>
                    <a:pt x="280" y="149"/>
                  </a:moveTo>
                  <a:cubicBezTo>
                    <a:pt x="280" y="149"/>
                    <a:pt x="279" y="149"/>
                    <a:pt x="279" y="148"/>
                  </a:cubicBezTo>
                  <a:cubicBezTo>
                    <a:pt x="279" y="148"/>
                    <a:pt x="279" y="147"/>
                    <a:pt x="279" y="147"/>
                  </a:cubicBezTo>
                  <a:cubicBezTo>
                    <a:pt x="280" y="146"/>
                    <a:pt x="280" y="145"/>
                    <a:pt x="280" y="145"/>
                  </a:cubicBezTo>
                  <a:cubicBezTo>
                    <a:pt x="280" y="145"/>
                    <a:pt x="280" y="145"/>
                    <a:pt x="280" y="144"/>
                  </a:cubicBezTo>
                  <a:cubicBezTo>
                    <a:pt x="281" y="144"/>
                    <a:pt x="281" y="144"/>
                    <a:pt x="281" y="143"/>
                  </a:cubicBezTo>
                  <a:cubicBezTo>
                    <a:pt x="280" y="142"/>
                    <a:pt x="281" y="141"/>
                    <a:pt x="281" y="142"/>
                  </a:cubicBezTo>
                  <a:cubicBezTo>
                    <a:pt x="282" y="142"/>
                    <a:pt x="282" y="142"/>
                    <a:pt x="283" y="142"/>
                  </a:cubicBezTo>
                  <a:cubicBezTo>
                    <a:pt x="284" y="142"/>
                    <a:pt x="284" y="142"/>
                    <a:pt x="285" y="142"/>
                  </a:cubicBezTo>
                  <a:cubicBezTo>
                    <a:pt x="285" y="143"/>
                    <a:pt x="285" y="143"/>
                    <a:pt x="285" y="143"/>
                  </a:cubicBezTo>
                  <a:cubicBezTo>
                    <a:pt x="285" y="144"/>
                    <a:pt x="285" y="145"/>
                    <a:pt x="285" y="146"/>
                  </a:cubicBezTo>
                  <a:cubicBezTo>
                    <a:pt x="284" y="146"/>
                    <a:pt x="284" y="146"/>
                    <a:pt x="283" y="147"/>
                  </a:cubicBezTo>
                  <a:cubicBezTo>
                    <a:pt x="282" y="149"/>
                    <a:pt x="282" y="149"/>
                    <a:pt x="281" y="149"/>
                  </a:cubicBezTo>
                  <a:cubicBezTo>
                    <a:pt x="281" y="148"/>
                    <a:pt x="280" y="148"/>
                    <a:pt x="280" y="149"/>
                  </a:cubicBezTo>
                  <a:close/>
                  <a:moveTo>
                    <a:pt x="330" y="179"/>
                  </a:moveTo>
                  <a:cubicBezTo>
                    <a:pt x="329" y="179"/>
                    <a:pt x="329" y="179"/>
                    <a:pt x="329" y="178"/>
                  </a:cubicBezTo>
                  <a:cubicBezTo>
                    <a:pt x="330" y="178"/>
                    <a:pt x="329" y="178"/>
                    <a:pt x="329" y="178"/>
                  </a:cubicBezTo>
                  <a:cubicBezTo>
                    <a:pt x="329" y="178"/>
                    <a:pt x="329" y="177"/>
                    <a:pt x="329" y="177"/>
                  </a:cubicBezTo>
                  <a:cubicBezTo>
                    <a:pt x="329" y="177"/>
                    <a:pt x="330" y="177"/>
                    <a:pt x="330" y="178"/>
                  </a:cubicBezTo>
                  <a:cubicBezTo>
                    <a:pt x="330" y="178"/>
                    <a:pt x="330" y="178"/>
                    <a:pt x="330" y="179"/>
                  </a:cubicBezTo>
                  <a:close/>
                  <a:moveTo>
                    <a:pt x="285" y="141"/>
                  </a:moveTo>
                  <a:cubicBezTo>
                    <a:pt x="285" y="141"/>
                    <a:pt x="285" y="141"/>
                    <a:pt x="284" y="141"/>
                  </a:cubicBezTo>
                  <a:cubicBezTo>
                    <a:pt x="284" y="141"/>
                    <a:pt x="284" y="140"/>
                    <a:pt x="284" y="140"/>
                  </a:cubicBezTo>
                  <a:cubicBezTo>
                    <a:pt x="284" y="139"/>
                    <a:pt x="284" y="139"/>
                    <a:pt x="284" y="139"/>
                  </a:cubicBezTo>
                  <a:cubicBezTo>
                    <a:pt x="285" y="137"/>
                    <a:pt x="285" y="137"/>
                    <a:pt x="286" y="137"/>
                  </a:cubicBezTo>
                  <a:cubicBezTo>
                    <a:pt x="287" y="137"/>
                    <a:pt x="287" y="138"/>
                    <a:pt x="287" y="138"/>
                  </a:cubicBezTo>
                  <a:cubicBezTo>
                    <a:pt x="287" y="139"/>
                    <a:pt x="287" y="140"/>
                    <a:pt x="286" y="140"/>
                  </a:cubicBezTo>
                  <a:cubicBezTo>
                    <a:pt x="286" y="140"/>
                    <a:pt x="286" y="140"/>
                    <a:pt x="285" y="141"/>
                  </a:cubicBezTo>
                  <a:close/>
                  <a:moveTo>
                    <a:pt x="259" y="92"/>
                  </a:moveTo>
                  <a:cubicBezTo>
                    <a:pt x="258" y="92"/>
                    <a:pt x="257" y="92"/>
                    <a:pt x="257" y="92"/>
                  </a:cubicBezTo>
                  <a:cubicBezTo>
                    <a:pt x="256" y="92"/>
                    <a:pt x="256" y="92"/>
                    <a:pt x="255" y="91"/>
                  </a:cubicBezTo>
                  <a:cubicBezTo>
                    <a:pt x="255" y="91"/>
                    <a:pt x="255" y="91"/>
                    <a:pt x="255" y="91"/>
                  </a:cubicBezTo>
                  <a:cubicBezTo>
                    <a:pt x="255" y="91"/>
                    <a:pt x="256" y="91"/>
                    <a:pt x="257" y="91"/>
                  </a:cubicBezTo>
                  <a:cubicBezTo>
                    <a:pt x="257" y="91"/>
                    <a:pt x="258" y="91"/>
                    <a:pt x="258" y="91"/>
                  </a:cubicBezTo>
                  <a:cubicBezTo>
                    <a:pt x="258" y="91"/>
                    <a:pt x="259" y="91"/>
                    <a:pt x="259" y="91"/>
                  </a:cubicBezTo>
                  <a:cubicBezTo>
                    <a:pt x="260" y="90"/>
                    <a:pt x="261" y="90"/>
                    <a:pt x="262" y="91"/>
                  </a:cubicBezTo>
                  <a:cubicBezTo>
                    <a:pt x="264" y="92"/>
                    <a:pt x="264" y="92"/>
                    <a:pt x="265" y="92"/>
                  </a:cubicBezTo>
                  <a:cubicBezTo>
                    <a:pt x="266" y="91"/>
                    <a:pt x="266" y="91"/>
                    <a:pt x="265" y="91"/>
                  </a:cubicBezTo>
                  <a:cubicBezTo>
                    <a:pt x="263" y="91"/>
                    <a:pt x="263" y="91"/>
                    <a:pt x="263" y="90"/>
                  </a:cubicBezTo>
                  <a:cubicBezTo>
                    <a:pt x="262" y="90"/>
                    <a:pt x="262" y="89"/>
                    <a:pt x="262" y="89"/>
                  </a:cubicBezTo>
                  <a:cubicBezTo>
                    <a:pt x="261" y="89"/>
                    <a:pt x="261" y="89"/>
                    <a:pt x="261" y="89"/>
                  </a:cubicBezTo>
                  <a:cubicBezTo>
                    <a:pt x="262" y="89"/>
                    <a:pt x="262" y="89"/>
                    <a:pt x="260" y="88"/>
                  </a:cubicBezTo>
                  <a:cubicBezTo>
                    <a:pt x="259" y="88"/>
                    <a:pt x="259" y="87"/>
                    <a:pt x="259" y="87"/>
                  </a:cubicBezTo>
                  <a:cubicBezTo>
                    <a:pt x="259" y="87"/>
                    <a:pt x="259" y="87"/>
                    <a:pt x="261" y="87"/>
                  </a:cubicBezTo>
                  <a:cubicBezTo>
                    <a:pt x="262" y="87"/>
                    <a:pt x="262" y="87"/>
                    <a:pt x="263" y="87"/>
                  </a:cubicBezTo>
                  <a:cubicBezTo>
                    <a:pt x="263" y="86"/>
                    <a:pt x="263" y="86"/>
                    <a:pt x="263" y="86"/>
                  </a:cubicBezTo>
                  <a:cubicBezTo>
                    <a:pt x="263" y="85"/>
                    <a:pt x="263" y="85"/>
                    <a:pt x="263" y="85"/>
                  </a:cubicBezTo>
                  <a:cubicBezTo>
                    <a:pt x="263" y="85"/>
                    <a:pt x="263" y="84"/>
                    <a:pt x="263" y="84"/>
                  </a:cubicBezTo>
                  <a:cubicBezTo>
                    <a:pt x="263" y="84"/>
                    <a:pt x="263" y="84"/>
                    <a:pt x="263" y="84"/>
                  </a:cubicBezTo>
                  <a:cubicBezTo>
                    <a:pt x="263" y="84"/>
                    <a:pt x="264" y="84"/>
                    <a:pt x="264" y="84"/>
                  </a:cubicBezTo>
                  <a:cubicBezTo>
                    <a:pt x="264" y="85"/>
                    <a:pt x="264" y="85"/>
                    <a:pt x="264" y="85"/>
                  </a:cubicBezTo>
                  <a:cubicBezTo>
                    <a:pt x="265" y="85"/>
                    <a:pt x="267" y="86"/>
                    <a:pt x="267" y="86"/>
                  </a:cubicBezTo>
                  <a:cubicBezTo>
                    <a:pt x="267" y="86"/>
                    <a:pt x="267" y="86"/>
                    <a:pt x="267" y="86"/>
                  </a:cubicBezTo>
                  <a:cubicBezTo>
                    <a:pt x="267" y="86"/>
                    <a:pt x="267" y="86"/>
                    <a:pt x="268" y="85"/>
                  </a:cubicBezTo>
                  <a:cubicBezTo>
                    <a:pt x="268" y="85"/>
                    <a:pt x="268" y="85"/>
                    <a:pt x="269" y="85"/>
                  </a:cubicBezTo>
                  <a:cubicBezTo>
                    <a:pt x="269" y="85"/>
                    <a:pt x="269" y="84"/>
                    <a:pt x="269" y="84"/>
                  </a:cubicBezTo>
                  <a:cubicBezTo>
                    <a:pt x="268" y="84"/>
                    <a:pt x="268" y="83"/>
                    <a:pt x="268" y="83"/>
                  </a:cubicBezTo>
                  <a:cubicBezTo>
                    <a:pt x="268" y="82"/>
                    <a:pt x="268" y="82"/>
                    <a:pt x="267" y="82"/>
                  </a:cubicBezTo>
                  <a:cubicBezTo>
                    <a:pt x="268" y="82"/>
                    <a:pt x="268" y="82"/>
                    <a:pt x="268" y="82"/>
                  </a:cubicBezTo>
                  <a:cubicBezTo>
                    <a:pt x="269" y="82"/>
                    <a:pt x="269" y="82"/>
                    <a:pt x="269" y="81"/>
                  </a:cubicBezTo>
                  <a:cubicBezTo>
                    <a:pt x="269" y="81"/>
                    <a:pt x="269" y="81"/>
                    <a:pt x="268" y="81"/>
                  </a:cubicBezTo>
                  <a:cubicBezTo>
                    <a:pt x="267" y="81"/>
                    <a:pt x="265" y="80"/>
                    <a:pt x="264" y="79"/>
                  </a:cubicBezTo>
                  <a:cubicBezTo>
                    <a:pt x="264" y="79"/>
                    <a:pt x="264" y="79"/>
                    <a:pt x="264" y="79"/>
                  </a:cubicBezTo>
                  <a:cubicBezTo>
                    <a:pt x="264" y="79"/>
                    <a:pt x="264" y="79"/>
                    <a:pt x="264" y="79"/>
                  </a:cubicBezTo>
                  <a:cubicBezTo>
                    <a:pt x="263" y="79"/>
                    <a:pt x="264" y="79"/>
                    <a:pt x="265" y="78"/>
                  </a:cubicBezTo>
                  <a:cubicBezTo>
                    <a:pt x="266" y="78"/>
                    <a:pt x="266" y="78"/>
                    <a:pt x="266" y="78"/>
                  </a:cubicBezTo>
                  <a:cubicBezTo>
                    <a:pt x="266" y="78"/>
                    <a:pt x="266" y="77"/>
                    <a:pt x="266" y="77"/>
                  </a:cubicBezTo>
                  <a:cubicBezTo>
                    <a:pt x="266" y="77"/>
                    <a:pt x="266" y="76"/>
                    <a:pt x="266" y="77"/>
                  </a:cubicBezTo>
                  <a:cubicBezTo>
                    <a:pt x="265" y="77"/>
                    <a:pt x="264" y="76"/>
                    <a:pt x="264" y="76"/>
                  </a:cubicBezTo>
                  <a:cubicBezTo>
                    <a:pt x="265" y="76"/>
                    <a:pt x="264" y="76"/>
                    <a:pt x="264" y="76"/>
                  </a:cubicBezTo>
                  <a:cubicBezTo>
                    <a:pt x="263" y="76"/>
                    <a:pt x="263" y="76"/>
                    <a:pt x="263" y="75"/>
                  </a:cubicBezTo>
                  <a:cubicBezTo>
                    <a:pt x="264" y="75"/>
                    <a:pt x="263" y="75"/>
                    <a:pt x="263" y="75"/>
                  </a:cubicBezTo>
                  <a:cubicBezTo>
                    <a:pt x="263" y="75"/>
                    <a:pt x="263" y="75"/>
                    <a:pt x="263" y="75"/>
                  </a:cubicBezTo>
                  <a:cubicBezTo>
                    <a:pt x="264" y="75"/>
                    <a:pt x="264" y="75"/>
                    <a:pt x="265" y="74"/>
                  </a:cubicBezTo>
                  <a:cubicBezTo>
                    <a:pt x="265" y="74"/>
                    <a:pt x="265" y="74"/>
                    <a:pt x="266" y="74"/>
                  </a:cubicBezTo>
                  <a:cubicBezTo>
                    <a:pt x="265" y="74"/>
                    <a:pt x="265" y="74"/>
                    <a:pt x="265" y="74"/>
                  </a:cubicBezTo>
                  <a:cubicBezTo>
                    <a:pt x="264" y="74"/>
                    <a:pt x="264" y="74"/>
                    <a:pt x="264" y="74"/>
                  </a:cubicBezTo>
                  <a:cubicBezTo>
                    <a:pt x="264" y="73"/>
                    <a:pt x="264" y="74"/>
                    <a:pt x="264" y="74"/>
                  </a:cubicBezTo>
                  <a:cubicBezTo>
                    <a:pt x="263" y="74"/>
                    <a:pt x="263" y="74"/>
                    <a:pt x="263" y="73"/>
                  </a:cubicBezTo>
                  <a:cubicBezTo>
                    <a:pt x="263" y="73"/>
                    <a:pt x="263" y="73"/>
                    <a:pt x="263" y="73"/>
                  </a:cubicBezTo>
                  <a:cubicBezTo>
                    <a:pt x="264" y="73"/>
                    <a:pt x="264" y="73"/>
                    <a:pt x="265" y="73"/>
                  </a:cubicBezTo>
                  <a:cubicBezTo>
                    <a:pt x="265" y="72"/>
                    <a:pt x="265" y="72"/>
                    <a:pt x="265" y="72"/>
                  </a:cubicBezTo>
                  <a:cubicBezTo>
                    <a:pt x="264" y="72"/>
                    <a:pt x="264" y="72"/>
                    <a:pt x="264" y="72"/>
                  </a:cubicBezTo>
                  <a:cubicBezTo>
                    <a:pt x="264" y="72"/>
                    <a:pt x="265" y="72"/>
                    <a:pt x="265" y="72"/>
                  </a:cubicBezTo>
                  <a:cubicBezTo>
                    <a:pt x="265" y="72"/>
                    <a:pt x="265" y="72"/>
                    <a:pt x="265" y="72"/>
                  </a:cubicBezTo>
                  <a:cubicBezTo>
                    <a:pt x="266" y="71"/>
                    <a:pt x="266" y="71"/>
                    <a:pt x="267" y="71"/>
                  </a:cubicBezTo>
                  <a:cubicBezTo>
                    <a:pt x="267" y="71"/>
                    <a:pt x="268" y="71"/>
                    <a:pt x="268" y="71"/>
                  </a:cubicBezTo>
                  <a:cubicBezTo>
                    <a:pt x="268" y="70"/>
                    <a:pt x="268" y="70"/>
                    <a:pt x="268" y="70"/>
                  </a:cubicBezTo>
                  <a:cubicBezTo>
                    <a:pt x="269" y="70"/>
                    <a:pt x="269" y="70"/>
                    <a:pt x="269" y="70"/>
                  </a:cubicBezTo>
                  <a:cubicBezTo>
                    <a:pt x="269" y="70"/>
                    <a:pt x="270" y="70"/>
                    <a:pt x="271" y="70"/>
                  </a:cubicBezTo>
                  <a:cubicBezTo>
                    <a:pt x="272" y="71"/>
                    <a:pt x="273" y="71"/>
                    <a:pt x="273" y="72"/>
                  </a:cubicBezTo>
                  <a:cubicBezTo>
                    <a:pt x="275" y="72"/>
                    <a:pt x="275" y="72"/>
                    <a:pt x="274" y="72"/>
                  </a:cubicBezTo>
                  <a:cubicBezTo>
                    <a:pt x="274" y="73"/>
                    <a:pt x="273" y="73"/>
                    <a:pt x="272" y="73"/>
                  </a:cubicBezTo>
                  <a:cubicBezTo>
                    <a:pt x="271" y="73"/>
                    <a:pt x="270" y="73"/>
                    <a:pt x="271" y="73"/>
                  </a:cubicBezTo>
                  <a:cubicBezTo>
                    <a:pt x="271" y="73"/>
                    <a:pt x="271" y="73"/>
                    <a:pt x="270" y="73"/>
                  </a:cubicBezTo>
                  <a:cubicBezTo>
                    <a:pt x="270" y="73"/>
                    <a:pt x="270" y="73"/>
                    <a:pt x="270" y="73"/>
                  </a:cubicBezTo>
                  <a:cubicBezTo>
                    <a:pt x="270" y="73"/>
                    <a:pt x="270" y="73"/>
                    <a:pt x="271" y="74"/>
                  </a:cubicBezTo>
                  <a:cubicBezTo>
                    <a:pt x="275" y="75"/>
                    <a:pt x="278" y="77"/>
                    <a:pt x="276" y="77"/>
                  </a:cubicBezTo>
                  <a:cubicBezTo>
                    <a:pt x="276" y="77"/>
                    <a:pt x="275" y="77"/>
                    <a:pt x="275" y="77"/>
                  </a:cubicBezTo>
                  <a:cubicBezTo>
                    <a:pt x="275" y="78"/>
                    <a:pt x="273" y="78"/>
                    <a:pt x="272" y="78"/>
                  </a:cubicBezTo>
                  <a:cubicBezTo>
                    <a:pt x="271" y="78"/>
                    <a:pt x="271" y="78"/>
                    <a:pt x="272" y="78"/>
                  </a:cubicBezTo>
                  <a:cubicBezTo>
                    <a:pt x="273" y="79"/>
                    <a:pt x="273" y="79"/>
                    <a:pt x="272" y="79"/>
                  </a:cubicBezTo>
                  <a:cubicBezTo>
                    <a:pt x="272" y="79"/>
                    <a:pt x="271" y="79"/>
                    <a:pt x="271" y="79"/>
                  </a:cubicBezTo>
                  <a:cubicBezTo>
                    <a:pt x="271" y="79"/>
                    <a:pt x="271" y="79"/>
                    <a:pt x="270" y="79"/>
                  </a:cubicBezTo>
                  <a:cubicBezTo>
                    <a:pt x="270" y="78"/>
                    <a:pt x="270" y="79"/>
                    <a:pt x="271" y="79"/>
                  </a:cubicBezTo>
                  <a:cubicBezTo>
                    <a:pt x="273" y="80"/>
                    <a:pt x="273" y="80"/>
                    <a:pt x="274" y="81"/>
                  </a:cubicBezTo>
                  <a:cubicBezTo>
                    <a:pt x="274" y="82"/>
                    <a:pt x="274" y="83"/>
                    <a:pt x="274" y="83"/>
                  </a:cubicBezTo>
                  <a:cubicBezTo>
                    <a:pt x="274" y="84"/>
                    <a:pt x="274" y="85"/>
                    <a:pt x="275" y="86"/>
                  </a:cubicBezTo>
                  <a:cubicBezTo>
                    <a:pt x="275" y="86"/>
                    <a:pt x="276" y="87"/>
                    <a:pt x="276" y="88"/>
                  </a:cubicBezTo>
                  <a:cubicBezTo>
                    <a:pt x="277" y="89"/>
                    <a:pt x="277" y="90"/>
                    <a:pt x="277" y="90"/>
                  </a:cubicBezTo>
                  <a:cubicBezTo>
                    <a:pt x="276" y="90"/>
                    <a:pt x="276" y="90"/>
                    <a:pt x="276" y="90"/>
                  </a:cubicBezTo>
                  <a:cubicBezTo>
                    <a:pt x="276" y="90"/>
                    <a:pt x="276" y="90"/>
                    <a:pt x="276" y="90"/>
                  </a:cubicBezTo>
                  <a:cubicBezTo>
                    <a:pt x="277" y="91"/>
                    <a:pt x="277" y="91"/>
                    <a:pt x="277" y="91"/>
                  </a:cubicBezTo>
                  <a:cubicBezTo>
                    <a:pt x="277" y="92"/>
                    <a:pt x="277" y="92"/>
                    <a:pt x="276" y="92"/>
                  </a:cubicBezTo>
                  <a:cubicBezTo>
                    <a:pt x="276" y="92"/>
                    <a:pt x="276" y="92"/>
                    <a:pt x="275" y="92"/>
                  </a:cubicBezTo>
                  <a:cubicBezTo>
                    <a:pt x="276" y="92"/>
                    <a:pt x="276" y="92"/>
                    <a:pt x="276" y="92"/>
                  </a:cubicBezTo>
                  <a:cubicBezTo>
                    <a:pt x="276" y="93"/>
                    <a:pt x="277" y="93"/>
                    <a:pt x="277" y="93"/>
                  </a:cubicBezTo>
                  <a:cubicBezTo>
                    <a:pt x="278" y="93"/>
                    <a:pt x="279" y="94"/>
                    <a:pt x="280" y="95"/>
                  </a:cubicBezTo>
                  <a:cubicBezTo>
                    <a:pt x="280" y="95"/>
                    <a:pt x="280" y="96"/>
                    <a:pt x="280" y="96"/>
                  </a:cubicBezTo>
                  <a:cubicBezTo>
                    <a:pt x="279" y="96"/>
                    <a:pt x="277" y="97"/>
                    <a:pt x="277" y="97"/>
                  </a:cubicBezTo>
                  <a:cubicBezTo>
                    <a:pt x="277" y="97"/>
                    <a:pt x="276" y="97"/>
                    <a:pt x="276" y="97"/>
                  </a:cubicBezTo>
                  <a:cubicBezTo>
                    <a:pt x="276" y="97"/>
                    <a:pt x="276" y="97"/>
                    <a:pt x="275" y="97"/>
                  </a:cubicBezTo>
                  <a:cubicBezTo>
                    <a:pt x="275" y="97"/>
                    <a:pt x="275" y="97"/>
                    <a:pt x="275" y="97"/>
                  </a:cubicBezTo>
                  <a:cubicBezTo>
                    <a:pt x="275" y="97"/>
                    <a:pt x="275" y="97"/>
                    <a:pt x="275" y="97"/>
                  </a:cubicBezTo>
                  <a:cubicBezTo>
                    <a:pt x="276" y="97"/>
                    <a:pt x="276" y="98"/>
                    <a:pt x="277" y="98"/>
                  </a:cubicBezTo>
                  <a:cubicBezTo>
                    <a:pt x="278" y="99"/>
                    <a:pt x="277" y="99"/>
                    <a:pt x="275" y="99"/>
                  </a:cubicBezTo>
                  <a:cubicBezTo>
                    <a:pt x="273" y="99"/>
                    <a:pt x="273" y="98"/>
                    <a:pt x="271" y="97"/>
                  </a:cubicBezTo>
                  <a:cubicBezTo>
                    <a:pt x="269" y="96"/>
                    <a:pt x="268" y="96"/>
                    <a:pt x="268" y="96"/>
                  </a:cubicBezTo>
                  <a:cubicBezTo>
                    <a:pt x="268" y="96"/>
                    <a:pt x="268" y="96"/>
                    <a:pt x="268" y="96"/>
                  </a:cubicBezTo>
                  <a:cubicBezTo>
                    <a:pt x="268" y="96"/>
                    <a:pt x="268" y="96"/>
                    <a:pt x="268" y="96"/>
                  </a:cubicBezTo>
                  <a:cubicBezTo>
                    <a:pt x="268" y="95"/>
                    <a:pt x="267" y="95"/>
                    <a:pt x="266" y="95"/>
                  </a:cubicBezTo>
                  <a:cubicBezTo>
                    <a:pt x="266" y="95"/>
                    <a:pt x="265" y="95"/>
                    <a:pt x="264" y="94"/>
                  </a:cubicBezTo>
                  <a:cubicBezTo>
                    <a:pt x="262" y="93"/>
                    <a:pt x="261" y="93"/>
                    <a:pt x="261" y="93"/>
                  </a:cubicBezTo>
                  <a:cubicBezTo>
                    <a:pt x="261" y="94"/>
                    <a:pt x="260" y="94"/>
                    <a:pt x="260" y="93"/>
                  </a:cubicBezTo>
                  <a:cubicBezTo>
                    <a:pt x="260" y="93"/>
                    <a:pt x="259" y="93"/>
                    <a:pt x="259" y="92"/>
                  </a:cubicBezTo>
                  <a:close/>
                  <a:moveTo>
                    <a:pt x="285" y="102"/>
                  </a:moveTo>
                  <a:cubicBezTo>
                    <a:pt x="285" y="102"/>
                    <a:pt x="285" y="102"/>
                    <a:pt x="284" y="102"/>
                  </a:cubicBezTo>
                  <a:cubicBezTo>
                    <a:pt x="284" y="102"/>
                    <a:pt x="284" y="102"/>
                    <a:pt x="284" y="102"/>
                  </a:cubicBezTo>
                  <a:cubicBezTo>
                    <a:pt x="284" y="102"/>
                    <a:pt x="285" y="102"/>
                    <a:pt x="285" y="102"/>
                  </a:cubicBezTo>
                  <a:cubicBezTo>
                    <a:pt x="285" y="102"/>
                    <a:pt x="285" y="102"/>
                    <a:pt x="285" y="102"/>
                  </a:cubicBezTo>
                  <a:close/>
                  <a:moveTo>
                    <a:pt x="245" y="81"/>
                  </a:moveTo>
                  <a:cubicBezTo>
                    <a:pt x="245" y="81"/>
                    <a:pt x="245" y="81"/>
                    <a:pt x="245" y="81"/>
                  </a:cubicBezTo>
                  <a:cubicBezTo>
                    <a:pt x="245" y="81"/>
                    <a:pt x="245" y="81"/>
                    <a:pt x="245" y="80"/>
                  </a:cubicBezTo>
                  <a:cubicBezTo>
                    <a:pt x="244" y="80"/>
                    <a:pt x="244" y="80"/>
                    <a:pt x="244" y="80"/>
                  </a:cubicBezTo>
                  <a:cubicBezTo>
                    <a:pt x="244" y="80"/>
                    <a:pt x="244" y="79"/>
                    <a:pt x="244" y="79"/>
                  </a:cubicBezTo>
                  <a:cubicBezTo>
                    <a:pt x="244" y="79"/>
                    <a:pt x="244" y="79"/>
                    <a:pt x="244" y="78"/>
                  </a:cubicBezTo>
                  <a:cubicBezTo>
                    <a:pt x="244" y="78"/>
                    <a:pt x="244" y="78"/>
                    <a:pt x="244" y="78"/>
                  </a:cubicBezTo>
                  <a:cubicBezTo>
                    <a:pt x="244" y="78"/>
                    <a:pt x="245" y="78"/>
                    <a:pt x="245" y="79"/>
                  </a:cubicBezTo>
                  <a:cubicBezTo>
                    <a:pt x="246" y="79"/>
                    <a:pt x="246" y="79"/>
                    <a:pt x="246" y="78"/>
                  </a:cubicBezTo>
                  <a:cubicBezTo>
                    <a:pt x="246" y="78"/>
                    <a:pt x="246" y="78"/>
                    <a:pt x="246" y="78"/>
                  </a:cubicBezTo>
                  <a:cubicBezTo>
                    <a:pt x="246" y="78"/>
                    <a:pt x="247" y="79"/>
                    <a:pt x="248" y="79"/>
                  </a:cubicBezTo>
                  <a:cubicBezTo>
                    <a:pt x="249" y="79"/>
                    <a:pt x="249" y="79"/>
                    <a:pt x="249" y="79"/>
                  </a:cubicBezTo>
                  <a:cubicBezTo>
                    <a:pt x="249" y="79"/>
                    <a:pt x="249" y="79"/>
                    <a:pt x="248" y="79"/>
                  </a:cubicBezTo>
                  <a:cubicBezTo>
                    <a:pt x="248" y="79"/>
                    <a:pt x="247" y="79"/>
                    <a:pt x="247" y="78"/>
                  </a:cubicBezTo>
                  <a:cubicBezTo>
                    <a:pt x="247" y="78"/>
                    <a:pt x="247" y="78"/>
                    <a:pt x="248" y="78"/>
                  </a:cubicBezTo>
                  <a:cubicBezTo>
                    <a:pt x="248" y="78"/>
                    <a:pt x="249" y="78"/>
                    <a:pt x="249" y="78"/>
                  </a:cubicBezTo>
                  <a:cubicBezTo>
                    <a:pt x="249" y="78"/>
                    <a:pt x="250" y="78"/>
                    <a:pt x="250" y="78"/>
                  </a:cubicBezTo>
                  <a:cubicBezTo>
                    <a:pt x="250" y="77"/>
                    <a:pt x="249" y="77"/>
                    <a:pt x="249" y="77"/>
                  </a:cubicBezTo>
                  <a:cubicBezTo>
                    <a:pt x="249" y="77"/>
                    <a:pt x="248" y="76"/>
                    <a:pt x="248" y="76"/>
                  </a:cubicBezTo>
                  <a:cubicBezTo>
                    <a:pt x="248" y="76"/>
                    <a:pt x="247" y="76"/>
                    <a:pt x="247" y="76"/>
                  </a:cubicBezTo>
                  <a:cubicBezTo>
                    <a:pt x="247" y="75"/>
                    <a:pt x="247" y="75"/>
                    <a:pt x="246" y="75"/>
                  </a:cubicBezTo>
                  <a:cubicBezTo>
                    <a:pt x="247" y="75"/>
                    <a:pt x="247" y="75"/>
                    <a:pt x="247" y="75"/>
                  </a:cubicBezTo>
                  <a:cubicBezTo>
                    <a:pt x="248" y="75"/>
                    <a:pt x="249" y="74"/>
                    <a:pt x="248" y="74"/>
                  </a:cubicBezTo>
                  <a:cubicBezTo>
                    <a:pt x="248" y="74"/>
                    <a:pt x="248" y="74"/>
                    <a:pt x="248" y="74"/>
                  </a:cubicBezTo>
                  <a:cubicBezTo>
                    <a:pt x="248" y="74"/>
                    <a:pt x="248" y="74"/>
                    <a:pt x="248" y="73"/>
                  </a:cubicBezTo>
                  <a:cubicBezTo>
                    <a:pt x="248" y="73"/>
                    <a:pt x="249" y="74"/>
                    <a:pt x="250" y="74"/>
                  </a:cubicBezTo>
                  <a:cubicBezTo>
                    <a:pt x="252" y="75"/>
                    <a:pt x="252" y="75"/>
                    <a:pt x="253" y="75"/>
                  </a:cubicBezTo>
                  <a:cubicBezTo>
                    <a:pt x="254" y="75"/>
                    <a:pt x="254" y="75"/>
                    <a:pt x="254" y="75"/>
                  </a:cubicBezTo>
                  <a:cubicBezTo>
                    <a:pt x="254" y="75"/>
                    <a:pt x="254" y="75"/>
                    <a:pt x="254" y="75"/>
                  </a:cubicBezTo>
                  <a:cubicBezTo>
                    <a:pt x="253" y="74"/>
                    <a:pt x="253" y="74"/>
                    <a:pt x="253" y="74"/>
                  </a:cubicBezTo>
                  <a:cubicBezTo>
                    <a:pt x="253" y="74"/>
                    <a:pt x="254" y="74"/>
                    <a:pt x="254" y="74"/>
                  </a:cubicBezTo>
                  <a:cubicBezTo>
                    <a:pt x="255" y="74"/>
                    <a:pt x="255" y="74"/>
                    <a:pt x="257" y="74"/>
                  </a:cubicBezTo>
                  <a:cubicBezTo>
                    <a:pt x="258" y="75"/>
                    <a:pt x="258" y="75"/>
                    <a:pt x="258" y="75"/>
                  </a:cubicBezTo>
                  <a:cubicBezTo>
                    <a:pt x="258" y="75"/>
                    <a:pt x="257" y="75"/>
                    <a:pt x="258" y="75"/>
                  </a:cubicBezTo>
                  <a:cubicBezTo>
                    <a:pt x="258" y="75"/>
                    <a:pt x="258" y="75"/>
                    <a:pt x="259" y="75"/>
                  </a:cubicBezTo>
                  <a:cubicBezTo>
                    <a:pt x="259" y="75"/>
                    <a:pt x="259" y="75"/>
                    <a:pt x="260" y="76"/>
                  </a:cubicBezTo>
                  <a:cubicBezTo>
                    <a:pt x="261" y="76"/>
                    <a:pt x="261" y="76"/>
                    <a:pt x="261" y="78"/>
                  </a:cubicBezTo>
                  <a:cubicBezTo>
                    <a:pt x="262" y="78"/>
                    <a:pt x="262" y="79"/>
                    <a:pt x="261" y="79"/>
                  </a:cubicBezTo>
                  <a:cubicBezTo>
                    <a:pt x="261" y="79"/>
                    <a:pt x="261" y="79"/>
                    <a:pt x="261" y="79"/>
                  </a:cubicBezTo>
                  <a:cubicBezTo>
                    <a:pt x="262" y="79"/>
                    <a:pt x="261" y="80"/>
                    <a:pt x="260" y="80"/>
                  </a:cubicBezTo>
                  <a:cubicBezTo>
                    <a:pt x="260" y="80"/>
                    <a:pt x="259" y="79"/>
                    <a:pt x="259" y="79"/>
                  </a:cubicBezTo>
                  <a:cubicBezTo>
                    <a:pt x="258" y="79"/>
                    <a:pt x="258" y="79"/>
                    <a:pt x="258" y="80"/>
                  </a:cubicBezTo>
                  <a:cubicBezTo>
                    <a:pt x="258" y="80"/>
                    <a:pt x="258" y="81"/>
                    <a:pt x="258" y="81"/>
                  </a:cubicBezTo>
                  <a:cubicBezTo>
                    <a:pt x="258" y="81"/>
                    <a:pt x="258" y="81"/>
                    <a:pt x="258" y="82"/>
                  </a:cubicBezTo>
                  <a:cubicBezTo>
                    <a:pt x="258" y="82"/>
                    <a:pt x="258" y="82"/>
                    <a:pt x="257" y="83"/>
                  </a:cubicBezTo>
                  <a:cubicBezTo>
                    <a:pt x="257" y="83"/>
                    <a:pt x="256" y="83"/>
                    <a:pt x="256" y="83"/>
                  </a:cubicBezTo>
                  <a:cubicBezTo>
                    <a:pt x="256" y="83"/>
                    <a:pt x="256" y="84"/>
                    <a:pt x="255" y="84"/>
                  </a:cubicBezTo>
                  <a:cubicBezTo>
                    <a:pt x="256" y="84"/>
                    <a:pt x="255" y="84"/>
                    <a:pt x="254" y="83"/>
                  </a:cubicBezTo>
                  <a:cubicBezTo>
                    <a:pt x="253" y="83"/>
                    <a:pt x="252" y="82"/>
                    <a:pt x="252" y="82"/>
                  </a:cubicBezTo>
                  <a:cubicBezTo>
                    <a:pt x="251" y="83"/>
                    <a:pt x="245" y="81"/>
                    <a:pt x="245" y="81"/>
                  </a:cubicBezTo>
                  <a:cubicBezTo>
                    <a:pt x="246" y="81"/>
                    <a:pt x="246" y="81"/>
                    <a:pt x="245" y="81"/>
                  </a:cubicBezTo>
                  <a:close/>
                  <a:moveTo>
                    <a:pt x="263" y="85"/>
                  </a:moveTo>
                  <a:cubicBezTo>
                    <a:pt x="263" y="85"/>
                    <a:pt x="262" y="85"/>
                    <a:pt x="262" y="85"/>
                  </a:cubicBezTo>
                  <a:cubicBezTo>
                    <a:pt x="262" y="85"/>
                    <a:pt x="262" y="85"/>
                    <a:pt x="262" y="85"/>
                  </a:cubicBezTo>
                  <a:cubicBezTo>
                    <a:pt x="262" y="85"/>
                    <a:pt x="263" y="85"/>
                    <a:pt x="263" y="85"/>
                  </a:cubicBezTo>
                  <a:close/>
                  <a:moveTo>
                    <a:pt x="290" y="100"/>
                  </a:moveTo>
                  <a:cubicBezTo>
                    <a:pt x="289" y="100"/>
                    <a:pt x="289" y="100"/>
                    <a:pt x="289" y="99"/>
                  </a:cubicBezTo>
                  <a:cubicBezTo>
                    <a:pt x="289" y="99"/>
                    <a:pt x="290" y="99"/>
                    <a:pt x="290" y="99"/>
                  </a:cubicBezTo>
                  <a:cubicBezTo>
                    <a:pt x="290" y="99"/>
                    <a:pt x="290" y="99"/>
                    <a:pt x="290" y="100"/>
                  </a:cubicBezTo>
                  <a:close/>
                  <a:moveTo>
                    <a:pt x="307" y="103"/>
                  </a:moveTo>
                  <a:cubicBezTo>
                    <a:pt x="307" y="103"/>
                    <a:pt x="307" y="103"/>
                    <a:pt x="307" y="103"/>
                  </a:cubicBezTo>
                  <a:cubicBezTo>
                    <a:pt x="306" y="103"/>
                    <a:pt x="306" y="102"/>
                    <a:pt x="306" y="102"/>
                  </a:cubicBezTo>
                  <a:cubicBezTo>
                    <a:pt x="307" y="102"/>
                    <a:pt x="307" y="102"/>
                    <a:pt x="307" y="103"/>
                  </a:cubicBezTo>
                  <a:close/>
                  <a:moveTo>
                    <a:pt x="264" y="77"/>
                  </a:moveTo>
                  <a:cubicBezTo>
                    <a:pt x="264" y="77"/>
                    <a:pt x="264" y="77"/>
                    <a:pt x="264" y="77"/>
                  </a:cubicBezTo>
                  <a:cubicBezTo>
                    <a:pt x="264" y="77"/>
                    <a:pt x="264" y="77"/>
                    <a:pt x="264" y="77"/>
                  </a:cubicBezTo>
                  <a:cubicBezTo>
                    <a:pt x="264" y="76"/>
                    <a:pt x="264" y="76"/>
                    <a:pt x="264" y="77"/>
                  </a:cubicBezTo>
                  <a:close/>
                  <a:moveTo>
                    <a:pt x="264" y="76"/>
                  </a:moveTo>
                  <a:cubicBezTo>
                    <a:pt x="263" y="76"/>
                    <a:pt x="263" y="76"/>
                    <a:pt x="263" y="76"/>
                  </a:cubicBezTo>
                  <a:cubicBezTo>
                    <a:pt x="263" y="76"/>
                    <a:pt x="263" y="76"/>
                    <a:pt x="263" y="76"/>
                  </a:cubicBezTo>
                  <a:cubicBezTo>
                    <a:pt x="264" y="76"/>
                    <a:pt x="264" y="76"/>
                    <a:pt x="264" y="76"/>
                  </a:cubicBezTo>
                  <a:close/>
                  <a:moveTo>
                    <a:pt x="262" y="75"/>
                  </a:moveTo>
                  <a:cubicBezTo>
                    <a:pt x="262" y="75"/>
                    <a:pt x="262" y="75"/>
                    <a:pt x="262" y="75"/>
                  </a:cubicBezTo>
                  <a:cubicBezTo>
                    <a:pt x="262" y="75"/>
                    <a:pt x="262" y="75"/>
                    <a:pt x="262" y="75"/>
                  </a:cubicBezTo>
                  <a:cubicBezTo>
                    <a:pt x="262" y="75"/>
                    <a:pt x="262" y="75"/>
                    <a:pt x="262" y="75"/>
                  </a:cubicBezTo>
                  <a:cubicBezTo>
                    <a:pt x="262" y="75"/>
                    <a:pt x="262" y="75"/>
                    <a:pt x="262" y="75"/>
                  </a:cubicBezTo>
                  <a:close/>
                  <a:moveTo>
                    <a:pt x="264" y="72"/>
                  </a:moveTo>
                  <a:cubicBezTo>
                    <a:pt x="264" y="72"/>
                    <a:pt x="264" y="72"/>
                    <a:pt x="263" y="71"/>
                  </a:cubicBezTo>
                  <a:cubicBezTo>
                    <a:pt x="263" y="71"/>
                    <a:pt x="263" y="71"/>
                    <a:pt x="263" y="72"/>
                  </a:cubicBezTo>
                  <a:cubicBezTo>
                    <a:pt x="263" y="72"/>
                    <a:pt x="264" y="72"/>
                    <a:pt x="264" y="72"/>
                  </a:cubicBezTo>
                  <a:close/>
                  <a:moveTo>
                    <a:pt x="264" y="71"/>
                  </a:moveTo>
                  <a:cubicBezTo>
                    <a:pt x="264" y="70"/>
                    <a:pt x="264" y="70"/>
                    <a:pt x="263" y="70"/>
                  </a:cubicBezTo>
                  <a:cubicBezTo>
                    <a:pt x="263" y="70"/>
                    <a:pt x="263" y="70"/>
                    <a:pt x="262" y="70"/>
                  </a:cubicBezTo>
                  <a:cubicBezTo>
                    <a:pt x="263" y="70"/>
                    <a:pt x="263" y="70"/>
                    <a:pt x="263" y="70"/>
                  </a:cubicBezTo>
                  <a:cubicBezTo>
                    <a:pt x="263" y="71"/>
                    <a:pt x="264" y="71"/>
                    <a:pt x="263" y="71"/>
                  </a:cubicBezTo>
                  <a:cubicBezTo>
                    <a:pt x="263" y="71"/>
                    <a:pt x="263" y="71"/>
                    <a:pt x="264" y="71"/>
                  </a:cubicBezTo>
                  <a:cubicBezTo>
                    <a:pt x="264" y="71"/>
                    <a:pt x="264" y="71"/>
                    <a:pt x="264" y="71"/>
                  </a:cubicBezTo>
                  <a:close/>
                  <a:moveTo>
                    <a:pt x="265" y="69"/>
                  </a:moveTo>
                  <a:cubicBezTo>
                    <a:pt x="265" y="68"/>
                    <a:pt x="266" y="68"/>
                    <a:pt x="266" y="68"/>
                  </a:cubicBezTo>
                  <a:cubicBezTo>
                    <a:pt x="265" y="68"/>
                    <a:pt x="263" y="68"/>
                    <a:pt x="262" y="68"/>
                  </a:cubicBezTo>
                  <a:cubicBezTo>
                    <a:pt x="262" y="68"/>
                    <a:pt x="264" y="69"/>
                    <a:pt x="265" y="69"/>
                  </a:cubicBezTo>
                  <a:close/>
                  <a:moveTo>
                    <a:pt x="275" y="72"/>
                  </a:moveTo>
                  <a:cubicBezTo>
                    <a:pt x="275" y="72"/>
                    <a:pt x="275" y="72"/>
                    <a:pt x="275" y="72"/>
                  </a:cubicBezTo>
                  <a:cubicBezTo>
                    <a:pt x="276" y="71"/>
                    <a:pt x="276" y="71"/>
                    <a:pt x="275" y="71"/>
                  </a:cubicBezTo>
                  <a:cubicBezTo>
                    <a:pt x="275" y="71"/>
                    <a:pt x="275" y="71"/>
                    <a:pt x="275" y="71"/>
                  </a:cubicBezTo>
                  <a:cubicBezTo>
                    <a:pt x="274" y="72"/>
                    <a:pt x="274" y="72"/>
                    <a:pt x="275" y="71"/>
                  </a:cubicBezTo>
                  <a:cubicBezTo>
                    <a:pt x="275" y="71"/>
                    <a:pt x="275" y="71"/>
                    <a:pt x="275" y="72"/>
                  </a:cubicBezTo>
                  <a:close/>
                  <a:moveTo>
                    <a:pt x="301" y="83"/>
                  </a:moveTo>
                  <a:cubicBezTo>
                    <a:pt x="301" y="83"/>
                    <a:pt x="300" y="83"/>
                    <a:pt x="300" y="83"/>
                  </a:cubicBezTo>
                  <a:cubicBezTo>
                    <a:pt x="300" y="83"/>
                    <a:pt x="300" y="82"/>
                    <a:pt x="301" y="82"/>
                  </a:cubicBezTo>
                  <a:cubicBezTo>
                    <a:pt x="301" y="82"/>
                    <a:pt x="301" y="82"/>
                    <a:pt x="301" y="83"/>
                  </a:cubicBezTo>
                  <a:close/>
                  <a:moveTo>
                    <a:pt x="400" y="137"/>
                  </a:moveTo>
                  <a:cubicBezTo>
                    <a:pt x="400" y="136"/>
                    <a:pt x="399" y="136"/>
                    <a:pt x="398" y="135"/>
                  </a:cubicBezTo>
                  <a:cubicBezTo>
                    <a:pt x="398" y="134"/>
                    <a:pt x="398" y="133"/>
                    <a:pt x="399" y="134"/>
                  </a:cubicBezTo>
                  <a:cubicBezTo>
                    <a:pt x="399" y="134"/>
                    <a:pt x="400" y="135"/>
                    <a:pt x="401" y="137"/>
                  </a:cubicBezTo>
                  <a:cubicBezTo>
                    <a:pt x="401" y="137"/>
                    <a:pt x="401" y="137"/>
                    <a:pt x="400" y="137"/>
                  </a:cubicBezTo>
                  <a:close/>
                  <a:moveTo>
                    <a:pt x="406" y="138"/>
                  </a:moveTo>
                  <a:cubicBezTo>
                    <a:pt x="406" y="138"/>
                    <a:pt x="406" y="138"/>
                    <a:pt x="406" y="138"/>
                  </a:cubicBezTo>
                  <a:cubicBezTo>
                    <a:pt x="406" y="138"/>
                    <a:pt x="406" y="138"/>
                    <a:pt x="406" y="138"/>
                  </a:cubicBezTo>
                  <a:cubicBezTo>
                    <a:pt x="406" y="138"/>
                    <a:pt x="406" y="138"/>
                    <a:pt x="406" y="138"/>
                  </a:cubicBezTo>
                  <a:close/>
                  <a:moveTo>
                    <a:pt x="405" y="136"/>
                  </a:moveTo>
                  <a:cubicBezTo>
                    <a:pt x="405" y="136"/>
                    <a:pt x="405" y="136"/>
                    <a:pt x="405" y="137"/>
                  </a:cubicBezTo>
                  <a:cubicBezTo>
                    <a:pt x="405" y="137"/>
                    <a:pt x="405" y="137"/>
                    <a:pt x="405" y="137"/>
                  </a:cubicBezTo>
                  <a:cubicBezTo>
                    <a:pt x="405" y="136"/>
                    <a:pt x="405" y="136"/>
                    <a:pt x="405" y="136"/>
                  </a:cubicBezTo>
                  <a:close/>
                  <a:moveTo>
                    <a:pt x="405" y="136"/>
                  </a:moveTo>
                  <a:cubicBezTo>
                    <a:pt x="405" y="136"/>
                    <a:pt x="405" y="136"/>
                    <a:pt x="405" y="136"/>
                  </a:cubicBezTo>
                  <a:cubicBezTo>
                    <a:pt x="405" y="136"/>
                    <a:pt x="405" y="136"/>
                    <a:pt x="405" y="136"/>
                  </a:cubicBezTo>
                  <a:cubicBezTo>
                    <a:pt x="405" y="136"/>
                    <a:pt x="405" y="136"/>
                    <a:pt x="405" y="136"/>
                  </a:cubicBezTo>
                  <a:close/>
                  <a:moveTo>
                    <a:pt x="406" y="136"/>
                  </a:moveTo>
                  <a:cubicBezTo>
                    <a:pt x="406" y="136"/>
                    <a:pt x="406" y="136"/>
                    <a:pt x="406" y="136"/>
                  </a:cubicBezTo>
                  <a:cubicBezTo>
                    <a:pt x="405" y="135"/>
                    <a:pt x="405" y="135"/>
                    <a:pt x="405" y="135"/>
                  </a:cubicBezTo>
                  <a:cubicBezTo>
                    <a:pt x="405" y="135"/>
                    <a:pt x="405" y="135"/>
                    <a:pt x="405" y="136"/>
                  </a:cubicBezTo>
                  <a:cubicBezTo>
                    <a:pt x="405" y="136"/>
                    <a:pt x="406" y="136"/>
                    <a:pt x="406" y="136"/>
                  </a:cubicBezTo>
                  <a:close/>
                  <a:moveTo>
                    <a:pt x="339" y="220"/>
                  </a:moveTo>
                  <a:cubicBezTo>
                    <a:pt x="339" y="220"/>
                    <a:pt x="340" y="219"/>
                    <a:pt x="340" y="219"/>
                  </a:cubicBezTo>
                  <a:cubicBezTo>
                    <a:pt x="340" y="219"/>
                    <a:pt x="343" y="215"/>
                    <a:pt x="343" y="215"/>
                  </a:cubicBezTo>
                  <a:cubicBezTo>
                    <a:pt x="343" y="214"/>
                    <a:pt x="343" y="213"/>
                    <a:pt x="344" y="214"/>
                  </a:cubicBezTo>
                  <a:cubicBezTo>
                    <a:pt x="344" y="214"/>
                    <a:pt x="341" y="219"/>
                    <a:pt x="340" y="220"/>
                  </a:cubicBezTo>
                  <a:cubicBezTo>
                    <a:pt x="339" y="221"/>
                    <a:pt x="339" y="221"/>
                    <a:pt x="339" y="220"/>
                  </a:cubicBezTo>
                  <a:close/>
                  <a:moveTo>
                    <a:pt x="363" y="222"/>
                  </a:moveTo>
                  <a:cubicBezTo>
                    <a:pt x="363" y="222"/>
                    <a:pt x="363" y="222"/>
                    <a:pt x="363" y="222"/>
                  </a:cubicBezTo>
                  <a:cubicBezTo>
                    <a:pt x="363" y="222"/>
                    <a:pt x="363" y="222"/>
                    <a:pt x="363" y="222"/>
                  </a:cubicBezTo>
                  <a:cubicBezTo>
                    <a:pt x="363" y="222"/>
                    <a:pt x="363" y="222"/>
                    <a:pt x="363" y="222"/>
                  </a:cubicBezTo>
                  <a:close/>
                  <a:moveTo>
                    <a:pt x="383" y="226"/>
                  </a:moveTo>
                  <a:cubicBezTo>
                    <a:pt x="383" y="224"/>
                    <a:pt x="383" y="224"/>
                    <a:pt x="382" y="224"/>
                  </a:cubicBezTo>
                  <a:cubicBezTo>
                    <a:pt x="382" y="223"/>
                    <a:pt x="382" y="223"/>
                    <a:pt x="382" y="223"/>
                  </a:cubicBezTo>
                  <a:cubicBezTo>
                    <a:pt x="382" y="223"/>
                    <a:pt x="382" y="223"/>
                    <a:pt x="382" y="222"/>
                  </a:cubicBezTo>
                  <a:cubicBezTo>
                    <a:pt x="381" y="222"/>
                    <a:pt x="381" y="221"/>
                    <a:pt x="381" y="220"/>
                  </a:cubicBezTo>
                  <a:cubicBezTo>
                    <a:pt x="381" y="220"/>
                    <a:pt x="381" y="220"/>
                    <a:pt x="380" y="220"/>
                  </a:cubicBezTo>
                  <a:cubicBezTo>
                    <a:pt x="380" y="220"/>
                    <a:pt x="380" y="220"/>
                    <a:pt x="380" y="220"/>
                  </a:cubicBezTo>
                  <a:cubicBezTo>
                    <a:pt x="380" y="220"/>
                    <a:pt x="380" y="220"/>
                    <a:pt x="379" y="220"/>
                  </a:cubicBezTo>
                  <a:cubicBezTo>
                    <a:pt x="379" y="220"/>
                    <a:pt x="379" y="220"/>
                    <a:pt x="379" y="219"/>
                  </a:cubicBezTo>
                  <a:cubicBezTo>
                    <a:pt x="380" y="219"/>
                    <a:pt x="380" y="218"/>
                    <a:pt x="380" y="218"/>
                  </a:cubicBezTo>
                  <a:cubicBezTo>
                    <a:pt x="379" y="218"/>
                    <a:pt x="380" y="217"/>
                    <a:pt x="380" y="216"/>
                  </a:cubicBezTo>
                  <a:cubicBezTo>
                    <a:pt x="380" y="214"/>
                    <a:pt x="381" y="213"/>
                    <a:pt x="380" y="213"/>
                  </a:cubicBezTo>
                  <a:cubicBezTo>
                    <a:pt x="380" y="213"/>
                    <a:pt x="380" y="213"/>
                    <a:pt x="380" y="212"/>
                  </a:cubicBezTo>
                  <a:cubicBezTo>
                    <a:pt x="380" y="212"/>
                    <a:pt x="380" y="212"/>
                    <a:pt x="380" y="211"/>
                  </a:cubicBezTo>
                  <a:cubicBezTo>
                    <a:pt x="380" y="210"/>
                    <a:pt x="380" y="210"/>
                    <a:pt x="380" y="210"/>
                  </a:cubicBezTo>
                  <a:cubicBezTo>
                    <a:pt x="380" y="209"/>
                    <a:pt x="382" y="210"/>
                    <a:pt x="382" y="211"/>
                  </a:cubicBezTo>
                  <a:cubicBezTo>
                    <a:pt x="382" y="211"/>
                    <a:pt x="383" y="212"/>
                    <a:pt x="383" y="212"/>
                  </a:cubicBezTo>
                  <a:cubicBezTo>
                    <a:pt x="383" y="212"/>
                    <a:pt x="383" y="212"/>
                    <a:pt x="383" y="212"/>
                  </a:cubicBezTo>
                  <a:cubicBezTo>
                    <a:pt x="384" y="212"/>
                    <a:pt x="384" y="212"/>
                    <a:pt x="384" y="212"/>
                  </a:cubicBezTo>
                  <a:cubicBezTo>
                    <a:pt x="384" y="211"/>
                    <a:pt x="384" y="211"/>
                    <a:pt x="384" y="211"/>
                  </a:cubicBezTo>
                  <a:cubicBezTo>
                    <a:pt x="385" y="212"/>
                    <a:pt x="385" y="212"/>
                    <a:pt x="385" y="211"/>
                  </a:cubicBezTo>
                  <a:cubicBezTo>
                    <a:pt x="385" y="211"/>
                    <a:pt x="384" y="210"/>
                    <a:pt x="384" y="210"/>
                  </a:cubicBezTo>
                  <a:cubicBezTo>
                    <a:pt x="384" y="210"/>
                    <a:pt x="384" y="210"/>
                    <a:pt x="384" y="210"/>
                  </a:cubicBezTo>
                  <a:cubicBezTo>
                    <a:pt x="384" y="209"/>
                    <a:pt x="384" y="209"/>
                    <a:pt x="384" y="210"/>
                  </a:cubicBezTo>
                  <a:cubicBezTo>
                    <a:pt x="384" y="210"/>
                    <a:pt x="384" y="210"/>
                    <a:pt x="384" y="209"/>
                  </a:cubicBezTo>
                  <a:cubicBezTo>
                    <a:pt x="384" y="209"/>
                    <a:pt x="384" y="209"/>
                    <a:pt x="384" y="209"/>
                  </a:cubicBezTo>
                  <a:cubicBezTo>
                    <a:pt x="384" y="209"/>
                    <a:pt x="384" y="208"/>
                    <a:pt x="384" y="207"/>
                  </a:cubicBezTo>
                  <a:cubicBezTo>
                    <a:pt x="383" y="206"/>
                    <a:pt x="383" y="205"/>
                    <a:pt x="383" y="205"/>
                  </a:cubicBezTo>
                  <a:cubicBezTo>
                    <a:pt x="383" y="204"/>
                    <a:pt x="383" y="204"/>
                    <a:pt x="383" y="204"/>
                  </a:cubicBezTo>
                  <a:cubicBezTo>
                    <a:pt x="383" y="203"/>
                    <a:pt x="383" y="203"/>
                    <a:pt x="383" y="203"/>
                  </a:cubicBezTo>
                  <a:cubicBezTo>
                    <a:pt x="383" y="203"/>
                    <a:pt x="383" y="202"/>
                    <a:pt x="383" y="201"/>
                  </a:cubicBezTo>
                  <a:cubicBezTo>
                    <a:pt x="383" y="200"/>
                    <a:pt x="383" y="200"/>
                    <a:pt x="382" y="199"/>
                  </a:cubicBezTo>
                  <a:cubicBezTo>
                    <a:pt x="382" y="199"/>
                    <a:pt x="382" y="199"/>
                    <a:pt x="382" y="198"/>
                  </a:cubicBezTo>
                  <a:cubicBezTo>
                    <a:pt x="382" y="197"/>
                    <a:pt x="381" y="196"/>
                    <a:pt x="381" y="196"/>
                  </a:cubicBezTo>
                  <a:cubicBezTo>
                    <a:pt x="381" y="196"/>
                    <a:pt x="381" y="196"/>
                    <a:pt x="381" y="195"/>
                  </a:cubicBezTo>
                  <a:cubicBezTo>
                    <a:pt x="381" y="195"/>
                    <a:pt x="381" y="195"/>
                    <a:pt x="381" y="195"/>
                  </a:cubicBezTo>
                  <a:cubicBezTo>
                    <a:pt x="381" y="194"/>
                    <a:pt x="381" y="194"/>
                    <a:pt x="381" y="192"/>
                  </a:cubicBezTo>
                  <a:cubicBezTo>
                    <a:pt x="382" y="191"/>
                    <a:pt x="382" y="191"/>
                    <a:pt x="382" y="192"/>
                  </a:cubicBezTo>
                  <a:cubicBezTo>
                    <a:pt x="383" y="192"/>
                    <a:pt x="383" y="192"/>
                    <a:pt x="383" y="191"/>
                  </a:cubicBezTo>
                  <a:cubicBezTo>
                    <a:pt x="383" y="190"/>
                    <a:pt x="383" y="190"/>
                    <a:pt x="383" y="190"/>
                  </a:cubicBezTo>
                  <a:cubicBezTo>
                    <a:pt x="383" y="190"/>
                    <a:pt x="383" y="189"/>
                    <a:pt x="383" y="189"/>
                  </a:cubicBezTo>
                  <a:cubicBezTo>
                    <a:pt x="383" y="189"/>
                    <a:pt x="383" y="189"/>
                    <a:pt x="384" y="189"/>
                  </a:cubicBezTo>
                  <a:cubicBezTo>
                    <a:pt x="385" y="190"/>
                    <a:pt x="385" y="190"/>
                    <a:pt x="385" y="190"/>
                  </a:cubicBezTo>
                  <a:cubicBezTo>
                    <a:pt x="386" y="189"/>
                    <a:pt x="386" y="189"/>
                    <a:pt x="386" y="188"/>
                  </a:cubicBezTo>
                  <a:cubicBezTo>
                    <a:pt x="386" y="188"/>
                    <a:pt x="386" y="188"/>
                    <a:pt x="386" y="188"/>
                  </a:cubicBezTo>
                  <a:cubicBezTo>
                    <a:pt x="388" y="188"/>
                    <a:pt x="388" y="188"/>
                    <a:pt x="389" y="190"/>
                  </a:cubicBezTo>
                  <a:cubicBezTo>
                    <a:pt x="390" y="191"/>
                    <a:pt x="391" y="192"/>
                    <a:pt x="391" y="192"/>
                  </a:cubicBezTo>
                  <a:cubicBezTo>
                    <a:pt x="391" y="192"/>
                    <a:pt x="391" y="192"/>
                    <a:pt x="391" y="192"/>
                  </a:cubicBezTo>
                  <a:cubicBezTo>
                    <a:pt x="391" y="191"/>
                    <a:pt x="392" y="191"/>
                    <a:pt x="392" y="192"/>
                  </a:cubicBezTo>
                  <a:cubicBezTo>
                    <a:pt x="392" y="192"/>
                    <a:pt x="392" y="192"/>
                    <a:pt x="392" y="191"/>
                  </a:cubicBezTo>
                  <a:cubicBezTo>
                    <a:pt x="392" y="191"/>
                    <a:pt x="392" y="191"/>
                    <a:pt x="393" y="190"/>
                  </a:cubicBezTo>
                  <a:cubicBezTo>
                    <a:pt x="393" y="190"/>
                    <a:pt x="393" y="190"/>
                    <a:pt x="394" y="191"/>
                  </a:cubicBezTo>
                  <a:cubicBezTo>
                    <a:pt x="394" y="191"/>
                    <a:pt x="395" y="192"/>
                    <a:pt x="395" y="192"/>
                  </a:cubicBezTo>
                  <a:cubicBezTo>
                    <a:pt x="396" y="193"/>
                    <a:pt x="396" y="193"/>
                    <a:pt x="396" y="194"/>
                  </a:cubicBezTo>
                  <a:cubicBezTo>
                    <a:pt x="396" y="194"/>
                    <a:pt x="396" y="195"/>
                    <a:pt x="396" y="195"/>
                  </a:cubicBezTo>
                  <a:cubicBezTo>
                    <a:pt x="396" y="195"/>
                    <a:pt x="396" y="195"/>
                    <a:pt x="396" y="196"/>
                  </a:cubicBezTo>
                  <a:cubicBezTo>
                    <a:pt x="396" y="196"/>
                    <a:pt x="397" y="196"/>
                    <a:pt x="397" y="196"/>
                  </a:cubicBezTo>
                  <a:cubicBezTo>
                    <a:pt x="397" y="195"/>
                    <a:pt x="397" y="195"/>
                    <a:pt x="398" y="196"/>
                  </a:cubicBezTo>
                  <a:cubicBezTo>
                    <a:pt x="398" y="197"/>
                    <a:pt x="398" y="197"/>
                    <a:pt x="398" y="198"/>
                  </a:cubicBezTo>
                  <a:cubicBezTo>
                    <a:pt x="398" y="198"/>
                    <a:pt x="398" y="198"/>
                    <a:pt x="398" y="198"/>
                  </a:cubicBezTo>
                  <a:cubicBezTo>
                    <a:pt x="398" y="198"/>
                    <a:pt x="398" y="199"/>
                    <a:pt x="398" y="199"/>
                  </a:cubicBezTo>
                  <a:cubicBezTo>
                    <a:pt x="398" y="199"/>
                    <a:pt x="398" y="199"/>
                    <a:pt x="398" y="200"/>
                  </a:cubicBezTo>
                  <a:cubicBezTo>
                    <a:pt x="398" y="201"/>
                    <a:pt x="398" y="202"/>
                    <a:pt x="397" y="202"/>
                  </a:cubicBezTo>
                  <a:cubicBezTo>
                    <a:pt x="397" y="201"/>
                    <a:pt x="397" y="201"/>
                    <a:pt x="397" y="203"/>
                  </a:cubicBezTo>
                  <a:cubicBezTo>
                    <a:pt x="397" y="203"/>
                    <a:pt x="397" y="204"/>
                    <a:pt x="397" y="204"/>
                  </a:cubicBezTo>
                  <a:cubicBezTo>
                    <a:pt x="397" y="204"/>
                    <a:pt x="395" y="204"/>
                    <a:pt x="395" y="203"/>
                  </a:cubicBezTo>
                  <a:cubicBezTo>
                    <a:pt x="395" y="203"/>
                    <a:pt x="394" y="203"/>
                    <a:pt x="394" y="204"/>
                  </a:cubicBezTo>
                  <a:cubicBezTo>
                    <a:pt x="394" y="204"/>
                    <a:pt x="394" y="204"/>
                    <a:pt x="393" y="204"/>
                  </a:cubicBezTo>
                  <a:cubicBezTo>
                    <a:pt x="393" y="204"/>
                    <a:pt x="393" y="203"/>
                    <a:pt x="392" y="202"/>
                  </a:cubicBezTo>
                  <a:cubicBezTo>
                    <a:pt x="392" y="201"/>
                    <a:pt x="392" y="200"/>
                    <a:pt x="392" y="201"/>
                  </a:cubicBezTo>
                  <a:cubicBezTo>
                    <a:pt x="392" y="201"/>
                    <a:pt x="391" y="201"/>
                    <a:pt x="391" y="201"/>
                  </a:cubicBezTo>
                  <a:cubicBezTo>
                    <a:pt x="391" y="201"/>
                    <a:pt x="390" y="200"/>
                    <a:pt x="391" y="200"/>
                  </a:cubicBezTo>
                  <a:cubicBezTo>
                    <a:pt x="391" y="199"/>
                    <a:pt x="391" y="199"/>
                    <a:pt x="390" y="199"/>
                  </a:cubicBezTo>
                  <a:cubicBezTo>
                    <a:pt x="390" y="199"/>
                    <a:pt x="390" y="199"/>
                    <a:pt x="390" y="199"/>
                  </a:cubicBezTo>
                  <a:cubicBezTo>
                    <a:pt x="390" y="199"/>
                    <a:pt x="390" y="199"/>
                    <a:pt x="390" y="199"/>
                  </a:cubicBezTo>
                  <a:cubicBezTo>
                    <a:pt x="389" y="199"/>
                    <a:pt x="389" y="199"/>
                    <a:pt x="389" y="198"/>
                  </a:cubicBezTo>
                  <a:cubicBezTo>
                    <a:pt x="389" y="198"/>
                    <a:pt x="389" y="198"/>
                    <a:pt x="389" y="198"/>
                  </a:cubicBezTo>
                  <a:cubicBezTo>
                    <a:pt x="389" y="198"/>
                    <a:pt x="389" y="198"/>
                    <a:pt x="389" y="198"/>
                  </a:cubicBezTo>
                  <a:cubicBezTo>
                    <a:pt x="389" y="198"/>
                    <a:pt x="389" y="198"/>
                    <a:pt x="389" y="199"/>
                  </a:cubicBezTo>
                  <a:cubicBezTo>
                    <a:pt x="389" y="199"/>
                    <a:pt x="389" y="199"/>
                    <a:pt x="389" y="199"/>
                  </a:cubicBezTo>
                  <a:cubicBezTo>
                    <a:pt x="389" y="200"/>
                    <a:pt x="389" y="200"/>
                    <a:pt x="389" y="200"/>
                  </a:cubicBezTo>
                  <a:cubicBezTo>
                    <a:pt x="389" y="201"/>
                    <a:pt x="390" y="202"/>
                    <a:pt x="390" y="202"/>
                  </a:cubicBezTo>
                  <a:cubicBezTo>
                    <a:pt x="390" y="202"/>
                    <a:pt x="390" y="203"/>
                    <a:pt x="390" y="203"/>
                  </a:cubicBezTo>
                  <a:cubicBezTo>
                    <a:pt x="390" y="204"/>
                    <a:pt x="390" y="204"/>
                    <a:pt x="390" y="204"/>
                  </a:cubicBezTo>
                  <a:cubicBezTo>
                    <a:pt x="390" y="205"/>
                    <a:pt x="390" y="205"/>
                    <a:pt x="390" y="205"/>
                  </a:cubicBezTo>
                  <a:cubicBezTo>
                    <a:pt x="390" y="204"/>
                    <a:pt x="390" y="204"/>
                    <a:pt x="390" y="204"/>
                  </a:cubicBezTo>
                  <a:cubicBezTo>
                    <a:pt x="390" y="205"/>
                    <a:pt x="390" y="205"/>
                    <a:pt x="390" y="205"/>
                  </a:cubicBezTo>
                  <a:cubicBezTo>
                    <a:pt x="390" y="205"/>
                    <a:pt x="390" y="207"/>
                    <a:pt x="391" y="207"/>
                  </a:cubicBezTo>
                  <a:cubicBezTo>
                    <a:pt x="391" y="208"/>
                    <a:pt x="391" y="209"/>
                    <a:pt x="391" y="209"/>
                  </a:cubicBezTo>
                  <a:cubicBezTo>
                    <a:pt x="390" y="209"/>
                    <a:pt x="390" y="210"/>
                    <a:pt x="390" y="211"/>
                  </a:cubicBezTo>
                  <a:cubicBezTo>
                    <a:pt x="390" y="211"/>
                    <a:pt x="390" y="211"/>
                    <a:pt x="390" y="212"/>
                  </a:cubicBezTo>
                  <a:cubicBezTo>
                    <a:pt x="390" y="212"/>
                    <a:pt x="390" y="212"/>
                    <a:pt x="390" y="212"/>
                  </a:cubicBezTo>
                  <a:cubicBezTo>
                    <a:pt x="390" y="212"/>
                    <a:pt x="391" y="212"/>
                    <a:pt x="391" y="211"/>
                  </a:cubicBezTo>
                  <a:cubicBezTo>
                    <a:pt x="391" y="211"/>
                    <a:pt x="391" y="211"/>
                    <a:pt x="391" y="211"/>
                  </a:cubicBezTo>
                  <a:cubicBezTo>
                    <a:pt x="392" y="211"/>
                    <a:pt x="392" y="211"/>
                    <a:pt x="392" y="211"/>
                  </a:cubicBezTo>
                  <a:cubicBezTo>
                    <a:pt x="392" y="211"/>
                    <a:pt x="392" y="211"/>
                    <a:pt x="392" y="212"/>
                  </a:cubicBezTo>
                  <a:cubicBezTo>
                    <a:pt x="392" y="212"/>
                    <a:pt x="392" y="212"/>
                    <a:pt x="392" y="213"/>
                  </a:cubicBezTo>
                  <a:cubicBezTo>
                    <a:pt x="392" y="213"/>
                    <a:pt x="392" y="214"/>
                    <a:pt x="392" y="215"/>
                  </a:cubicBezTo>
                  <a:cubicBezTo>
                    <a:pt x="393" y="216"/>
                    <a:pt x="393" y="216"/>
                    <a:pt x="393" y="217"/>
                  </a:cubicBezTo>
                  <a:cubicBezTo>
                    <a:pt x="392" y="217"/>
                    <a:pt x="392" y="216"/>
                    <a:pt x="391" y="216"/>
                  </a:cubicBezTo>
                  <a:cubicBezTo>
                    <a:pt x="391" y="216"/>
                    <a:pt x="390" y="215"/>
                    <a:pt x="390" y="215"/>
                  </a:cubicBezTo>
                  <a:cubicBezTo>
                    <a:pt x="390" y="215"/>
                    <a:pt x="389" y="215"/>
                    <a:pt x="389" y="215"/>
                  </a:cubicBezTo>
                  <a:cubicBezTo>
                    <a:pt x="389" y="215"/>
                    <a:pt x="389" y="216"/>
                    <a:pt x="389" y="216"/>
                  </a:cubicBezTo>
                  <a:cubicBezTo>
                    <a:pt x="389" y="217"/>
                    <a:pt x="389" y="217"/>
                    <a:pt x="390" y="217"/>
                  </a:cubicBezTo>
                  <a:cubicBezTo>
                    <a:pt x="390" y="217"/>
                    <a:pt x="390" y="218"/>
                    <a:pt x="390" y="218"/>
                  </a:cubicBezTo>
                  <a:cubicBezTo>
                    <a:pt x="390" y="218"/>
                    <a:pt x="390" y="219"/>
                    <a:pt x="390" y="219"/>
                  </a:cubicBezTo>
                  <a:cubicBezTo>
                    <a:pt x="390" y="219"/>
                    <a:pt x="390" y="219"/>
                    <a:pt x="390" y="220"/>
                  </a:cubicBezTo>
                  <a:cubicBezTo>
                    <a:pt x="389" y="223"/>
                    <a:pt x="388" y="224"/>
                    <a:pt x="389" y="225"/>
                  </a:cubicBezTo>
                  <a:cubicBezTo>
                    <a:pt x="389" y="225"/>
                    <a:pt x="389" y="227"/>
                    <a:pt x="388" y="228"/>
                  </a:cubicBezTo>
                  <a:cubicBezTo>
                    <a:pt x="388" y="228"/>
                    <a:pt x="388" y="228"/>
                    <a:pt x="386" y="228"/>
                  </a:cubicBezTo>
                  <a:cubicBezTo>
                    <a:pt x="384" y="227"/>
                    <a:pt x="383" y="226"/>
                    <a:pt x="383" y="226"/>
                  </a:cubicBezTo>
                  <a:close/>
                  <a:moveTo>
                    <a:pt x="389" y="219"/>
                  </a:moveTo>
                  <a:cubicBezTo>
                    <a:pt x="389" y="219"/>
                    <a:pt x="389" y="219"/>
                    <a:pt x="389" y="219"/>
                  </a:cubicBezTo>
                  <a:cubicBezTo>
                    <a:pt x="389" y="219"/>
                    <a:pt x="389" y="219"/>
                    <a:pt x="389" y="219"/>
                  </a:cubicBezTo>
                  <a:cubicBezTo>
                    <a:pt x="389" y="219"/>
                    <a:pt x="389" y="218"/>
                    <a:pt x="389" y="218"/>
                  </a:cubicBezTo>
                  <a:cubicBezTo>
                    <a:pt x="389" y="218"/>
                    <a:pt x="389" y="218"/>
                    <a:pt x="389" y="219"/>
                  </a:cubicBezTo>
                  <a:close/>
                  <a:moveTo>
                    <a:pt x="384" y="205"/>
                  </a:moveTo>
                  <a:cubicBezTo>
                    <a:pt x="384" y="206"/>
                    <a:pt x="384" y="206"/>
                    <a:pt x="384" y="205"/>
                  </a:cubicBezTo>
                  <a:cubicBezTo>
                    <a:pt x="384" y="205"/>
                    <a:pt x="384" y="205"/>
                    <a:pt x="384" y="205"/>
                  </a:cubicBezTo>
                  <a:cubicBezTo>
                    <a:pt x="384" y="205"/>
                    <a:pt x="384" y="205"/>
                    <a:pt x="384" y="205"/>
                  </a:cubicBezTo>
                  <a:close/>
                  <a:moveTo>
                    <a:pt x="383" y="200"/>
                  </a:moveTo>
                  <a:cubicBezTo>
                    <a:pt x="383" y="201"/>
                    <a:pt x="383" y="201"/>
                    <a:pt x="383" y="201"/>
                  </a:cubicBezTo>
                  <a:cubicBezTo>
                    <a:pt x="383" y="201"/>
                    <a:pt x="383" y="201"/>
                    <a:pt x="383" y="201"/>
                  </a:cubicBezTo>
                  <a:cubicBezTo>
                    <a:pt x="383" y="200"/>
                    <a:pt x="383" y="200"/>
                    <a:pt x="383" y="200"/>
                  </a:cubicBezTo>
                  <a:close/>
                  <a:moveTo>
                    <a:pt x="394" y="203"/>
                  </a:moveTo>
                  <a:cubicBezTo>
                    <a:pt x="394" y="203"/>
                    <a:pt x="394" y="203"/>
                    <a:pt x="394" y="203"/>
                  </a:cubicBezTo>
                  <a:cubicBezTo>
                    <a:pt x="393" y="203"/>
                    <a:pt x="393" y="202"/>
                    <a:pt x="393" y="202"/>
                  </a:cubicBezTo>
                  <a:cubicBezTo>
                    <a:pt x="394" y="202"/>
                    <a:pt x="394" y="202"/>
                    <a:pt x="394" y="203"/>
                  </a:cubicBezTo>
                  <a:close/>
                  <a:moveTo>
                    <a:pt x="394" y="200"/>
                  </a:moveTo>
                  <a:cubicBezTo>
                    <a:pt x="394" y="200"/>
                    <a:pt x="393" y="200"/>
                    <a:pt x="393" y="200"/>
                  </a:cubicBezTo>
                  <a:cubicBezTo>
                    <a:pt x="393" y="200"/>
                    <a:pt x="393" y="199"/>
                    <a:pt x="393" y="199"/>
                  </a:cubicBezTo>
                  <a:cubicBezTo>
                    <a:pt x="393" y="199"/>
                    <a:pt x="393" y="199"/>
                    <a:pt x="394" y="199"/>
                  </a:cubicBezTo>
                  <a:cubicBezTo>
                    <a:pt x="394" y="199"/>
                    <a:pt x="394" y="199"/>
                    <a:pt x="394" y="200"/>
                  </a:cubicBezTo>
                  <a:close/>
                  <a:moveTo>
                    <a:pt x="396" y="201"/>
                  </a:moveTo>
                  <a:cubicBezTo>
                    <a:pt x="396" y="201"/>
                    <a:pt x="396" y="201"/>
                    <a:pt x="396" y="201"/>
                  </a:cubicBezTo>
                  <a:cubicBezTo>
                    <a:pt x="396" y="200"/>
                    <a:pt x="396" y="200"/>
                    <a:pt x="396" y="200"/>
                  </a:cubicBezTo>
                  <a:cubicBezTo>
                    <a:pt x="396" y="200"/>
                    <a:pt x="396" y="201"/>
                    <a:pt x="396" y="201"/>
                  </a:cubicBezTo>
                  <a:close/>
                  <a:moveTo>
                    <a:pt x="360" y="191"/>
                  </a:moveTo>
                  <a:cubicBezTo>
                    <a:pt x="359" y="190"/>
                    <a:pt x="359" y="189"/>
                    <a:pt x="359" y="189"/>
                  </a:cubicBezTo>
                  <a:cubicBezTo>
                    <a:pt x="359" y="188"/>
                    <a:pt x="358" y="188"/>
                    <a:pt x="358" y="188"/>
                  </a:cubicBezTo>
                  <a:cubicBezTo>
                    <a:pt x="357" y="188"/>
                    <a:pt x="357" y="188"/>
                    <a:pt x="357" y="187"/>
                  </a:cubicBezTo>
                  <a:cubicBezTo>
                    <a:pt x="357" y="187"/>
                    <a:pt x="357" y="186"/>
                    <a:pt x="357" y="186"/>
                  </a:cubicBezTo>
                  <a:cubicBezTo>
                    <a:pt x="356" y="185"/>
                    <a:pt x="355" y="184"/>
                    <a:pt x="355" y="184"/>
                  </a:cubicBezTo>
                  <a:cubicBezTo>
                    <a:pt x="355" y="184"/>
                    <a:pt x="355" y="183"/>
                    <a:pt x="353" y="182"/>
                  </a:cubicBezTo>
                  <a:cubicBezTo>
                    <a:pt x="351" y="180"/>
                    <a:pt x="350" y="180"/>
                    <a:pt x="348" y="180"/>
                  </a:cubicBezTo>
                  <a:cubicBezTo>
                    <a:pt x="347" y="180"/>
                    <a:pt x="346" y="180"/>
                    <a:pt x="346" y="180"/>
                  </a:cubicBezTo>
                  <a:cubicBezTo>
                    <a:pt x="346" y="180"/>
                    <a:pt x="346" y="180"/>
                    <a:pt x="345" y="180"/>
                  </a:cubicBezTo>
                  <a:cubicBezTo>
                    <a:pt x="345" y="180"/>
                    <a:pt x="340" y="177"/>
                    <a:pt x="339" y="175"/>
                  </a:cubicBezTo>
                  <a:cubicBezTo>
                    <a:pt x="338" y="174"/>
                    <a:pt x="338" y="173"/>
                    <a:pt x="338" y="172"/>
                  </a:cubicBezTo>
                  <a:cubicBezTo>
                    <a:pt x="338" y="172"/>
                    <a:pt x="338" y="171"/>
                    <a:pt x="338" y="171"/>
                  </a:cubicBezTo>
                  <a:cubicBezTo>
                    <a:pt x="338" y="169"/>
                    <a:pt x="337" y="169"/>
                    <a:pt x="338" y="169"/>
                  </a:cubicBezTo>
                  <a:cubicBezTo>
                    <a:pt x="338" y="169"/>
                    <a:pt x="339" y="169"/>
                    <a:pt x="339" y="169"/>
                  </a:cubicBezTo>
                  <a:cubicBezTo>
                    <a:pt x="339" y="168"/>
                    <a:pt x="341" y="167"/>
                    <a:pt x="341" y="168"/>
                  </a:cubicBezTo>
                  <a:cubicBezTo>
                    <a:pt x="341" y="168"/>
                    <a:pt x="341" y="168"/>
                    <a:pt x="342" y="168"/>
                  </a:cubicBezTo>
                  <a:cubicBezTo>
                    <a:pt x="342" y="166"/>
                    <a:pt x="343" y="165"/>
                    <a:pt x="343" y="165"/>
                  </a:cubicBezTo>
                  <a:cubicBezTo>
                    <a:pt x="343" y="165"/>
                    <a:pt x="343" y="165"/>
                    <a:pt x="343" y="165"/>
                  </a:cubicBezTo>
                  <a:cubicBezTo>
                    <a:pt x="344" y="164"/>
                    <a:pt x="344" y="164"/>
                    <a:pt x="344" y="165"/>
                  </a:cubicBezTo>
                  <a:cubicBezTo>
                    <a:pt x="344" y="165"/>
                    <a:pt x="344" y="165"/>
                    <a:pt x="344" y="165"/>
                  </a:cubicBezTo>
                  <a:cubicBezTo>
                    <a:pt x="344" y="165"/>
                    <a:pt x="344" y="164"/>
                    <a:pt x="344" y="164"/>
                  </a:cubicBezTo>
                  <a:cubicBezTo>
                    <a:pt x="344" y="164"/>
                    <a:pt x="344" y="164"/>
                    <a:pt x="344" y="164"/>
                  </a:cubicBezTo>
                  <a:cubicBezTo>
                    <a:pt x="344" y="163"/>
                    <a:pt x="345" y="164"/>
                    <a:pt x="345" y="165"/>
                  </a:cubicBezTo>
                  <a:cubicBezTo>
                    <a:pt x="345" y="165"/>
                    <a:pt x="345" y="165"/>
                    <a:pt x="345" y="165"/>
                  </a:cubicBezTo>
                  <a:cubicBezTo>
                    <a:pt x="346" y="166"/>
                    <a:pt x="346" y="165"/>
                    <a:pt x="347" y="164"/>
                  </a:cubicBezTo>
                  <a:cubicBezTo>
                    <a:pt x="347" y="163"/>
                    <a:pt x="347" y="163"/>
                    <a:pt x="348" y="163"/>
                  </a:cubicBezTo>
                  <a:cubicBezTo>
                    <a:pt x="348" y="163"/>
                    <a:pt x="348" y="164"/>
                    <a:pt x="348" y="163"/>
                  </a:cubicBezTo>
                  <a:cubicBezTo>
                    <a:pt x="348" y="163"/>
                    <a:pt x="348" y="163"/>
                    <a:pt x="348" y="163"/>
                  </a:cubicBezTo>
                  <a:cubicBezTo>
                    <a:pt x="349" y="164"/>
                    <a:pt x="349" y="163"/>
                    <a:pt x="349" y="162"/>
                  </a:cubicBezTo>
                  <a:cubicBezTo>
                    <a:pt x="349" y="161"/>
                    <a:pt x="349" y="162"/>
                    <a:pt x="350" y="163"/>
                  </a:cubicBezTo>
                  <a:cubicBezTo>
                    <a:pt x="350" y="163"/>
                    <a:pt x="350" y="163"/>
                    <a:pt x="350" y="163"/>
                  </a:cubicBezTo>
                  <a:cubicBezTo>
                    <a:pt x="350" y="162"/>
                    <a:pt x="351" y="162"/>
                    <a:pt x="353" y="163"/>
                  </a:cubicBezTo>
                  <a:cubicBezTo>
                    <a:pt x="353" y="164"/>
                    <a:pt x="354" y="164"/>
                    <a:pt x="354" y="163"/>
                  </a:cubicBezTo>
                  <a:cubicBezTo>
                    <a:pt x="354" y="163"/>
                    <a:pt x="354" y="163"/>
                    <a:pt x="354" y="163"/>
                  </a:cubicBezTo>
                  <a:cubicBezTo>
                    <a:pt x="354" y="163"/>
                    <a:pt x="354" y="163"/>
                    <a:pt x="354" y="164"/>
                  </a:cubicBezTo>
                  <a:cubicBezTo>
                    <a:pt x="354" y="164"/>
                    <a:pt x="354" y="165"/>
                    <a:pt x="355" y="165"/>
                  </a:cubicBezTo>
                  <a:cubicBezTo>
                    <a:pt x="355" y="165"/>
                    <a:pt x="355" y="165"/>
                    <a:pt x="355" y="165"/>
                  </a:cubicBezTo>
                  <a:cubicBezTo>
                    <a:pt x="355" y="165"/>
                    <a:pt x="354" y="165"/>
                    <a:pt x="354" y="165"/>
                  </a:cubicBezTo>
                  <a:cubicBezTo>
                    <a:pt x="353" y="164"/>
                    <a:pt x="353" y="164"/>
                    <a:pt x="353" y="164"/>
                  </a:cubicBezTo>
                  <a:cubicBezTo>
                    <a:pt x="354" y="165"/>
                    <a:pt x="354" y="165"/>
                    <a:pt x="353" y="165"/>
                  </a:cubicBezTo>
                  <a:cubicBezTo>
                    <a:pt x="353" y="165"/>
                    <a:pt x="353" y="165"/>
                    <a:pt x="353" y="165"/>
                  </a:cubicBezTo>
                  <a:cubicBezTo>
                    <a:pt x="353" y="165"/>
                    <a:pt x="354" y="165"/>
                    <a:pt x="353" y="165"/>
                  </a:cubicBezTo>
                  <a:cubicBezTo>
                    <a:pt x="353" y="166"/>
                    <a:pt x="357" y="168"/>
                    <a:pt x="357" y="168"/>
                  </a:cubicBezTo>
                  <a:cubicBezTo>
                    <a:pt x="357" y="168"/>
                    <a:pt x="358" y="168"/>
                    <a:pt x="358" y="169"/>
                  </a:cubicBezTo>
                  <a:cubicBezTo>
                    <a:pt x="358" y="169"/>
                    <a:pt x="358" y="169"/>
                    <a:pt x="358" y="169"/>
                  </a:cubicBezTo>
                  <a:cubicBezTo>
                    <a:pt x="359" y="169"/>
                    <a:pt x="359" y="169"/>
                    <a:pt x="359" y="170"/>
                  </a:cubicBezTo>
                  <a:cubicBezTo>
                    <a:pt x="359" y="170"/>
                    <a:pt x="360" y="171"/>
                    <a:pt x="360" y="170"/>
                  </a:cubicBezTo>
                  <a:cubicBezTo>
                    <a:pt x="360" y="170"/>
                    <a:pt x="360" y="170"/>
                    <a:pt x="360" y="170"/>
                  </a:cubicBezTo>
                  <a:cubicBezTo>
                    <a:pt x="360" y="170"/>
                    <a:pt x="360" y="170"/>
                    <a:pt x="361" y="170"/>
                  </a:cubicBezTo>
                  <a:cubicBezTo>
                    <a:pt x="361" y="170"/>
                    <a:pt x="361" y="170"/>
                    <a:pt x="361" y="170"/>
                  </a:cubicBezTo>
                  <a:cubicBezTo>
                    <a:pt x="361" y="171"/>
                    <a:pt x="362" y="171"/>
                    <a:pt x="362" y="171"/>
                  </a:cubicBezTo>
                  <a:cubicBezTo>
                    <a:pt x="362" y="171"/>
                    <a:pt x="363" y="171"/>
                    <a:pt x="363" y="171"/>
                  </a:cubicBezTo>
                  <a:cubicBezTo>
                    <a:pt x="364" y="171"/>
                    <a:pt x="364" y="171"/>
                    <a:pt x="364" y="171"/>
                  </a:cubicBezTo>
                  <a:cubicBezTo>
                    <a:pt x="364" y="171"/>
                    <a:pt x="365" y="171"/>
                    <a:pt x="365" y="172"/>
                  </a:cubicBezTo>
                  <a:cubicBezTo>
                    <a:pt x="365" y="172"/>
                    <a:pt x="365" y="172"/>
                    <a:pt x="365" y="172"/>
                  </a:cubicBezTo>
                  <a:cubicBezTo>
                    <a:pt x="365" y="172"/>
                    <a:pt x="366" y="172"/>
                    <a:pt x="366" y="172"/>
                  </a:cubicBezTo>
                  <a:cubicBezTo>
                    <a:pt x="366" y="172"/>
                    <a:pt x="367" y="172"/>
                    <a:pt x="367" y="172"/>
                  </a:cubicBezTo>
                  <a:cubicBezTo>
                    <a:pt x="367" y="172"/>
                    <a:pt x="367" y="172"/>
                    <a:pt x="368" y="173"/>
                  </a:cubicBezTo>
                  <a:cubicBezTo>
                    <a:pt x="369" y="173"/>
                    <a:pt x="369" y="173"/>
                    <a:pt x="370" y="174"/>
                  </a:cubicBezTo>
                  <a:cubicBezTo>
                    <a:pt x="370" y="174"/>
                    <a:pt x="371" y="174"/>
                    <a:pt x="371" y="174"/>
                  </a:cubicBezTo>
                  <a:cubicBezTo>
                    <a:pt x="371" y="175"/>
                    <a:pt x="370" y="175"/>
                    <a:pt x="370" y="175"/>
                  </a:cubicBezTo>
                  <a:cubicBezTo>
                    <a:pt x="368" y="174"/>
                    <a:pt x="368" y="174"/>
                    <a:pt x="369" y="175"/>
                  </a:cubicBezTo>
                  <a:cubicBezTo>
                    <a:pt x="369" y="175"/>
                    <a:pt x="369" y="175"/>
                    <a:pt x="368" y="175"/>
                  </a:cubicBezTo>
                  <a:cubicBezTo>
                    <a:pt x="367" y="174"/>
                    <a:pt x="367" y="174"/>
                    <a:pt x="367" y="174"/>
                  </a:cubicBezTo>
                  <a:cubicBezTo>
                    <a:pt x="367" y="175"/>
                    <a:pt x="367" y="175"/>
                    <a:pt x="367" y="175"/>
                  </a:cubicBezTo>
                  <a:cubicBezTo>
                    <a:pt x="368" y="175"/>
                    <a:pt x="368" y="176"/>
                    <a:pt x="368" y="177"/>
                  </a:cubicBezTo>
                  <a:cubicBezTo>
                    <a:pt x="368" y="177"/>
                    <a:pt x="368" y="177"/>
                    <a:pt x="368" y="176"/>
                  </a:cubicBezTo>
                  <a:cubicBezTo>
                    <a:pt x="367" y="176"/>
                    <a:pt x="367" y="176"/>
                    <a:pt x="367" y="176"/>
                  </a:cubicBezTo>
                  <a:cubicBezTo>
                    <a:pt x="367" y="176"/>
                    <a:pt x="367" y="177"/>
                    <a:pt x="366" y="176"/>
                  </a:cubicBezTo>
                  <a:cubicBezTo>
                    <a:pt x="366" y="176"/>
                    <a:pt x="366" y="177"/>
                    <a:pt x="365" y="177"/>
                  </a:cubicBezTo>
                  <a:cubicBezTo>
                    <a:pt x="365" y="177"/>
                    <a:pt x="365" y="177"/>
                    <a:pt x="365" y="177"/>
                  </a:cubicBezTo>
                  <a:cubicBezTo>
                    <a:pt x="365" y="177"/>
                    <a:pt x="365" y="177"/>
                    <a:pt x="364" y="177"/>
                  </a:cubicBezTo>
                  <a:cubicBezTo>
                    <a:pt x="364" y="177"/>
                    <a:pt x="364" y="177"/>
                    <a:pt x="364" y="177"/>
                  </a:cubicBezTo>
                  <a:cubicBezTo>
                    <a:pt x="364" y="177"/>
                    <a:pt x="364" y="176"/>
                    <a:pt x="364" y="176"/>
                  </a:cubicBezTo>
                  <a:cubicBezTo>
                    <a:pt x="364" y="176"/>
                    <a:pt x="363" y="176"/>
                    <a:pt x="363" y="176"/>
                  </a:cubicBezTo>
                  <a:cubicBezTo>
                    <a:pt x="363" y="176"/>
                    <a:pt x="363" y="176"/>
                    <a:pt x="363" y="176"/>
                  </a:cubicBezTo>
                  <a:cubicBezTo>
                    <a:pt x="363" y="176"/>
                    <a:pt x="363" y="176"/>
                    <a:pt x="363" y="177"/>
                  </a:cubicBezTo>
                  <a:cubicBezTo>
                    <a:pt x="364" y="177"/>
                    <a:pt x="364" y="178"/>
                    <a:pt x="364" y="179"/>
                  </a:cubicBezTo>
                  <a:cubicBezTo>
                    <a:pt x="364" y="179"/>
                    <a:pt x="364" y="180"/>
                    <a:pt x="365" y="180"/>
                  </a:cubicBezTo>
                  <a:cubicBezTo>
                    <a:pt x="365" y="180"/>
                    <a:pt x="365" y="180"/>
                    <a:pt x="365" y="181"/>
                  </a:cubicBezTo>
                  <a:cubicBezTo>
                    <a:pt x="365" y="181"/>
                    <a:pt x="366" y="182"/>
                    <a:pt x="366" y="182"/>
                  </a:cubicBezTo>
                  <a:cubicBezTo>
                    <a:pt x="366" y="182"/>
                    <a:pt x="368" y="186"/>
                    <a:pt x="368" y="187"/>
                  </a:cubicBezTo>
                  <a:cubicBezTo>
                    <a:pt x="368" y="187"/>
                    <a:pt x="368" y="187"/>
                    <a:pt x="368" y="188"/>
                  </a:cubicBezTo>
                  <a:cubicBezTo>
                    <a:pt x="369" y="188"/>
                    <a:pt x="369" y="188"/>
                    <a:pt x="369" y="188"/>
                  </a:cubicBezTo>
                  <a:cubicBezTo>
                    <a:pt x="369" y="189"/>
                    <a:pt x="369" y="189"/>
                    <a:pt x="369" y="189"/>
                  </a:cubicBezTo>
                  <a:cubicBezTo>
                    <a:pt x="369" y="189"/>
                    <a:pt x="370" y="190"/>
                    <a:pt x="370" y="190"/>
                  </a:cubicBezTo>
                  <a:cubicBezTo>
                    <a:pt x="370" y="191"/>
                    <a:pt x="370" y="191"/>
                    <a:pt x="370" y="191"/>
                  </a:cubicBezTo>
                  <a:cubicBezTo>
                    <a:pt x="370" y="192"/>
                    <a:pt x="370" y="192"/>
                    <a:pt x="370" y="193"/>
                  </a:cubicBezTo>
                  <a:cubicBezTo>
                    <a:pt x="370" y="193"/>
                    <a:pt x="370" y="194"/>
                    <a:pt x="370" y="194"/>
                  </a:cubicBezTo>
                  <a:cubicBezTo>
                    <a:pt x="370" y="194"/>
                    <a:pt x="370" y="195"/>
                    <a:pt x="369" y="195"/>
                  </a:cubicBezTo>
                  <a:cubicBezTo>
                    <a:pt x="368" y="196"/>
                    <a:pt x="366" y="195"/>
                    <a:pt x="364" y="194"/>
                  </a:cubicBezTo>
                  <a:cubicBezTo>
                    <a:pt x="363" y="193"/>
                    <a:pt x="362" y="192"/>
                    <a:pt x="362" y="192"/>
                  </a:cubicBezTo>
                  <a:cubicBezTo>
                    <a:pt x="362" y="192"/>
                    <a:pt x="361" y="191"/>
                    <a:pt x="360" y="191"/>
                  </a:cubicBezTo>
                  <a:close/>
                  <a:moveTo>
                    <a:pt x="357" y="174"/>
                  </a:moveTo>
                  <a:cubicBezTo>
                    <a:pt x="356" y="174"/>
                    <a:pt x="355" y="174"/>
                    <a:pt x="355" y="173"/>
                  </a:cubicBezTo>
                  <a:cubicBezTo>
                    <a:pt x="355" y="173"/>
                    <a:pt x="355" y="173"/>
                    <a:pt x="355" y="173"/>
                  </a:cubicBezTo>
                  <a:cubicBezTo>
                    <a:pt x="355" y="173"/>
                    <a:pt x="356" y="172"/>
                    <a:pt x="356" y="171"/>
                  </a:cubicBezTo>
                  <a:cubicBezTo>
                    <a:pt x="356" y="171"/>
                    <a:pt x="354" y="169"/>
                    <a:pt x="354" y="169"/>
                  </a:cubicBezTo>
                  <a:cubicBezTo>
                    <a:pt x="354" y="169"/>
                    <a:pt x="354" y="169"/>
                    <a:pt x="354" y="169"/>
                  </a:cubicBezTo>
                  <a:cubicBezTo>
                    <a:pt x="355" y="169"/>
                    <a:pt x="355" y="169"/>
                    <a:pt x="356" y="169"/>
                  </a:cubicBezTo>
                  <a:cubicBezTo>
                    <a:pt x="356" y="169"/>
                    <a:pt x="356" y="169"/>
                    <a:pt x="357" y="169"/>
                  </a:cubicBezTo>
                  <a:cubicBezTo>
                    <a:pt x="357" y="169"/>
                    <a:pt x="357" y="169"/>
                    <a:pt x="358" y="169"/>
                  </a:cubicBezTo>
                  <a:cubicBezTo>
                    <a:pt x="358" y="170"/>
                    <a:pt x="359" y="170"/>
                    <a:pt x="359" y="171"/>
                  </a:cubicBezTo>
                  <a:cubicBezTo>
                    <a:pt x="359" y="171"/>
                    <a:pt x="359" y="171"/>
                    <a:pt x="359" y="172"/>
                  </a:cubicBezTo>
                  <a:cubicBezTo>
                    <a:pt x="359" y="172"/>
                    <a:pt x="360" y="172"/>
                    <a:pt x="360" y="173"/>
                  </a:cubicBezTo>
                  <a:cubicBezTo>
                    <a:pt x="360" y="174"/>
                    <a:pt x="360" y="174"/>
                    <a:pt x="362" y="175"/>
                  </a:cubicBezTo>
                  <a:cubicBezTo>
                    <a:pt x="363" y="175"/>
                    <a:pt x="363" y="175"/>
                    <a:pt x="363" y="176"/>
                  </a:cubicBezTo>
                  <a:cubicBezTo>
                    <a:pt x="363" y="176"/>
                    <a:pt x="363" y="176"/>
                    <a:pt x="363" y="176"/>
                  </a:cubicBezTo>
                  <a:cubicBezTo>
                    <a:pt x="363" y="175"/>
                    <a:pt x="363" y="175"/>
                    <a:pt x="362" y="176"/>
                  </a:cubicBezTo>
                  <a:cubicBezTo>
                    <a:pt x="362" y="176"/>
                    <a:pt x="361" y="176"/>
                    <a:pt x="361" y="175"/>
                  </a:cubicBezTo>
                  <a:cubicBezTo>
                    <a:pt x="361" y="175"/>
                    <a:pt x="360" y="174"/>
                    <a:pt x="360" y="175"/>
                  </a:cubicBezTo>
                  <a:cubicBezTo>
                    <a:pt x="360" y="175"/>
                    <a:pt x="359" y="175"/>
                    <a:pt x="359" y="174"/>
                  </a:cubicBezTo>
                  <a:cubicBezTo>
                    <a:pt x="358" y="174"/>
                    <a:pt x="357" y="174"/>
                    <a:pt x="357" y="174"/>
                  </a:cubicBezTo>
                  <a:close/>
                  <a:moveTo>
                    <a:pt x="397" y="202"/>
                  </a:moveTo>
                  <a:cubicBezTo>
                    <a:pt x="398" y="202"/>
                    <a:pt x="398" y="202"/>
                    <a:pt x="398" y="202"/>
                  </a:cubicBezTo>
                  <a:cubicBezTo>
                    <a:pt x="398" y="203"/>
                    <a:pt x="398" y="203"/>
                    <a:pt x="398" y="203"/>
                  </a:cubicBezTo>
                  <a:cubicBezTo>
                    <a:pt x="398" y="203"/>
                    <a:pt x="398" y="203"/>
                    <a:pt x="398" y="203"/>
                  </a:cubicBezTo>
                  <a:cubicBezTo>
                    <a:pt x="398" y="203"/>
                    <a:pt x="397" y="203"/>
                    <a:pt x="397" y="202"/>
                  </a:cubicBezTo>
                  <a:close/>
                  <a:moveTo>
                    <a:pt x="361" y="170"/>
                  </a:moveTo>
                  <a:cubicBezTo>
                    <a:pt x="361" y="169"/>
                    <a:pt x="362" y="169"/>
                    <a:pt x="362" y="169"/>
                  </a:cubicBezTo>
                  <a:cubicBezTo>
                    <a:pt x="362" y="170"/>
                    <a:pt x="362" y="170"/>
                    <a:pt x="362" y="170"/>
                  </a:cubicBezTo>
                  <a:cubicBezTo>
                    <a:pt x="361" y="170"/>
                    <a:pt x="361" y="170"/>
                    <a:pt x="361" y="170"/>
                  </a:cubicBezTo>
                  <a:close/>
                  <a:moveTo>
                    <a:pt x="354" y="162"/>
                  </a:moveTo>
                  <a:cubicBezTo>
                    <a:pt x="354" y="161"/>
                    <a:pt x="354" y="162"/>
                    <a:pt x="354" y="162"/>
                  </a:cubicBezTo>
                  <a:cubicBezTo>
                    <a:pt x="354" y="162"/>
                    <a:pt x="354" y="162"/>
                    <a:pt x="354" y="162"/>
                  </a:cubicBezTo>
                  <a:cubicBezTo>
                    <a:pt x="354" y="162"/>
                    <a:pt x="354" y="162"/>
                    <a:pt x="354" y="162"/>
                  </a:cubicBezTo>
                  <a:close/>
                  <a:moveTo>
                    <a:pt x="385" y="185"/>
                  </a:moveTo>
                  <a:cubicBezTo>
                    <a:pt x="385" y="185"/>
                    <a:pt x="386" y="185"/>
                    <a:pt x="386" y="185"/>
                  </a:cubicBezTo>
                  <a:cubicBezTo>
                    <a:pt x="386" y="185"/>
                    <a:pt x="386" y="185"/>
                    <a:pt x="386" y="185"/>
                  </a:cubicBezTo>
                  <a:cubicBezTo>
                    <a:pt x="386" y="185"/>
                    <a:pt x="386" y="185"/>
                    <a:pt x="386" y="185"/>
                  </a:cubicBezTo>
                  <a:cubicBezTo>
                    <a:pt x="385" y="185"/>
                    <a:pt x="385" y="185"/>
                    <a:pt x="385" y="185"/>
                  </a:cubicBezTo>
                  <a:close/>
                  <a:moveTo>
                    <a:pt x="392" y="189"/>
                  </a:moveTo>
                  <a:cubicBezTo>
                    <a:pt x="392" y="189"/>
                    <a:pt x="392" y="189"/>
                    <a:pt x="392" y="189"/>
                  </a:cubicBezTo>
                  <a:cubicBezTo>
                    <a:pt x="392" y="189"/>
                    <a:pt x="392" y="190"/>
                    <a:pt x="392" y="190"/>
                  </a:cubicBezTo>
                  <a:cubicBezTo>
                    <a:pt x="392" y="190"/>
                    <a:pt x="392" y="190"/>
                    <a:pt x="392" y="189"/>
                  </a:cubicBezTo>
                  <a:close/>
                  <a:moveTo>
                    <a:pt x="314" y="91"/>
                  </a:moveTo>
                  <a:cubicBezTo>
                    <a:pt x="314" y="91"/>
                    <a:pt x="315" y="91"/>
                    <a:pt x="315" y="91"/>
                  </a:cubicBezTo>
                  <a:cubicBezTo>
                    <a:pt x="315" y="91"/>
                    <a:pt x="315" y="91"/>
                    <a:pt x="315" y="91"/>
                  </a:cubicBezTo>
                  <a:cubicBezTo>
                    <a:pt x="314" y="91"/>
                    <a:pt x="314" y="91"/>
                    <a:pt x="314" y="91"/>
                  </a:cubicBezTo>
                  <a:close/>
                  <a:moveTo>
                    <a:pt x="417" y="172"/>
                  </a:moveTo>
                  <a:cubicBezTo>
                    <a:pt x="417" y="172"/>
                    <a:pt x="417" y="172"/>
                    <a:pt x="417" y="172"/>
                  </a:cubicBezTo>
                  <a:cubicBezTo>
                    <a:pt x="416" y="171"/>
                    <a:pt x="417" y="172"/>
                    <a:pt x="417" y="172"/>
                  </a:cubicBezTo>
                  <a:cubicBezTo>
                    <a:pt x="417" y="173"/>
                    <a:pt x="417" y="173"/>
                    <a:pt x="417" y="172"/>
                  </a:cubicBezTo>
                  <a:close/>
                  <a:moveTo>
                    <a:pt x="417" y="172"/>
                  </a:moveTo>
                  <a:cubicBezTo>
                    <a:pt x="417" y="172"/>
                    <a:pt x="417" y="172"/>
                    <a:pt x="417" y="173"/>
                  </a:cubicBezTo>
                  <a:cubicBezTo>
                    <a:pt x="417" y="173"/>
                    <a:pt x="417" y="173"/>
                    <a:pt x="417" y="173"/>
                  </a:cubicBezTo>
                  <a:cubicBezTo>
                    <a:pt x="417" y="172"/>
                    <a:pt x="417" y="172"/>
                    <a:pt x="417" y="172"/>
                  </a:cubicBezTo>
                  <a:close/>
                  <a:moveTo>
                    <a:pt x="13" y="279"/>
                  </a:moveTo>
                  <a:cubicBezTo>
                    <a:pt x="13" y="280"/>
                    <a:pt x="13" y="280"/>
                    <a:pt x="13" y="280"/>
                  </a:cubicBezTo>
                  <a:cubicBezTo>
                    <a:pt x="13" y="279"/>
                    <a:pt x="13" y="279"/>
                    <a:pt x="13" y="279"/>
                  </a:cubicBezTo>
                  <a:cubicBezTo>
                    <a:pt x="13" y="279"/>
                    <a:pt x="13" y="279"/>
                    <a:pt x="13" y="278"/>
                  </a:cubicBezTo>
                  <a:cubicBezTo>
                    <a:pt x="12" y="278"/>
                    <a:pt x="12" y="278"/>
                    <a:pt x="12" y="278"/>
                  </a:cubicBezTo>
                  <a:cubicBezTo>
                    <a:pt x="13" y="278"/>
                    <a:pt x="13" y="278"/>
                    <a:pt x="13" y="278"/>
                  </a:cubicBezTo>
                  <a:cubicBezTo>
                    <a:pt x="12" y="277"/>
                    <a:pt x="12" y="277"/>
                    <a:pt x="12" y="277"/>
                  </a:cubicBezTo>
                  <a:cubicBezTo>
                    <a:pt x="12" y="278"/>
                    <a:pt x="12" y="278"/>
                    <a:pt x="13" y="279"/>
                  </a:cubicBezTo>
                  <a:close/>
                  <a:moveTo>
                    <a:pt x="12" y="275"/>
                  </a:moveTo>
                  <a:cubicBezTo>
                    <a:pt x="12" y="276"/>
                    <a:pt x="12" y="276"/>
                    <a:pt x="12" y="276"/>
                  </a:cubicBezTo>
                  <a:cubicBezTo>
                    <a:pt x="12" y="275"/>
                    <a:pt x="12" y="275"/>
                    <a:pt x="12" y="275"/>
                  </a:cubicBezTo>
                  <a:cubicBezTo>
                    <a:pt x="12" y="275"/>
                    <a:pt x="12" y="275"/>
                    <a:pt x="12" y="275"/>
                  </a:cubicBezTo>
                  <a:cubicBezTo>
                    <a:pt x="12" y="275"/>
                    <a:pt x="12" y="275"/>
                    <a:pt x="12" y="275"/>
                  </a:cubicBezTo>
                  <a:close/>
                  <a:moveTo>
                    <a:pt x="13" y="274"/>
                  </a:moveTo>
                  <a:cubicBezTo>
                    <a:pt x="13" y="274"/>
                    <a:pt x="13" y="274"/>
                    <a:pt x="13" y="274"/>
                  </a:cubicBezTo>
                  <a:cubicBezTo>
                    <a:pt x="13" y="274"/>
                    <a:pt x="13" y="274"/>
                    <a:pt x="13" y="273"/>
                  </a:cubicBezTo>
                  <a:cubicBezTo>
                    <a:pt x="13" y="273"/>
                    <a:pt x="13" y="273"/>
                    <a:pt x="13" y="274"/>
                  </a:cubicBezTo>
                  <a:close/>
                  <a:moveTo>
                    <a:pt x="13" y="274"/>
                  </a:moveTo>
                  <a:cubicBezTo>
                    <a:pt x="13" y="274"/>
                    <a:pt x="13" y="274"/>
                    <a:pt x="13" y="274"/>
                  </a:cubicBezTo>
                  <a:cubicBezTo>
                    <a:pt x="13" y="274"/>
                    <a:pt x="13" y="274"/>
                    <a:pt x="13" y="274"/>
                  </a:cubicBezTo>
                  <a:cubicBezTo>
                    <a:pt x="13" y="274"/>
                    <a:pt x="13" y="274"/>
                    <a:pt x="13" y="274"/>
                  </a:cubicBezTo>
                  <a:close/>
                  <a:moveTo>
                    <a:pt x="44" y="274"/>
                  </a:moveTo>
                  <a:cubicBezTo>
                    <a:pt x="44" y="274"/>
                    <a:pt x="44" y="275"/>
                    <a:pt x="45" y="275"/>
                  </a:cubicBezTo>
                  <a:cubicBezTo>
                    <a:pt x="45" y="275"/>
                    <a:pt x="45" y="275"/>
                    <a:pt x="45" y="275"/>
                  </a:cubicBezTo>
                  <a:cubicBezTo>
                    <a:pt x="45" y="275"/>
                    <a:pt x="45" y="274"/>
                    <a:pt x="44" y="274"/>
                  </a:cubicBezTo>
                  <a:close/>
                  <a:moveTo>
                    <a:pt x="140" y="26"/>
                  </a:moveTo>
                  <a:cubicBezTo>
                    <a:pt x="140" y="26"/>
                    <a:pt x="140" y="26"/>
                    <a:pt x="141" y="26"/>
                  </a:cubicBezTo>
                  <a:cubicBezTo>
                    <a:pt x="142" y="26"/>
                    <a:pt x="142" y="26"/>
                    <a:pt x="143" y="26"/>
                  </a:cubicBezTo>
                  <a:cubicBezTo>
                    <a:pt x="144" y="26"/>
                    <a:pt x="145" y="26"/>
                    <a:pt x="145" y="26"/>
                  </a:cubicBezTo>
                  <a:cubicBezTo>
                    <a:pt x="145" y="25"/>
                    <a:pt x="145" y="25"/>
                    <a:pt x="145" y="25"/>
                  </a:cubicBezTo>
                  <a:cubicBezTo>
                    <a:pt x="144" y="25"/>
                    <a:pt x="144" y="25"/>
                    <a:pt x="144" y="25"/>
                  </a:cubicBezTo>
                  <a:cubicBezTo>
                    <a:pt x="144" y="26"/>
                    <a:pt x="143" y="26"/>
                    <a:pt x="142" y="26"/>
                  </a:cubicBezTo>
                  <a:cubicBezTo>
                    <a:pt x="142" y="26"/>
                    <a:pt x="142" y="26"/>
                    <a:pt x="141" y="26"/>
                  </a:cubicBezTo>
                  <a:cubicBezTo>
                    <a:pt x="141" y="26"/>
                    <a:pt x="141" y="26"/>
                    <a:pt x="141" y="26"/>
                  </a:cubicBezTo>
                  <a:cubicBezTo>
                    <a:pt x="140" y="26"/>
                    <a:pt x="140" y="26"/>
                    <a:pt x="140" y="26"/>
                  </a:cubicBezTo>
                  <a:close/>
                  <a:moveTo>
                    <a:pt x="143" y="20"/>
                  </a:moveTo>
                  <a:cubicBezTo>
                    <a:pt x="143" y="20"/>
                    <a:pt x="143" y="20"/>
                    <a:pt x="143" y="20"/>
                  </a:cubicBezTo>
                  <a:cubicBezTo>
                    <a:pt x="144" y="20"/>
                    <a:pt x="144" y="20"/>
                    <a:pt x="144" y="20"/>
                  </a:cubicBezTo>
                  <a:cubicBezTo>
                    <a:pt x="144" y="20"/>
                    <a:pt x="143" y="20"/>
                    <a:pt x="143" y="20"/>
                  </a:cubicBezTo>
                  <a:close/>
                  <a:moveTo>
                    <a:pt x="133" y="18"/>
                  </a:moveTo>
                  <a:cubicBezTo>
                    <a:pt x="133" y="18"/>
                    <a:pt x="133" y="18"/>
                    <a:pt x="133" y="18"/>
                  </a:cubicBezTo>
                  <a:cubicBezTo>
                    <a:pt x="134" y="18"/>
                    <a:pt x="133" y="18"/>
                    <a:pt x="133" y="18"/>
                  </a:cubicBezTo>
                  <a:cubicBezTo>
                    <a:pt x="133" y="18"/>
                    <a:pt x="133" y="18"/>
                    <a:pt x="133" y="18"/>
                  </a:cubicBezTo>
                  <a:close/>
                  <a:moveTo>
                    <a:pt x="132" y="17"/>
                  </a:moveTo>
                  <a:cubicBezTo>
                    <a:pt x="132" y="17"/>
                    <a:pt x="133" y="17"/>
                    <a:pt x="133" y="17"/>
                  </a:cubicBezTo>
                  <a:cubicBezTo>
                    <a:pt x="133" y="17"/>
                    <a:pt x="133" y="17"/>
                    <a:pt x="133" y="17"/>
                  </a:cubicBezTo>
                  <a:cubicBezTo>
                    <a:pt x="133" y="17"/>
                    <a:pt x="133" y="17"/>
                    <a:pt x="132" y="17"/>
                  </a:cubicBezTo>
                  <a:cubicBezTo>
                    <a:pt x="132" y="17"/>
                    <a:pt x="132" y="17"/>
                    <a:pt x="132" y="17"/>
                  </a:cubicBezTo>
                  <a:close/>
                  <a:moveTo>
                    <a:pt x="24" y="283"/>
                  </a:moveTo>
                  <a:cubicBezTo>
                    <a:pt x="24" y="283"/>
                    <a:pt x="24" y="283"/>
                    <a:pt x="24" y="283"/>
                  </a:cubicBezTo>
                  <a:cubicBezTo>
                    <a:pt x="24" y="283"/>
                    <a:pt x="24" y="283"/>
                    <a:pt x="23" y="283"/>
                  </a:cubicBezTo>
                  <a:cubicBezTo>
                    <a:pt x="23" y="283"/>
                    <a:pt x="23" y="283"/>
                    <a:pt x="23" y="283"/>
                  </a:cubicBezTo>
                  <a:cubicBezTo>
                    <a:pt x="23" y="283"/>
                    <a:pt x="23" y="283"/>
                    <a:pt x="23" y="283"/>
                  </a:cubicBezTo>
                  <a:cubicBezTo>
                    <a:pt x="24" y="283"/>
                    <a:pt x="24" y="283"/>
                    <a:pt x="24" y="283"/>
                  </a:cubicBezTo>
                  <a:close/>
                  <a:moveTo>
                    <a:pt x="144" y="43"/>
                  </a:moveTo>
                  <a:cubicBezTo>
                    <a:pt x="144" y="43"/>
                    <a:pt x="145" y="43"/>
                    <a:pt x="145" y="43"/>
                  </a:cubicBezTo>
                  <a:cubicBezTo>
                    <a:pt x="146" y="42"/>
                    <a:pt x="146" y="42"/>
                    <a:pt x="146" y="42"/>
                  </a:cubicBezTo>
                  <a:cubicBezTo>
                    <a:pt x="145" y="42"/>
                    <a:pt x="145" y="42"/>
                    <a:pt x="145" y="42"/>
                  </a:cubicBezTo>
                  <a:cubicBezTo>
                    <a:pt x="144" y="42"/>
                    <a:pt x="144" y="42"/>
                    <a:pt x="145" y="41"/>
                  </a:cubicBezTo>
                  <a:cubicBezTo>
                    <a:pt x="146" y="41"/>
                    <a:pt x="146" y="41"/>
                    <a:pt x="146" y="41"/>
                  </a:cubicBezTo>
                  <a:cubicBezTo>
                    <a:pt x="146" y="41"/>
                    <a:pt x="145" y="41"/>
                    <a:pt x="145" y="41"/>
                  </a:cubicBezTo>
                  <a:cubicBezTo>
                    <a:pt x="144" y="41"/>
                    <a:pt x="144" y="41"/>
                    <a:pt x="144" y="41"/>
                  </a:cubicBezTo>
                  <a:cubicBezTo>
                    <a:pt x="144" y="41"/>
                    <a:pt x="143" y="41"/>
                    <a:pt x="143" y="41"/>
                  </a:cubicBezTo>
                  <a:cubicBezTo>
                    <a:pt x="143" y="42"/>
                    <a:pt x="143" y="42"/>
                    <a:pt x="142" y="42"/>
                  </a:cubicBezTo>
                  <a:cubicBezTo>
                    <a:pt x="141" y="42"/>
                    <a:pt x="141" y="43"/>
                    <a:pt x="142" y="42"/>
                  </a:cubicBezTo>
                  <a:cubicBezTo>
                    <a:pt x="143" y="42"/>
                    <a:pt x="143" y="42"/>
                    <a:pt x="143" y="43"/>
                  </a:cubicBezTo>
                  <a:cubicBezTo>
                    <a:pt x="142" y="43"/>
                    <a:pt x="142" y="43"/>
                    <a:pt x="143" y="43"/>
                  </a:cubicBezTo>
                  <a:cubicBezTo>
                    <a:pt x="143" y="44"/>
                    <a:pt x="143" y="43"/>
                    <a:pt x="144" y="43"/>
                  </a:cubicBezTo>
                  <a:close/>
                  <a:moveTo>
                    <a:pt x="139" y="41"/>
                  </a:moveTo>
                  <a:cubicBezTo>
                    <a:pt x="140" y="41"/>
                    <a:pt x="141" y="41"/>
                    <a:pt x="140" y="41"/>
                  </a:cubicBezTo>
                  <a:cubicBezTo>
                    <a:pt x="139" y="41"/>
                    <a:pt x="138" y="41"/>
                    <a:pt x="138" y="41"/>
                  </a:cubicBezTo>
                  <a:cubicBezTo>
                    <a:pt x="137" y="41"/>
                    <a:pt x="137" y="41"/>
                    <a:pt x="137" y="42"/>
                  </a:cubicBezTo>
                  <a:cubicBezTo>
                    <a:pt x="138" y="42"/>
                    <a:pt x="138" y="42"/>
                    <a:pt x="139" y="41"/>
                  </a:cubicBezTo>
                  <a:close/>
                  <a:moveTo>
                    <a:pt x="139" y="40"/>
                  </a:moveTo>
                  <a:cubicBezTo>
                    <a:pt x="139" y="40"/>
                    <a:pt x="140" y="40"/>
                    <a:pt x="140" y="40"/>
                  </a:cubicBezTo>
                  <a:cubicBezTo>
                    <a:pt x="141" y="40"/>
                    <a:pt x="141" y="40"/>
                    <a:pt x="141" y="41"/>
                  </a:cubicBezTo>
                  <a:cubicBezTo>
                    <a:pt x="140" y="41"/>
                    <a:pt x="141" y="41"/>
                    <a:pt x="142" y="41"/>
                  </a:cubicBezTo>
                  <a:cubicBezTo>
                    <a:pt x="143" y="40"/>
                    <a:pt x="143" y="40"/>
                    <a:pt x="143" y="41"/>
                  </a:cubicBezTo>
                  <a:cubicBezTo>
                    <a:pt x="144" y="41"/>
                    <a:pt x="144" y="41"/>
                    <a:pt x="144" y="40"/>
                  </a:cubicBezTo>
                  <a:cubicBezTo>
                    <a:pt x="144" y="40"/>
                    <a:pt x="144" y="40"/>
                    <a:pt x="144" y="40"/>
                  </a:cubicBezTo>
                  <a:cubicBezTo>
                    <a:pt x="144" y="40"/>
                    <a:pt x="145" y="40"/>
                    <a:pt x="146" y="40"/>
                  </a:cubicBezTo>
                  <a:cubicBezTo>
                    <a:pt x="147" y="40"/>
                    <a:pt x="147" y="39"/>
                    <a:pt x="147" y="39"/>
                  </a:cubicBezTo>
                  <a:cubicBezTo>
                    <a:pt x="147" y="39"/>
                    <a:pt x="146" y="39"/>
                    <a:pt x="146" y="39"/>
                  </a:cubicBezTo>
                  <a:cubicBezTo>
                    <a:pt x="146" y="39"/>
                    <a:pt x="146" y="39"/>
                    <a:pt x="145" y="39"/>
                  </a:cubicBezTo>
                  <a:cubicBezTo>
                    <a:pt x="145" y="39"/>
                    <a:pt x="145" y="38"/>
                    <a:pt x="146" y="38"/>
                  </a:cubicBezTo>
                  <a:cubicBezTo>
                    <a:pt x="147" y="38"/>
                    <a:pt x="147" y="38"/>
                    <a:pt x="147" y="38"/>
                  </a:cubicBezTo>
                  <a:cubicBezTo>
                    <a:pt x="147" y="38"/>
                    <a:pt x="147" y="38"/>
                    <a:pt x="147" y="37"/>
                  </a:cubicBezTo>
                  <a:cubicBezTo>
                    <a:pt x="147" y="37"/>
                    <a:pt x="146" y="37"/>
                    <a:pt x="144" y="37"/>
                  </a:cubicBezTo>
                  <a:cubicBezTo>
                    <a:pt x="144" y="37"/>
                    <a:pt x="143" y="37"/>
                    <a:pt x="143" y="36"/>
                  </a:cubicBezTo>
                  <a:cubicBezTo>
                    <a:pt x="144" y="36"/>
                    <a:pt x="143" y="36"/>
                    <a:pt x="143" y="36"/>
                  </a:cubicBezTo>
                  <a:cubicBezTo>
                    <a:pt x="142" y="36"/>
                    <a:pt x="142" y="36"/>
                    <a:pt x="142" y="36"/>
                  </a:cubicBezTo>
                  <a:cubicBezTo>
                    <a:pt x="143" y="35"/>
                    <a:pt x="143" y="35"/>
                    <a:pt x="143" y="35"/>
                  </a:cubicBezTo>
                  <a:cubicBezTo>
                    <a:pt x="144" y="35"/>
                    <a:pt x="144" y="35"/>
                    <a:pt x="144" y="35"/>
                  </a:cubicBezTo>
                  <a:cubicBezTo>
                    <a:pt x="144" y="35"/>
                    <a:pt x="144" y="35"/>
                    <a:pt x="143" y="35"/>
                  </a:cubicBezTo>
                  <a:cubicBezTo>
                    <a:pt x="143" y="35"/>
                    <a:pt x="143" y="35"/>
                    <a:pt x="143" y="34"/>
                  </a:cubicBezTo>
                  <a:cubicBezTo>
                    <a:pt x="143" y="34"/>
                    <a:pt x="143" y="34"/>
                    <a:pt x="142" y="35"/>
                  </a:cubicBezTo>
                  <a:cubicBezTo>
                    <a:pt x="142" y="35"/>
                    <a:pt x="141" y="35"/>
                    <a:pt x="141" y="35"/>
                  </a:cubicBezTo>
                  <a:cubicBezTo>
                    <a:pt x="140" y="35"/>
                    <a:pt x="141" y="34"/>
                    <a:pt x="144" y="33"/>
                  </a:cubicBezTo>
                  <a:cubicBezTo>
                    <a:pt x="145" y="33"/>
                    <a:pt x="146" y="32"/>
                    <a:pt x="146" y="32"/>
                  </a:cubicBezTo>
                  <a:cubicBezTo>
                    <a:pt x="146" y="32"/>
                    <a:pt x="146" y="32"/>
                    <a:pt x="145" y="32"/>
                  </a:cubicBezTo>
                  <a:cubicBezTo>
                    <a:pt x="145" y="32"/>
                    <a:pt x="145" y="32"/>
                    <a:pt x="146" y="32"/>
                  </a:cubicBezTo>
                  <a:cubicBezTo>
                    <a:pt x="147" y="32"/>
                    <a:pt x="147" y="32"/>
                    <a:pt x="147" y="32"/>
                  </a:cubicBezTo>
                  <a:cubicBezTo>
                    <a:pt x="148" y="32"/>
                    <a:pt x="147" y="32"/>
                    <a:pt x="147" y="32"/>
                  </a:cubicBezTo>
                  <a:cubicBezTo>
                    <a:pt x="147" y="32"/>
                    <a:pt x="146" y="32"/>
                    <a:pt x="146" y="32"/>
                  </a:cubicBezTo>
                  <a:cubicBezTo>
                    <a:pt x="146" y="31"/>
                    <a:pt x="144" y="32"/>
                    <a:pt x="143" y="32"/>
                  </a:cubicBezTo>
                  <a:cubicBezTo>
                    <a:pt x="143" y="32"/>
                    <a:pt x="142" y="32"/>
                    <a:pt x="142" y="32"/>
                  </a:cubicBezTo>
                  <a:cubicBezTo>
                    <a:pt x="142" y="33"/>
                    <a:pt x="141" y="33"/>
                    <a:pt x="140" y="34"/>
                  </a:cubicBezTo>
                  <a:cubicBezTo>
                    <a:pt x="139" y="34"/>
                    <a:pt x="138" y="35"/>
                    <a:pt x="137" y="35"/>
                  </a:cubicBezTo>
                  <a:cubicBezTo>
                    <a:pt x="137" y="35"/>
                    <a:pt x="137" y="35"/>
                    <a:pt x="137" y="35"/>
                  </a:cubicBezTo>
                  <a:cubicBezTo>
                    <a:pt x="136" y="36"/>
                    <a:pt x="136" y="36"/>
                    <a:pt x="136" y="36"/>
                  </a:cubicBezTo>
                  <a:cubicBezTo>
                    <a:pt x="136" y="35"/>
                    <a:pt x="136" y="35"/>
                    <a:pt x="135" y="36"/>
                  </a:cubicBezTo>
                  <a:cubicBezTo>
                    <a:pt x="134" y="36"/>
                    <a:pt x="134" y="36"/>
                    <a:pt x="134" y="36"/>
                  </a:cubicBezTo>
                  <a:cubicBezTo>
                    <a:pt x="135" y="36"/>
                    <a:pt x="135" y="36"/>
                    <a:pt x="134" y="37"/>
                  </a:cubicBezTo>
                  <a:cubicBezTo>
                    <a:pt x="130" y="38"/>
                    <a:pt x="130" y="38"/>
                    <a:pt x="134" y="39"/>
                  </a:cubicBezTo>
                  <a:cubicBezTo>
                    <a:pt x="136" y="39"/>
                    <a:pt x="137" y="40"/>
                    <a:pt x="138" y="39"/>
                  </a:cubicBezTo>
                  <a:cubicBezTo>
                    <a:pt x="138" y="39"/>
                    <a:pt x="138" y="39"/>
                    <a:pt x="138" y="39"/>
                  </a:cubicBezTo>
                  <a:cubicBezTo>
                    <a:pt x="138" y="40"/>
                    <a:pt x="138" y="40"/>
                    <a:pt x="139" y="39"/>
                  </a:cubicBezTo>
                  <a:cubicBezTo>
                    <a:pt x="139" y="39"/>
                    <a:pt x="139" y="39"/>
                    <a:pt x="139" y="39"/>
                  </a:cubicBezTo>
                  <a:cubicBezTo>
                    <a:pt x="138" y="40"/>
                    <a:pt x="138" y="40"/>
                    <a:pt x="138" y="40"/>
                  </a:cubicBezTo>
                  <a:cubicBezTo>
                    <a:pt x="139" y="40"/>
                    <a:pt x="139" y="40"/>
                    <a:pt x="139" y="40"/>
                  </a:cubicBezTo>
                  <a:close/>
                  <a:moveTo>
                    <a:pt x="144" y="39"/>
                  </a:moveTo>
                  <a:cubicBezTo>
                    <a:pt x="144" y="39"/>
                    <a:pt x="144" y="39"/>
                    <a:pt x="145" y="39"/>
                  </a:cubicBezTo>
                  <a:cubicBezTo>
                    <a:pt x="145" y="39"/>
                    <a:pt x="145" y="39"/>
                    <a:pt x="144" y="39"/>
                  </a:cubicBezTo>
                  <a:cubicBezTo>
                    <a:pt x="144" y="39"/>
                    <a:pt x="144" y="39"/>
                    <a:pt x="144" y="39"/>
                  </a:cubicBezTo>
                  <a:close/>
                  <a:moveTo>
                    <a:pt x="128" y="34"/>
                  </a:moveTo>
                  <a:cubicBezTo>
                    <a:pt x="129" y="34"/>
                    <a:pt x="129" y="33"/>
                    <a:pt x="129" y="33"/>
                  </a:cubicBezTo>
                  <a:cubicBezTo>
                    <a:pt x="128" y="33"/>
                    <a:pt x="128" y="33"/>
                    <a:pt x="128" y="33"/>
                  </a:cubicBezTo>
                  <a:cubicBezTo>
                    <a:pt x="127" y="32"/>
                    <a:pt x="125" y="31"/>
                    <a:pt x="125" y="31"/>
                  </a:cubicBezTo>
                  <a:cubicBezTo>
                    <a:pt x="125" y="32"/>
                    <a:pt x="125" y="32"/>
                    <a:pt x="125" y="32"/>
                  </a:cubicBezTo>
                  <a:cubicBezTo>
                    <a:pt x="125" y="32"/>
                    <a:pt x="126" y="32"/>
                    <a:pt x="126" y="32"/>
                  </a:cubicBezTo>
                  <a:cubicBezTo>
                    <a:pt x="125" y="33"/>
                    <a:pt x="126" y="33"/>
                    <a:pt x="126" y="33"/>
                  </a:cubicBezTo>
                  <a:cubicBezTo>
                    <a:pt x="127" y="34"/>
                    <a:pt x="128" y="34"/>
                    <a:pt x="128" y="34"/>
                  </a:cubicBezTo>
                  <a:close/>
                  <a:moveTo>
                    <a:pt x="195" y="22"/>
                  </a:moveTo>
                  <a:cubicBezTo>
                    <a:pt x="195" y="22"/>
                    <a:pt x="195" y="22"/>
                    <a:pt x="195" y="22"/>
                  </a:cubicBezTo>
                  <a:cubicBezTo>
                    <a:pt x="196" y="22"/>
                    <a:pt x="196" y="22"/>
                    <a:pt x="195" y="22"/>
                  </a:cubicBezTo>
                  <a:cubicBezTo>
                    <a:pt x="195" y="22"/>
                    <a:pt x="195" y="22"/>
                    <a:pt x="195" y="22"/>
                  </a:cubicBezTo>
                  <a:close/>
                  <a:moveTo>
                    <a:pt x="190" y="20"/>
                  </a:moveTo>
                  <a:cubicBezTo>
                    <a:pt x="189" y="20"/>
                    <a:pt x="189" y="20"/>
                    <a:pt x="190" y="20"/>
                  </a:cubicBezTo>
                  <a:cubicBezTo>
                    <a:pt x="190" y="20"/>
                    <a:pt x="190" y="20"/>
                    <a:pt x="191" y="20"/>
                  </a:cubicBezTo>
                  <a:cubicBezTo>
                    <a:pt x="191" y="20"/>
                    <a:pt x="191" y="20"/>
                    <a:pt x="191" y="20"/>
                  </a:cubicBezTo>
                  <a:cubicBezTo>
                    <a:pt x="191" y="20"/>
                    <a:pt x="190" y="20"/>
                    <a:pt x="190" y="20"/>
                  </a:cubicBezTo>
                  <a:close/>
                  <a:moveTo>
                    <a:pt x="203" y="19"/>
                  </a:moveTo>
                  <a:cubicBezTo>
                    <a:pt x="202" y="19"/>
                    <a:pt x="203" y="20"/>
                    <a:pt x="203" y="20"/>
                  </a:cubicBezTo>
                  <a:cubicBezTo>
                    <a:pt x="203" y="20"/>
                    <a:pt x="203" y="20"/>
                    <a:pt x="203" y="20"/>
                  </a:cubicBezTo>
                  <a:cubicBezTo>
                    <a:pt x="203" y="19"/>
                    <a:pt x="203" y="19"/>
                    <a:pt x="203" y="19"/>
                  </a:cubicBezTo>
                  <a:close/>
                  <a:moveTo>
                    <a:pt x="204" y="19"/>
                  </a:moveTo>
                  <a:cubicBezTo>
                    <a:pt x="204" y="20"/>
                    <a:pt x="204" y="20"/>
                    <a:pt x="204" y="19"/>
                  </a:cubicBezTo>
                  <a:cubicBezTo>
                    <a:pt x="205" y="19"/>
                    <a:pt x="205" y="19"/>
                    <a:pt x="204" y="19"/>
                  </a:cubicBezTo>
                  <a:cubicBezTo>
                    <a:pt x="204" y="19"/>
                    <a:pt x="204" y="19"/>
                    <a:pt x="204" y="19"/>
                  </a:cubicBezTo>
                  <a:close/>
                  <a:moveTo>
                    <a:pt x="205" y="19"/>
                  </a:moveTo>
                  <a:cubicBezTo>
                    <a:pt x="205" y="19"/>
                    <a:pt x="205" y="19"/>
                    <a:pt x="205" y="19"/>
                  </a:cubicBezTo>
                  <a:cubicBezTo>
                    <a:pt x="206" y="19"/>
                    <a:pt x="206" y="19"/>
                    <a:pt x="206" y="19"/>
                  </a:cubicBezTo>
                  <a:cubicBezTo>
                    <a:pt x="206" y="19"/>
                    <a:pt x="205" y="19"/>
                    <a:pt x="205" y="19"/>
                  </a:cubicBezTo>
                  <a:close/>
                  <a:moveTo>
                    <a:pt x="182" y="11"/>
                  </a:moveTo>
                  <a:cubicBezTo>
                    <a:pt x="182" y="11"/>
                    <a:pt x="182" y="11"/>
                    <a:pt x="182" y="11"/>
                  </a:cubicBezTo>
                  <a:cubicBezTo>
                    <a:pt x="183" y="11"/>
                    <a:pt x="183" y="11"/>
                    <a:pt x="183" y="11"/>
                  </a:cubicBezTo>
                  <a:cubicBezTo>
                    <a:pt x="183" y="11"/>
                    <a:pt x="183" y="11"/>
                    <a:pt x="183" y="11"/>
                  </a:cubicBezTo>
                  <a:cubicBezTo>
                    <a:pt x="183" y="11"/>
                    <a:pt x="182" y="11"/>
                    <a:pt x="182" y="11"/>
                  </a:cubicBezTo>
                  <a:close/>
                  <a:moveTo>
                    <a:pt x="184" y="11"/>
                  </a:moveTo>
                  <a:cubicBezTo>
                    <a:pt x="184" y="12"/>
                    <a:pt x="184" y="12"/>
                    <a:pt x="184" y="12"/>
                  </a:cubicBezTo>
                  <a:cubicBezTo>
                    <a:pt x="184" y="12"/>
                    <a:pt x="184" y="12"/>
                    <a:pt x="184" y="12"/>
                  </a:cubicBezTo>
                  <a:cubicBezTo>
                    <a:pt x="184" y="12"/>
                    <a:pt x="184" y="11"/>
                    <a:pt x="184" y="11"/>
                  </a:cubicBezTo>
                  <a:cubicBezTo>
                    <a:pt x="184" y="11"/>
                    <a:pt x="184" y="11"/>
                    <a:pt x="184" y="11"/>
                  </a:cubicBezTo>
                  <a:close/>
                  <a:moveTo>
                    <a:pt x="182" y="10"/>
                  </a:moveTo>
                  <a:cubicBezTo>
                    <a:pt x="182" y="10"/>
                    <a:pt x="183" y="11"/>
                    <a:pt x="183" y="11"/>
                  </a:cubicBezTo>
                  <a:cubicBezTo>
                    <a:pt x="183" y="11"/>
                    <a:pt x="183" y="11"/>
                    <a:pt x="183" y="11"/>
                  </a:cubicBezTo>
                  <a:cubicBezTo>
                    <a:pt x="183" y="10"/>
                    <a:pt x="183" y="10"/>
                    <a:pt x="182" y="10"/>
                  </a:cubicBezTo>
                  <a:close/>
                  <a:moveTo>
                    <a:pt x="184" y="10"/>
                  </a:moveTo>
                  <a:cubicBezTo>
                    <a:pt x="184" y="10"/>
                    <a:pt x="184" y="10"/>
                    <a:pt x="184" y="11"/>
                  </a:cubicBezTo>
                  <a:cubicBezTo>
                    <a:pt x="184" y="11"/>
                    <a:pt x="184" y="11"/>
                    <a:pt x="184" y="10"/>
                  </a:cubicBezTo>
                  <a:cubicBezTo>
                    <a:pt x="184" y="10"/>
                    <a:pt x="184" y="10"/>
                    <a:pt x="184" y="10"/>
                  </a:cubicBezTo>
                  <a:close/>
                  <a:moveTo>
                    <a:pt x="183" y="10"/>
                  </a:moveTo>
                  <a:cubicBezTo>
                    <a:pt x="183" y="10"/>
                    <a:pt x="183" y="10"/>
                    <a:pt x="183" y="10"/>
                  </a:cubicBezTo>
                  <a:cubicBezTo>
                    <a:pt x="183" y="10"/>
                    <a:pt x="183" y="10"/>
                    <a:pt x="183" y="10"/>
                  </a:cubicBezTo>
                  <a:cubicBezTo>
                    <a:pt x="183" y="10"/>
                    <a:pt x="183" y="10"/>
                    <a:pt x="183" y="10"/>
                  </a:cubicBezTo>
                  <a:close/>
                  <a:moveTo>
                    <a:pt x="184" y="9"/>
                  </a:moveTo>
                  <a:cubicBezTo>
                    <a:pt x="184" y="9"/>
                    <a:pt x="184" y="9"/>
                    <a:pt x="184" y="9"/>
                  </a:cubicBezTo>
                  <a:cubicBezTo>
                    <a:pt x="184" y="9"/>
                    <a:pt x="184" y="9"/>
                    <a:pt x="184" y="9"/>
                  </a:cubicBezTo>
                  <a:cubicBezTo>
                    <a:pt x="185" y="9"/>
                    <a:pt x="185" y="9"/>
                    <a:pt x="185" y="9"/>
                  </a:cubicBezTo>
                  <a:cubicBezTo>
                    <a:pt x="184" y="9"/>
                    <a:pt x="184" y="9"/>
                    <a:pt x="184" y="9"/>
                  </a:cubicBezTo>
                  <a:close/>
                  <a:moveTo>
                    <a:pt x="186" y="9"/>
                  </a:moveTo>
                  <a:cubicBezTo>
                    <a:pt x="186" y="9"/>
                    <a:pt x="186" y="9"/>
                    <a:pt x="187" y="9"/>
                  </a:cubicBezTo>
                  <a:cubicBezTo>
                    <a:pt x="187" y="9"/>
                    <a:pt x="187" y="9"/>
                    <a:pt x="187" y="9"/>
                  </a:cubicBezTo>
                  <a:cubicBezTo>
                    <a:pt x="187" y="9"/>
                    <a:pt x="186" y="9"/>
                    <a:pt x="186" y="9"/>
                  </a:cubicBezTo>
                  <a:close/>
                  <a:moveTo>
                    <a:pt x="188" y="9"/>
                  </a:moveTo>
                  <a:cubicBezTo>
                    <a:pt x="188" y="9"/>
                    <a:pt x="188" y="9"/>
                    <a:pt x="189" y="9"/>
                  </a:cubicBezTo>
                  <a:cubicBezTo>
                    <a:pt x="189" y="10"/>
                    <a:pt x="189" y="9"/>
                    <a:pt x="189" y="9"/>
                  </a:cubicBezTo>
                  <a:cubicBezTo>
                    <a:pt x="189" y="9"/>
                    <a:pt x="189" y="9"/>
                    <a:pt x="188" y="9"/>
                  </a:cubicBezTo>
                  <a:close/>
                  <a:moveTo>
                    <a:pt x="182" y="8"/>
                  </a:moveTo>
                  <a:cubicBezTo>
                    <a:pt x="182" y="8"/>
                    <a:pt x="182" y="8"/>
                    <a:pt x="182" y="8"/>
                  </a:cubicBezTo>
                  <a:cubicBezTo>
                    <a:pt x="182" y="8"/>
                    <a:pt x="183" y="8"/>
                    <a:pt x="183" y="8"/>
                  </a:cubicBezTo>
                  <a:cubicBezTo>
                    <a:pt x="182" y="8"/>
                    <a:pt x="182" y="8"/>
                    <a:pt x="182" y="8"/>
                  </a:cubicBezTo>
                  <a:close/>
                  <a:moveTo>
                    <a:pt x="184" y="8"/>
                  </a:moveTo>
                  <a:cubicBezTo>
                    <a:pt x="184" y="8"/>
                    <a:pt x="184" y="8"/>
                    <a:pt x="184" y="8"/>
                  </a:cubicBezTo>
                  <a:cubicBezTo>
                    <a:pt x="184" y="8"/>
                    <a:pt x="184" y="8"/>
                    <a:pt x="184" y="8"/>
                  </a:cubicBezTo>
                  <a:cubicBezTo>
                    <a:pt x="184" y="8"/>
                    <a:pt x="184" y="8"/>
                    <a:pt x="184" y="8"/>
                  </a:cubicBezTo>
                  <a:close/>
                  <a:moveTo>
                    <a:pt x="189" y="9"/>
                  </a:moveTo>
                  <a:cubicBezTo>
                    <a:pt x="189" y="9"/>
                    <a:pt x="189" y="9"/>
                    <a:pt x="189" y="9"/>
                  </a:cubicBezTo>
                  <a:cubicBezTo>
                    <a:pt x="190" y="9"/>
                    <a:pt x="190" y="9"/>
                    <a:pt x="190" y="9"/>
                  </a:cubicBezTo>
                  <a:cubicBezTo>
                    <a:pt x="190" y="9"/>
                    <a:pt x="189" y="9"/>
                    <a:pt x="189" y="9"/>
                  </a:cubicBezTo>
                  <a:close/>
                  <a:moveTo>
                    <a:pt x="183" y="8"/>
                  </a:moveTo>
                  <a:cubicBezTo>
                    <a:pt x="183" y="8"/>
                    <a:pt x="183" y="8"/>
                    <a:pt x="183" y="8"/>
                  </a:cubicBezTo>
                  <a:cubicBezTo>
                    <a:pt x="183" y="8"/>
                    <a:pt x="183" y="8"/>
                    <a:pt x="184" y="8"/>
                  </a:cubicBezTo>
                  <a:cubicBezTo>
                    <a:pt x="184" y="8"/>
                    <a:pt x="184" y="8"/>
                    <a:pt x="183" y="8"/>
                  </a:cubicBezTo>
                  <a:cubicBezTo>
                    <a:pt x="183" y="8"/>
                    <a:pt x="183" y="8"/>
                    <a:pt x="183" y="8"/>
                  </a:cubicBezTo>
                  <a:close/>
                  <a:moveTo>
                    <a:pt x="184" y="8"/>
                  </a:moveTo>
                  <a:cubicBezTo>
                    <a:pt x="184" y="8"/>
                    <a:pt x="184" y="8"/>
                    <a:pt x="184" y="8"/>
                  </a:cubicBezTo>
                  <a:cubicBezTo>
                    <a:pt x="185" y="8"/>
                    <a:pt x="185" y="8"/>
                    <a:pt x="184" y="8"/>
                  </a:cubicBezTo>
                  <a:cubicBezTo>
                    <a:pt x="184" y="8"/>
                    <a:pt x="184" y="8"/>
                    <a:pt x="184" y="8"/>
                  </a:cubicBezTo>
                  <a:close/>
                  <a:moveTo>
                    <a:pt x="187" y="8"/>
                  </a:moveTo>
                  <a:cubicBezTo>
                    <a:pt x="186" y="8"/>
                    <a:pt x="187" y="8"/>
                    <a:pt x="187" y="8"/>
                  </a:cubicBezTo>
                  <a:cubicBezTo>
                    <a:pt x="188" y="8"/>
                    <a:pt x="188" y="8"/>
                    <a:pt x="188" y="8"/>
                  </a:cubicBezTo>
                  <a:cubicBezTo>
                    <a:pt x="189" y="8"/>
                    <a:pt x="189" y="8"/>
                    <a:pt x="188" y="8"/>
                  </a:cubicBezTo>
                  <a:cubicBezTo>
                    <a:pt x="188" y="8"/>
                    <a:pt x="188" y="8"/>
                    <a:pt x="189" y="8"/>
                  </a:cubicBezTo>
                  <a:cubicBezTo>
                    <a:pt x="189" y="8"/>
                    <a:pt x="189" y="8"/>
                    <a:pt x="188" y="8"/>
                  </a:cubicBezTo>
                  <a:cubicBezTo>
                    <a:pt x="188" y="8"/>
                    <a:pt x="188" y="8"/>
                    <a:pt x="188" y="8"/>
                  </a:cubicBezTo>
                  <a:cubicBezTo>
                    <a:pt x="188" y="8"/>
                    <a:pt x="188" y="8"/>
                    <a:pt x="187" y="8"/>
                  </a:cubicBezTo>
                  <a:cubicBezTo>
                    <a:pt x="187" y="8"/>
                    <a:pt x="187" y="8"/>
                    <a:pt x="187" y="8"/>
                  </a:cubicBezTo>
                  <a:close/>
                  <a:moveTo>
                    <a:pt x="186" y="8"/>
                  </a:moveTo>
                  <a:cubicBezTo>
                    <a:pt x="186" y="8"/>
                    <a:pt x="186" y="8"/>
                    <a:pt x="186" y="8"/>
                  </a:cubicBezTo>
                  <a:cubicBezTo>
                    <a:pt x="186" y="8"/>
                    <a:pt x="186" y="8"/>
                    <a:pt x="186" y="8"/>
                  </a:cubicBezTo>
                  <a:cubicBezTo>
                    <a:pt x="186" y="8"/>
                    <a:pt x="186" y="8"/>
                    <a:pt x="186" y="8"/>
                  </a:cubicBezTo>
                  <a:close/>
                  <a:moveTo>
                    <a:pt x="190" y="8"/>
                  </a:moveTo>
                  <a:cubicBezTo>
                    <a:pt x="190" y="8"/>
                    <a:pt x="190" y="8"/>
                    <a:pt x="190" y="8"/>
                  </a:cubicBezTo>
                  <a:cubicBezTo>
                    <a:pt x="190" y="8"/>
                    <a:pt x="191" y="8"/>
                    <a:pt x="191" y="8"/>
                  </a:cubicBezTo>
                  <a:cubicBezTo>
                    <a:pt x="191" y="8"/>
                    <a:pt x="191" y="8"/>
                    <a:pt x="190" y="8"/>
                  </a:cubicBezTo>
                  <a:cubicBezTo>
                    <a:pt x="190" y="8"/>
                    <a:pt x="190" y="8"/>
                    <a:pt x="190" y="8"/>
                  </a:cubicBezTo>
                  <a:close/>
                  <a:moveTo>
                    <a:pt x="186" y="7"/>
                  </a:moveTo>
                  <a:cubicBezTo>
                    <a:pt x="186" y="7"/>
                    <a:pt x="187" y="8"/>
                    <a:pt x="188" y="8"/>
                  </a:cubicBezTo>
                  <a:cubicBezTo>
                    <a:pt x="189" y="8"/>
                    <a:pt x="189" y="8"/>
                    <a:pt x="189" y="8"/>
                  </a:cubicBezTo>
                  <a:cubicBezTo>
                    <a:pt x="188" y="8"/>
                    <a:pt x="186" y="7"/>
                    <a:pt x="186" y="7"/>
                  </a:cubicBezTo>
                  <a:close/>
                  <a:moveTo>
                    <a:pt x="248" y="20"/>
                  </a:moveTo>
                  <a:cubicBezTo>
                    <a:pt x="248" y="20"/>
                    <a:pt x="248" y="20"/>
                    <a:pt x="250" y="21"/>
                  </a:cubicBezTo>
                  <a:cubicBezTo>
                    <a:pt x="251" y="22"/>
                    <a:pt x="252" y="22"/>
                    <a:pt x="251" y="21"/>
                  </a:cubicBezTo>
                  <a:cubicBezTo>
                    <a:pt x="251" y="21"/>
                    <a:pt x="250" y="21"/>
                    <a:pt x="249" y="20"/>
                  </a:cubicBezTo>
                  <a:cubicBezTo>
                    <a:pt x="249" y="20"/>
                    <a:pt x="248" y="20"/>
                    <a:pt x="248" y="20"/>
                  </a:cubicBezTo>
                  <a:close/>
                  <a:moveTo>
                    <a:pt x="254" y="20"/>
                  </a:moveTo>
                  <a:cubicBezTo>
                    <a:pt x="254" y="21"/>
                    <a:pt x="254" y="21"/>
                    <a:pt x="255" y="21"/>
                  </a:cubicBezTo>
                  <a:cubicBezTo>
                    <a:pt x="255" y="21"/>
                    <a:pt x="255" y="21"/>
                    <a:pt x="255" y="20"/>
                  </a:cubicBezTo>
                  <a:cubicBezTo>
                    <a:pt x="254" y="20"/>
                    <a:pt x="254" y="20"/>
                    <a:pt x="254" y="20"/>
                  </a:cubicBezTo>
                  <a:cubicBezTo>
                    <a:pt x="253" y="20"/>
                    <a:pt x="252" y="19"/>
                    <a:pt x="251" y="18"/>
                  </a:cubicBezTo>
                  <a:cubicBezTo>
                    <a:pt x="251" y="18"/>
                    <a:pt x="252" y="19"/>
                    <a:pt x="253" y="20"/>
                  </a:cubicBezTo>
                  <a:cubicBezTo>
                    <a:pt x="253" y="20"/>
                    <a:pt x="254" y="20"/>
                    <a:pt x="254" y="20"/>
                  </a:cubicBezTo>
                  <a:close/>
                  <a:moveTo>
                    <a:pt x="257" y="22"/>
                  </a:moveTo>
                  <a:cubicBezTo>
                    <a:pt x="257" y="22"/>
                    <a:pt x="257" y="22"/>
                    <a:pt x="257" y="22"/>
                  </a:cubicBezTo>
                  <a:cubicBezTo>
                    <a:pt x="258" y="22"/>
                    <a:pt x="258" y="22"/>
                    <a:pt x="258" y="22"/>
                  </a:cubicBezTo>
                  <a:cubicBezTo>
                    <a:pt x="257" y="22"/>
                    <a:pt x="257" y="22"/>
                    <a:pt x="257" y="22"/>
                  </a:cubicBezTo>
                  <a:close/>
                  <a:moveTo>
                    <a:pt x="191" y="4"/>
                  </a:moveTo>
                  <a:cubicBezTo>
                    <a:pt x="191" y="4"/>
                    <a:pt x="191" y="4"/>
                    <a:pt x="191" y="4"/>
                  </a:cubicBezTo>
                  <a:cubicBezTo>
                    <a:pt x="191" y="4"/>
                    <a:pt x="191" y="4"/>
                    <a:pt x="191" y="4"/>
                  </a:cubicBezTo>
                  <a:cubicBezTo>
                    <a:pt x="191" y="4"/>
                    <a:pt x="191" y="4"/>
                    <a:pt x="191" y="4"/>
                  </a:cubicBezTo>
                  <a:close/>
                  <a:moveTo>
                    <a:pt x="190" y="4"/>
                  </a:moveTo>
                  <a:cubicBezTo>
                    <a:pt x="190" y="4"/>
                    <a:pt x="190" y="4"/>
                    <a:pt x="190" y="4"/>
                  </a:cubicBezTo>
                  <a:cubicBezTo>
                    <a:pt x="190" y="4"/>
                    <a:pt x="190" y="4"/>
                    <a:pt x="190" y="4"/>
                  </a:cubicBezTo>
                  <a:cubicBezTo>
                    <a:pt x="190" y="3"/>
                    <a:pt x="189" y="3"/>
                    <a:pt x="190" y="4"/>
                  </a:cubicBezTo>
                  <a:close/>
                  <a:moveTo>
                    <a:pt x="188" y="3"/>
                  </a:moveTo>
                  <a:cubicBezTo>
                    <a:pt x="188" y="3"/>
                    <a:pt x="188" y="3"/>
                    <a:pt x="189" y="3"/>
                  </a:cubicBezTo>
                  <a:cubicBezTo>
                    <a:pt x="189" y="3"/>
                    <a:pt x="189" y="3"/>
                    <a:pt x="189" y="3"/>
                  </a:cubicBezTo>
                  <a:cubicBezTo>
                    <a:pt x="189" y="3"/>
                    <a:pt x="189" y="3"/>
                    <a:pt x="188" y="3"/>
                  </a:cubicBezTo>
                  <a:close/>
                  <a:moveTo>
                    <a:pt x="258" y="20"/>
                  </a:moveTo>
                  <a:cubicBezTo>
                    <a:pt x="258" y="20"/>
                    <a:pt x="259" y="21"/>
                    <a:pt x="259" y="21"/>
                  </a:cubicBezTo>
                  <a:cubicBezTo>
                    <a:pt x="259" y="21"/>
                    <a:pt x="259" y="20"/>
                    <a:pt x="258" y="20"/>
                  </a:cubicBezTo>
                  <a:cubicBezTo>
                    <a:pt x="257" y="19"/>
                    <a:pt x="256" y="19"/>
                    <a:pt x="256" y="19"/>
                  </a:cubicBezTo>
                  <a:cubicBezTo>
                    <a:pt x="256" y="19"/>
                    <a:pt x="256" y="19"/>
                    <a:pt x="257" y="19"/>
                  </a:cubicBezTo>
                  <a:cubicBezTo>
                    <a:pt x="257" y="20"/>
                    <a:pt x="258" y="20"/>
                    <a:pt x="258" y="20"/>
                  </a:cubicBezTo>
                  <a:close/>
                  <a:moveTo>
                    <a:pt x="256" y="18"/>
                  </a:moveTo>
                  <a:cubicBezTo>
                    <a:pt x="255" y="18"/>
                    <a:pt x="256" y="19"/>
                    <a:pt x="256" y="19"/>
                  </a:cubicBezTo>
                  <a:cubicBezTo>
                    <a:pt x="256" y="19"/>
                    <a:pt x="256" y="19"/>
                    <a:pt x="256" y="19"/>
                  </a:cubicBezTo>
                  <a:cubicBezTo>
                    <a:pt x="256" y="19"/>
                    <a:pt x="256" y="19"/>
                    <a:pt x="256" y="19"/>
                  </a:cubicBezTo>
                  <a:cubicBezTo>
                    <a:pt x="256" y="18"/>
                    <a:pt x="256" y="18"/>
                    <a:pt x="256" y="18"/>
                  </a:cubicBezTo>
                  <a:close/>
                  <a:moveTo>
                    <a:pt x="267" y="22"/>
                  </a:moveTo>
                  <a:cubicBezTo>
                    <a:pt x="267" y="22"/>
                    <a:pt x="267" y="22"/>
                    <a:pt x="267" y="22"/>
                  </a:cubicBezTo>
                  <a:cubicBezTo>
                    <a:pt x="267" y="22"/>
                    <a:pt x="267" y="22"/>
                    <a:pt x="267" y="22"/>
                  </a:cubicBezTo>
                  <a:cubicBezTo>
                    <a:pt x="267" y="22"/>
                    <a:pt x="267" y="22"/>
                    <a:pt x="267" y="22"/>
                  </a:cubicBezTo>
                  <a:close/>
                  <a:moveTo>
                    <a:pt x="271" y="24"/>
                  </a:moveTo>
                  <a:cubicBezTo>
                    <a:pt x="271" y="24"/>
                    <a:pt x="271" y="24"/>
                    <a:pt x="271" y="24"/>
                  </a:cubicBezTo>
                  <a:cubicBezTo>
                    <a:pt x="271" y="24"/>
                    <a:pt x="271" y="24"/>
                    <a:pt x="271" y="24"/>
                  </a:cubicBezTo>
                  <a:cubicBezTo>
                    <a:pt x="272" y="24"/>
                    <a:pt x="271" y="24"/>
                    <a:pt x="271" y="24"/>
                  </a:cubicBezTo>
                  <a:cubicBezTo>
                    <a:pt x="271" y="24"/>
                    <a:pt x="271" y="24"/>
                    <a:pt x="271" y="24"/>
                  </a:cubicBezTo>
                  <a:close/>
                  <a:moveTo>
                    <a:pt x="261" y="19"/>
                  </a:moveTo>
                  <a:cubicBezTo>
                    <a:pt x="261" y="20"/>
                    <a:pt x="261" y="20"/>
                    <a:pt x="262" y="20"/>
                  </a:cubicBezTo>
                  <a:cubicBezTo>
                    <a:pt x="262" y="20"/>
                    <a:pt x="262" y="19"/>
                    <a:pt x="261" y="19"/>
                  </a:cubicBezTo>
                  <a:cubicBezTo>
                    <a:pt x="261" y="19"/>
                    <a:pt x="261" y="19"/>
                    <a:pt x="261" y="19"/>
                  </a:cubicBezTo>
                  <a:close/>
                  <a:moveTo>
                    <a:pt x="272" y="23"/>
                  </a:moveTo>
                  <a:cubicBezTo>
                    <a:pt x="272" y="23"/>
                    <a:pt x="272" y="23"/>
                    <a:pt x="272" y="23"/>
                  </a:cubicBezTo>
                  <a:cubicBezTo>
                    <a:pt x="273" y="23"/>
                    <a:pt x="273" y="23"/>
                    <a:pt x="272" y="23"/>
                  </a:cubicBezTo>
                  <a:cubicBezTo>
                    <a:pt x="272" y="23"/>
                    <a:pt x="272" y="23"/>
                    <a:pt x="272" y="23"/>
                  </a:cubicBezTo>
                  <a:close/>
                  <a:moveTo>
                    <a:pt x="274" y="22"/>
                  </a:moveTo>
                  <a:cubicBezTo>
                    <a:pt x="274" y="22"/>
                    <a:pt x="274" y="23"/>
                    <a:pt x="274" y="23"/>
                  </a:cubicBezTo>
                  <a:cubicBezTo>
                    <a:pt x="275" y="23"/>
                    <a:pt x="275" y="23"/>
                    <a:pt x="275" y="23"/>
                  </a:cubicBezTo>
                  <a:cubicBezTo>
                    <a:pt x="274" y="22"/>
                    <a:pt x="274" y="22"/>
                    <a:pt x="274" y="22"/>
                  </a:cubicBezTo>
                  <a:cubicBezTo>
                    <a:pt x="274" y="22"/>
                    <a:pt x="274" y="22"/>
                    <a:pt x="274" y="22"/>
                  </a:cubicBezTo>
                  <a:close/>
                  <a:moveTo>
                    <a:pt x="273" y="22"/>
                  </a:moveTo>
                  <a:cubicBezTo>
                    <a:pt x="273" y="22"/>
                    <a:pt x="273" y="22"/>
                    <a:pt x="273" y="22"/>
                  </a:cubicBezTo>
                  <a:cubicBezTo>
                    <a:pt x="273" y="22"/>
                    <a:pt x="273" y="22"/>
                    <a:pt x="274" y="22"/>
                  </a:cubicBezTo>
                  <a:cubicBezTo>
                    <a:pt x="273" y="22"/>
                    <a:pt x="273" y="22"/>
                    <a:pt x="273" y="22"/>
                  </a:cubicBezTo>
                  <a:close/>
                  <a:moveTo>
                    <a:pt x="280" y="19"/>
                  </a:moveTo>
                  <a:cubicBezTo>
                    <a:pt x="281" y="20"/>
                    <a:pt x="281" y="20"/>
                    <a:pt x="281" y="20"/>
                  </a:cubicBezTo>
                  <a:cubicBezTo>
                    <a:pt x="282" y="20"/>
                    <a:pt x="282" y="20"/>
                    <a:pt x="282" y="19"/>
                  </a:cubicBezTo>
                  <a:cubicBezTo>
                    <a:pt x="281" y="19"/>
                    <a:pt x="281" y="19"/>
                    <a:pt x="280" y="19"/>
                  </a:cubicBezTo>
                  <a:cubicBezTo>
                    <a:pt x="280" y="19"/>
                    <a:pt x="280" y="19"/>
                    <a:pt x="280" y="19"/>
                  </a:cubicBezTo>
                  <a:close/>
                  <a:moveTo>
                    <a:pt x="283" y="20"/>
                  </a:moveTo>
                  <a:cubicBezTo>
                    <a:pt x="282" y="20"/>
                    <a:pt x="283" y="20"/>
                    <a:pt x="283" y="20"/>
                  </a:cubicBezTo>
                  <a:cubicBezTo>
                    <a:pt x="284" y="20"/>
                    <a:pt x="284" y="20"/>
                    <a:pt x="284" y="20"/>
                  </a:cubicBezTo>
                  <a:cubicBezTo>
                    <a:pt x="283" y="20"/>
                    <a:pt x="283" y="20"/>
                    <a:pt x="283" y="20"/>
                  </a:cubicBezTo>
                  <a:close/>
                  <a:moveTo>
                    <a:pt x="281" y="19"/>
                  </a:moveTo>
                  <a:cubicBezTo>
                    <a:pt x="281" y="19"/>
                    <a:pt x="281" y="19"/>
                    <a:pt x="281" y="19"/>
                  </a:cubicBezTo>
                  <a:cubicBezTo>
                    <a:pt x="281" y="19"/>
                    <a:pt x="281" y="19"/>
                    <a:pt x="281" y="19"/>
                  </a:cubicBezTo>
                  <a:cubicBezTo>
                    <a:pt x="281" y="19"/>
                    <a:pt x="281" y="19"/>
                    <a:pt x="281" y="19"/>
                  </a:cubicBezTo>
                  <a:close/>
                  <a:moveTo>
                    <a:pt x="282" y="19"/>
                  </a:moveTo>
                  <a:cubicBezTo>
                    <a:pt x="282" y="19"/>
                    <a:pt x="282" y="19"/>
                    <a:pt x="283" y="19"/>
                  </a:cubicBezTo>
                  <a:cubicBezTo>
                    <a:pt x="283" y="19"/>
                    <a:pt x="283" y="20"/>
                    <a:pt x="283" y="19"/>
                  </a:cubicBezTo>
                  <a:cubicBezTo>
                    <a:pt x="283" y="19"/>
                    <a:pt x="282" y="19"/>
                    <a:pt x="282" y="19"/>
                  </a:cubicBezTo>
                  <a:close/>
                  <a:moveTo>
                    <a:pt x="207" y="0"/>
                  </a:moveTo>
                  <a:cubicBezTo>
                    <a:pt x="207" y="0"/>
                    <a:pt x="207" y="0"/>
                    <a:pt x="207" y="0"/>
                  </a:cubicBezTo>
                  <a:cubicBezTo>
                    <a:pt x="208" y="0"/>
                    <a:pt x="208" y="0"/>
                    <a:pt x="208" y="0"/>
                  </a:cubicBezTo>
                  <a:cubicBezTo>
                    <a:pt x="208" y="0"/>
                    <a:pt x="207" y="0"/>
                    <a:pt x="207" y="0"/>
                  </a:cubicBezTo>
                  <a:close/>
                  <a:moveTo>
                    <a:pt x="224" y="1"/>
                  </a:moveTo>
                  <a:cubicBezTo>
                    <a:pt x="224" y="1"/>
                    <a:pt x="224" y="1"/>
                    <a:pt x="224" y="1"/>
                  </a:cubicBezTo>
                  <a:cubicBezTo>
                    <a:pt x="225" y="1"/>
                    <a:pt x="225" y="1"/>
                    <a:pt x="225" y="1"/>
                  </a:cubicBezTo>
                  <a:cubicBezTo>
                    <a:pt x="225" y="1"/>
                    <a:pt x="224" y="1"/>
                    <a:pt x="224" y="1"/>
                  </a:cubicBezTo>
                  <a:cubicBezTo>
                    <a:pt x="224" y="1"/>
                    <a:pt x="224" y="1"/>
                    <a:pt x="224" y="1"/>
                  </a:cubicBezTo>
                  <a:close/>
                  <a:moveTo>
                    <a:pt x="229" y="2"/>
                  </a:moveTo>
                  <a:cubicBezTo>
                    <a:pt x="229" y="2"/>
                    <a:pt x="229" y="2"/>
                    <a:pt x="229" y="2"/>
                  </a:cubicBezTo>
                  <a:cubicBezTo>
                    <a:pt x="230" y="2"/>
                    <a:pt x="230" y="2"/>
                    <a:pt x="229" y="2"/>
                  </a:cubicBezTo>
                  <a:cubicBezTo>
                    <a:pt x="229" y="2"/>
                    <a:pt x="229" y="2"/>
                    <a:pt x="229" y="2"/>
                  </a:cubicBezTo>
                  <a:close/>
                  <a:moveTo>
                    <a:pt x="235" y="3"/>
                  </a:moveTo>
                  <a:cubicBezTo>
                    <a:pt x="235" y="3"/>
                    <a:pt x="235" y="3"/>
                    <a:pt x="236" y="3"/>
                  </a:cubicBezTo>
                  <a:cubicBezTo>
                    <a:pt x="236" y="3"/>
                    <a:pt x="236" y="3"/>
                    <a:pt x="236" y="3"/>
                  </a:cubicBezTo>
                  <a:cubicBezTo>
                    <a:pt x="236" y="3"/>
                    <a:pt x="235" y="2"/>
                    <a:pt x="234" y="2"/>
                  </a:cubicBezTo>
                  <a:cubicBezTo>
                    <a:pt x="234" y="2"/>
                    <a:pt x="234" y="2"/>
                    <a:pt x="233" y="2"/>
                  </a:cubicBezTo>
                  <a:cubicBezTo>
                    <a:pt x="233" y="2"/>
                    <a:pt x="233" y="2"/>
                    <a:pt x="234" y="2"/>
                  </a:cubicBezTo>
                  <a:cubicBezTo>
                    <a:pt x="235" y="2"/>
                    <a:pt x="235" y="3"/>
                    <a:pt x="235" y="3"/>
                  </a:cubicBezTo>
                  <a:close/>
                  <a:moveTo>
                    <a:pt x="231" y="2"/>
                  </a:moveTo>
                  <a:cubicBezTo>
                    <a:pt x="231" y="2"/>
                    <a:pt x="232" y="2"/>
                    <a:pt x="232" y="2"/>
                  </a:cubicBezTo>
                  <a:cubicBezTo>
                    <a:pt x="232" y="2"/>
                    <a:pt x="232" y="2"/>
                    <a:pt x="231" y="2"/>
                  </a:cubicBezTo>
                  <a:cubicBezTo>
                    <a:pt x="231" y="2"/>
                    <a:pt x="231" y="2"/>
                    <a:pt x="231" y="2"/>
                  </a:cubicBezTo>
                  <a:close/>
                  <a:moveTo>
                    <a:pt x="246" y="5"/>
                  </a:moveTo>
                  <a:cubicBezTo>
                    <a:pt x="246" y="5"/>
                    <a:pt x="246" y="5"/>
                    <a:pt x="247" y="5"/>
                  </a:cubicBezTo>
                  <a:cubicBezTo>
                    <a:pt x="247" y="5"/>
                    <a:pt x="247" y="5"/>
                    <a:pt x="247" y="5"/>
                  </a:cubicBezTo>
                  <a:cubicBezTo>
                    <a:pt x="247" y="5"/>
                    <a:pt x="246" y="5"/>
                    <a:pt x="246" y="5"/>
                  </a:cubicBezTo>
                  <a:close/>
                  <a:moveTo>
                    <a:pt x="227" y="1"/>
                  </a:moveTo>
                  <a:cubicBezTo>
                    <a:pt x="227" y="1"/>
                    <a:pt x="227" y="1"/>
                    <a:pt x="227" y="1"/>
                  </a:cubicBezTo>
                  <a:cubicBezTo>
                    <a:pt x="228" y="1"/>
                    <a:pt x="228" y="1"/>
                    <a:pt x="228" y="1"/>
                  </a:cubicBezTo>
                  <a:cubicBezTo>
                    <a:pt x="228" y="1"/>
                    <a:pt x="227" y="1"/>
                    <a:pt x="227" y="1"/>
                  </a:cubicBezTo>
                  <a:close/>
                  <a:moveTo>
                    <a:pt x="250" y="6"/>
                  </a:moveTo>
                  <a:cubicBezTo>
                    <a:pt x="250" y="6"/>
                    <a:pt x="250" y="6"/>
                    <a:pt x="251" y="6"/>
                  </a:cubicBezTo>
                  <a:cubicBezTo>
                    <a:pt x="251" y="6"/>
                    <a:pt x="251" y="6"/>
                    <a:pt x="251" y="6"/>
                  </a:cubicBezTo>
                  <a:cubicBezTo>
                    <a:pt x="251" y="6"/>
                    <a:pt x="250" y="6"/>
                    <a:pt x="250" y="6"/>
                  </a:cubicBezTo>
                  <a:close/>
                  <a:moveTo>
                    <a:pt x="253" y="7"/>
                  </a:moveTo>
                  <a:cubicBezTo>
                    <a:pt x="253" y="7"/>
                    <a:pt x="253" y="7"/>
                    <a:pt x="254" y="7"/>
                  </a:cubicBezTo>
                  <a:cubicBezTo>
                    <a:pt x="254" y="7"/>
                    <a:pt x="254" y="7"/>
                    <a:pt x="254" y="7"/>
                  </a:cubicBezTo>
                  <a:cubicBezTo>
                    <a:pt x="254" y="7"/>
                    <a:pt x="254" y="7"/>
                    <a:pt x="254" y="7"/>
                  </a:cubicBezTo>
                  <a:cubicBezTo>
                    <a:pt x="254" y="7"/>
                    <a:pt x="253" y="7"/>
                    <a:pt x="253" y="7"/>
                  </a:cubicBezTo>
                  <a:close/>
                  <a:moveTo>
                    <a:pt x="256" y="7"/>
                  </a:moveTo>
                  <a:cubicBezTo>
                    <a:pt x="256" y="7"/>
                    <a:pt x="256" y="7"/>
                    <a:pt x="257" y="8"/>
                  </a:cubicBezTo>
                  <a:cubicBezTo>
                    <a:pt x="257" y="8"/>
                    <a:pt x="259" y="8"/>
                    <a:pt x="260" y="9"/>
                  </a:cubicBezTo>
                  <a:cubicBezTo>
                    <a:pt x="262" y="9"/>
                    <a:pt x="262" y="9"/>
                    <a:pt x="263" y="10"/>
                  </a:cubicBezTo>
                  <a:cubicBezTo>
                    <a:pt x="261" y="9"/>
                    <a:pt x="261" y="9"/>
                    <a:pt x="260" y="8"/>
                  </a:cubicBezTo>
                  <a:cubicBezTo>
                    <a:pt x="258" y="8"/>
                    <a:pt x="256" y="7"/>
                    <a:pt x="256" y="7"/>
                  </a:cubicBezTo>
                  <a:close/>
                  <a:moveTo>
                    <a:pt x="233" y="2"/>
                  </a:moveTo>
                  <a:cubicBezTo>
                    <a:pt x="233" y="2"/>
                    <a:pt x="233" y="2"/>
                    <a:pt x="233" y="2"/>
                  </a:cubicBezTo>
                  <a:cubicBezTo>
                    <a:pt x="234" y="2"/>
                    <a:pt x="234" y="2"/>
                    <a:pt x="234" y="2"/>
                  </a:cubicBezTo>
                  <a:cubicBezTo>
                    <a:pt x="234" y="2"/>
                    <a:pt x="233" y="2"/>
                    <a:pt x="233" y="2"/>
                  </a:cubicBezTo>
                  <a:close/>
                  <a:moveTo>
                    <a:pt x="139" y="15"/>
                  </a:moveTo>
                  <a:cubicBezTo>
                    <a:pt x="140" y="14"/>
                    <a:pt x="139" y="14"/>
                    <a:pt x="139" y="15"/>
                  </a:cubicBezTo>
                  <a:cubicBezTo>
                    <a:pt x="138" y="15"/>
                    <a:pt x="138" y="15"/>
                    <a:pt x="138" y="15"/>
                  </a:cubicBezTo>
                  <a:cubicBezTo>
                    <a:pt x="139" y="15"/>
                    <a:pt x="139" y="15"/>
                    <a:pt x="139" y="15"/>
                  </a:cubicBezTo>
                  <a:close/>
                  <a:moveTo>
                    <a:pt x="183" y="19"/>
                  </a:moveTo>
                  <a:cubicBezTo>
                    <a:pt x="183" y="19"/>
                    <a:pt x="183" y="19"/>
                    <a:pt x="183" y="19"/>
                  </a:cubicBezTo>
                  <a:cubicBezTo>
                    <a:pt x="183" y="19"/>
                    <a:pt x="183" y="19"/>
                    <a:pt x="183" y="19"/>
                  </a:cubicBezTo>
                  <a:cubicBezTo>
                    <a:pt x="183" y="19"/>
                    <a:pt x="184" y="19"/>
                    <a:pt x="183" y="19"/>
                  </a:cubicBezTo>
                  <a:close/>
                  <a:moveTo>
                    <a:pt x="147" y="13"/>
                  </a:moveTo>
                  <a:cubicBezTo>
                    <a:pt x="147" y="13"/>
                    <a:pt x="147" y="13"/>
                    <a:pt x="147" y="13"/>
                  </a:cubicBezTo>
                  <a:cubicBezTo>
                    <a:pt x="147" y="13"/>
                    <a:pt x="146" y="13"/>
                    <a:pt x="147" y="13"/>
                  </a:cubicBezTo>
                  <a:cubicBezTo>
                    <a:pt x="147" y="13"/>
                    <a:pt x="147" y="13"/>
                    <a:pt x="147" y="13"/>
                  </a:cubicBezTo>
                  <a:close/>
                  <a:moveTo>
                    <a:pt x="135" y="12"/>
                  </a:moveTo>
                  <a:cubicBezTo>
                    <a:pt x="135" y="12"/>
                    <a:pt x="135" y="12"/>
                    <a:pt x="135" y="12"/>
                  </a:cubicBezTo>
                  <a:cubicBezTo>
                    <a:pt x="135" y="12"/>
                    <a:pt x="135" y="12"/>
                    <a:pt x="135" y="12"/>
                  </a:cubicBezTo>
                  <a:cubicBezTo>
                    <a:pt x="135" y="12"/>
                    <a:pt x="135" y="12"/>
                    <a:pt x="136" y="12"/>
                  </a:cubicBezTo>
                  <a:cubicBezTo>
                    <a:pt x="136" y="12"/>
                    <a:pt x="136" y="12"/>
                    <a:pt x="136" y="12"/>
                  </a:cubicBezTo>
                  <a:cubicBezTo>
                    <a:pt x="136" y="12"/>
                    <a:pt x="135" y="12"/>
                    <a:pt x="135" y="12"/>
                  </a:cubicBezTo>
                  <a:close/>
                  <a:moveTo>
                    <a:pt x="159" y="8"/>
                  </a:moveTo>
                  <a:cubicBezTo>
                    <a:pt x="159" y="8"/>
                    <a:pt x="159" y="8"/>
                    <a:pt x="160" y="8"/>
                  </a:cubicBezTo>
                  <a:cubicBezTo>
                    <a:pt x="160" y="8"/>
                    <a:pt x="160" y="8"/>
                    <a:pt x="159" y="8"/>
                  </a:cubicBezTo>
                  <a:cubicBezTo>
                    <a:pt x="159" y="8"/>
                    <a:pt x="159" y="8"/>
                    <a:pt x="159" y="8"/>
                  </a:cubicBezTo>
                  <a:close/>
                  <a:moveTo>
                    <a:pt x="158" y="7"/>
                  </a:moveTo>
                  <a:cubicBezTo>
                    <a:pt x="158" y="7"/>
                    <a:pt x="159" y="7"/>
                    <a:pt x="159" y="7"/>
                  </a:cubicBezTo>
                  <a:cubicBezTo>
                    <a:pt x="160" y="7"/>
                    <a:pt x="159" y="7"/>
                    <a:pt x="159" y="7"/>
                  </a:cubicBezTo>
                  <a:cubicBezTo>
                    <a:pt x="158" y="7"/>
                    <a:pt x="158" y="7"/>
                    <a:pt x="158" y="7"/>
                  </a:cubicBezTo>
                  <a:close/>
                  <a:moveTo>
                    <a:pt x="154" y="6"/>
                  </a:moveTo>
                  <a:cubicBezTo>
                    <a:pt x="154" y="6"/>
                    <a:pt x="154" y="7"/>
                    <a:pt x="154" y="6"/>
                  </a:cubicBezTo>
                  <a:cubicBezTo>
                    <a:pt x="155" y="6"/>
                    <a:pt x="155" y="6"/>
                    <a:pt x="155" y="6"/>
                  </a:cubicBezTo>
                  <a:cubicBezTo>
                    <a:pt x="155" y="6"/>
                    <a:pt x="154" y="6"/>
                    <a:pt x="154" y="6"/>
                  </a:cubicBezTo>
                  <a:close/>
                  <a:moveTo>
                    <a:pt x="154" y="7"/>
                  </a:moveTo>
                  <a:cubicBezTo>
                    <a:pt x="154" y="7"/>
                    <a:pt x="154" y="6"/>
                    <a:pt x="154" y="6"/>
                  </a:cubicBezTo>
                  <a:cubicBezTo>
                    <a:pt x="155" y="6"/>
                    <a:pt x="155" y="6"/>
                    <a:pt x="155" y="6"/>
                  </a:cubicBezTo>
                  <a:cubicBezTo>
                    <a:pt x="155" y="6"/>
                    <a:pt x="155" y="6"/>
                    <a:pt x="155" y="6"/>
                  </a:cubicBezTo>
                  <a:cubicBezTo>
                    <a:pt x="154" y="6"/>
                    <a:pt x="154" y="6"/>
                    <a:pt x="154" y="6"/>
                  </a:cubicBezTo>
                  <a:cubicBezTo>
                    <a:pt x="154" y="6"/>
                    <a:pt x="154" y="6"/>
                    <a:pt x="154" y="6"/>
                  </a:cubicBezTo>
                  <a:cubicBezTo>
                    <a:pt x="154" y="6"/>
                    <a:pt x="154" y="7"/>
                    <a:pt x="154" y="7"/>
                  </a:cubicBezTo>
                  <a:close/>
                  <a:moveTo>
                    <a:pt x="154" y="6"/>
                  </a:moveTo>
                  <a:cubicBezTo>
                    <a:pt x="154" y="6"/>
                    <a:pt x="154" y="6"/>
                    <a:pt x="155" y="6"/>
                  </a:cubicBezTo>
                  <a:cubicBezTo>
                    <a:pt x="155" y="6"/>
                    <a:pt x="155" y="6"/>
                    <a:pt x="155" y="6"/>
                  </a:cubicBezTo>
                  <a:cubicBezTo>
                    <a:pt x="155" y="6"/>
                    <a:pt x="154" y="6"/>
                    <a:pt x="154" y="6"/>
                  </a:cubicBezTo>
                  <a:close/>
                  <a:moveTo>
                    <a:pt x="150" y="12"/>
                  </a:moveTo>
                  <a:cubicBezTo>
                    <a:pt x="150" y="12"/>
                    <a:pt x="150" y="12"/>
                    <a:pt x="150" y="12"/>
                  </a:cubicBezTo>
                  <a:cubicBezTo>
                    <a:pt x="150" y="12"/>
                    <a:pt x="149" y="12"/>
                    <a:pt x="149" y="12"/>
                  </a:cubicBezTo>
                  <a:cubicBezTo>
                    <a:pt x="149" y="12"/>
                    <a:pt x="149" y="12"/>
                    <a:pt x="150" y="12"/>
                  </a:cubicBezTo>
                  <a:close/>
                  <a:moveTo>
                    <a:pt x="139" y="12"/>
                  </a:moveTo>
                  <a:cubicBezTo>
                    <a:pt x="139" y="12"/>
                    <a:pt x="139" y="12"/>
                    <a:pt x="139" y="12"/>
                  </a:cubicBezTo>
                  <a:cubicBezTo>
                    <a:pt x="138" y="12"/>
                    <a:pt x="139" y="13"/>
                    <a:pt x="139" y="13"/>
                  </a:cubicBezTo>
                  <a:cubicBezTo>
                    <a:pt x="139" y="13"/>
                    <a:pt x="139" y="12"/>
                    <a:pt x="139" y="12"/>
                  </a:cubicBezTo>
                  <a:close/>
                  <a:moveTo>
                    <a:pt x="149" y="12"/>
                  </a:moveTo>
                  <a:cubicBezTo>
                    <a:pt x="149" y="12"/>
                    <a:pt x="149" y="12"/>
                    <a:pt x="149" y="12"/>
                  </a:cubicBezTo>
                  <a:cubicBezTo>
                    <a:pt x="149" y="12"/>
                    <a:pt x="148" y="12"/>
                    <a:pt x="149" y="12"/>
                  </a:cubicBezTo>
                  <a:cubicBezTo>
                    <a:pt x="149" y="12"/>
                    <a:pt x="149" y="12"/>
                    <a:pt x="149" y="12"/>
                  </a:cubicBezTo>
                  <a:close/>
                  <a:moveTo>
                    <a:pt x="133" y="13"/>
                  </a:moveTo>
                  <a:cubicBezTo>
                    <a:pt x="133" y="14"/>
                    <a:pt x="133" y="14"/>
                    <a:pt x="133" y="14"/>
                  </a:cubicBezTo>
                  <a:cubicBezTo>
                    <a:pt x="132" y="14"/>
                    <a:pt x="132" y="14"/>
                    <a:pt x="133" y="14"/>
                  </a:cubicBezTo>
                  <a:cubicBezTo>
                    <a:pt x="133" y="14"/>
                    <a:pt x="133" y="13"/>
                    <a:pt x="133" y="13"/>
                  </a:cubicBezTo>
                  <a:close/>
                  <a:moveTo>
                    <a:pt x="131" y="14"/>
                  </a:moveTo>
                  <a:cubicBezTo>
                    <a:pt x="131" y="14"/>
                    <a:pt x="131" y="14"/>
                    <a:pt x="130" y="14"/>
                  </a:cubicBezTo>
                  <a:cubicBezTo>
                    <a:pt x="130" y="14"/>
                    <a:pt x="130" y="14"/>
                    <a:pt x="130" y="14"/>
                  </a:cubicBezTo>
                  <a:cubicBezTo>
                    <a:pt x="130" y="14"/>
                    <a:pt x="131" y="14"/>
                    <a:pt x="131" y="14"/>
                  </a:cubicBezTo>
                  <a:close/>
                  <a:moveTo>
                    <a:pt x="260" y="36"/>
                  </a:moveTo>
                  <a:cubicBezTo>
                    <a:pt x="260" y="36"/>
                    <a:pt x="261" y="37"/>
                    <a:pt x="261" y="37"/>
                  </a:cubicBezTo>
                  <a:cubicBezTo>
                    <a:pt x="261" y="37"/>
                    <a:pt x="261" y="37"/>
                    <a:pt x="260" y="37"/>
                  </a:cubicBezTo>
                  <a:cubicBezTo>
                    <a:pt x="260" y="36"/>
                    <a:pt x="260" y="36"/>
                    <a:pt x="260" y="36"/>
                  </a:cubicBezTo>
                  <a:close/>
                  <a:moveTo>
                    <a:pt x="187" y="6"/>
                  </a:moveTo>
                  <a:cubicBezTo>
                    <a:pt x="189" y="6"/>
                    <a:pt x="189" y="6"/>
                    <a:pt x="189" y="6"/>
                  </a:cubicBezTo>
                  <a:cubicBezTo>
                    <a:pt x="190" y="6"/>
                    <a:pt x="189" y="6"/>
                    <a:pt x="189" y="6"/>
                  </a:cubicBezTo>
                  <a:cubicBezTo>
                    <a:pt x="188" y="6"/>
                    <a:pt x="188" y="5"/>
                    <a:pt x="188" y="5"/>
                  </a:cubicBezTo>
                  <a:cubicBezTo>
                    <a:pt x="188" y="5"/>
                    <a:pt x="184" y="5"/>
                    <a:pt x="184" y="5"/>
                  </a:cubicBezTo>
                  <a:cubicBezTo>
                    <a:pt x="184" y="5"/>
                    <a:pt x="184" y="5"/>
                    <a:pt x="184" y="5"/>
                  </a:cubicBezTo>
                  <a:cubicBezTo>
                    <a:pt x="183" y="5"/>
                    <a:pt x="183" y="5"/>
                    <a:pt x="184" y="6"/>
                  </a:cubicBezTo>
                  <a:cubicBezTo>
                    <a:pt x="185" y="6"/>
                    <a:pt x="185" y="6"/>
                    <a:pt x="185" y="6"/>
                  </a:cubicBezTo>
                  <a:cubicBezTo>
                    <a:pt x="184" y="6"/>
                    <a:pt x="184" y="6"/>
                    <a:pt x="185" y="6"/>
                  </a:cubicBezTo>
                  <a:cubicBezTo>
                    <a:pt x="185" y="6"/>
                    <a:pt x="186" y="6"/>
                    <a:pt x="187" y="6"/>
                  </a:cubicBezTo>
                  <a:close/>
                  <a:moveTo>
                    <a:pt x="253" y="21"/>
                  </a:moveTo>
                  <a:cubicBezTo>
                    <a:pt x="253" y="21"/>
                    <a:pt x="253" y="21"/>
                    <a:pt x="252" y="21"/>
                  </a:cubicBezTo>
                  <a:cubicBezTo>
                    <a:pt x="252" y="21"/>
                    <a:pt x="252" y="21"/>
                    <a:pt x="252" y="21"/>
                  </a:cubicBezTo>
                  <a:cubicBezTo>
                    <a:pt x="252" y="21"/>
                    <a:pt x="252" y="21"/>
                    <a:pt x="252" y="21"/>
                  </a:cubicBezTo>
                  <a:cubicBezTo>
                    <a:pt x="253" y="21"/>
                    <a:pt x="253" y="21"/>
                    <a:pt x="253" y="21"/>
                  </a:cubicBezTo>
                  <a:close/>
                  <a:moveTo>
                    <a:pt x="189" y="4"/>
                  </a:moveTo>
                  <a:cubicBezTo>
                    <a:pt x="189" y="4"/>
                    <a:pt x="188" y="4"/>
                    <a:pt x="188" y="4"/>
                  </a:cubicBezTo>
                  <a:cubicBezTo>
                    <a:pt x="188" y="4"/>
                    <a:pt x="188" y="4"/>
                    <a:pt x="188" y="4"/>
                  </a:cubicBezTo>
                  <a:cubicBezTo>
                    <a:pt x="188" y="4"/>
                    <a:pt x="188" y="4"/>
                    <a:pt x="188" y="4"/>
                  </a:cubicBezTo>
                  <a:cubicBezTo>
                    <a:pt x="188" y="4"/>
                    <a:pt x="188" y="4"/>
                    <a:pt x="189" y="4"/>
                  </a:cubicBezTo>
                  <a:close/>
                  <a:moveTo>
                    <a:pt x="187" y="3"/>
                  </a:moveTo>
                  <a:cubicBezTo>
                    <a:pt x="187" y="3"/>
                    <a:pt x="187" y="3"/>
                    <a:pt x="187" y="3"/>
                  </a:cubicBezTo>
                  <a:cubicBezTo>
                    <a:pt x="188" y="3"/>
                    <a:pt x="187" y="3"/>
                    <a:pt x="187" y="3"/>
                  </a:cubicBezTo>
                  <a:cubicBezTo>
                    <a:pt x="186" y="3"/>
                    <a:pt x="186" y="3"/>
                    <a:pt x="186" y="3"/>
                  </a:cubicBezTo>
                  <a:cubicBezTo>
                    <a:pt x="186" y="3"/>
                    <a:pt x="186" y="3"/>
                    <a:pt x="186" y="3"/>
                  </a:cubicBezTo>
                  <a:cubicBezTo>
                    <a:pt x="186" y="3"/>
                    <a:pt x="186" y="3"/>
                    <a:pt x="186" y="3"/>
                  </a:cubicBezTo>
                  <a:cubicBezTo>
                    <a:pt x="186" y="3"/>
                    <a:pt x="187" y="3"/>
                    <a:pt x="187" y="3"/>
                  </a:cubicBezTo>
                  <a:close/>
                  <a:moveTo>
                    <a:pt x="187" y="2"/>
                  </a:moveTo>
                  <a:cubicBezTo>
                    <a:pt x="187" y="2"/>
                    <a:pt x="186" y="2"/>
                    <a:pt x="186" y="2"/>
                  </a:cubicBezTo>
                  <a:cubicBezTo>
                    <a:pt x="186" y="2"/>
                    <a:pt x="186" y="2"/>
                    <a:pt x="186" y="2"/>
                  </a:cubicBezTo>
                  <a:cubicBezTo>
                    <a:pt x="187" y="2"/>
                    <a:pt x="187" y="2"/>
                    <a:pt x="187" y="2"/>
                  </a:cubicBezTo>
                  <a:close/>
                  <a:moveTo>
                    <a:pt x="282" y="24"/>
                  </a:moveTo>
                  <a:cubicBezTo>
                    <a:pt x="282" y="24"/>
                    <a:pt x="282" y="24"/>
                    <a:pt x="281" y="24"/>
                  </a:cubicBezTo>
                  <a:cubicBezTo>
                    <a:pt x="281" y="24"/>
                    <a:pt x="281" y="24"/>
                    <a:pt x="281" y="24"/>
                  </a:cubicBezTo>
                  <a:cubicBezTo>
                    <a:pt x="281" y="25"/>
                    <a:pt x="281" y="25"/>
                    <a:pt x="282" y="24"/>
                  </a:cubicBezTo>
                  <a:close/>
                  <a:moveTo>
                    <a:pt x="282" y="21"/>
                  </a:moveTo>
                  <a:cubicBezTo>
                    <a:pt x="282" y="21"/>
                    <a:pt x="282" y="21"/>
                    <a:pt x="282" y="21"/>
                  </a:cubicBezTo>
                  <a:cubicBezTo>
                    <a:pt x="282" y="21"/>
                    <a:pt x="282" y="21"/>
                    <a:pt x="282" y="21"/>
                  </a:cubicBezTo>
                  <a:cubicBezTo>
                    <a:pt x="282" y="21"/>
                    <a:pt x="282" y="21"/>
                    <a:pt x="282" y="21"/>
                  </a:cubicBezTo>
                  <a:close/>
                  <a:moveTo>
                    <a:pt x="286" y="20"/>
                  </a:moveTo>
                  <a:cubicBezTo>
                    <a:pt x="286" y="20"/>
                    <a:pt x="285" y="19"/>
                    <a:pt x="285" y="19"/>
                  </a:cubicBezTo>
                  <a:cubicBezTo>
                    <a:pt x="285" y="19"/>
                    <a:pt x="285" y="19"/>
                    <a:pt x="286" y="20"/>
                  </a:cubicBezTo>
                  <a:cubicBezTo>
                    <a:pt x="286" y="20"/>
                    <a:pt x="286" y="20"/>
                    <a:pt x="286" y="20"/>
                  </a:cubicBezTo>
                  <a:close/>
                  <a:moveTo>
                    <a:pt x="283" y="18"/>
                  </a:moveTo>
                  <a:cubicBezTo>
                    <a:pt x="283" y="18"/>
                    <a:pt x="282" y="17"/>
                    <a:pt x="282" y="17"/>
                  </a:cubicBezTo>
                  <a:cubicBezTo>
                    <a:pt x="281" y="17"/>
                    <a:pt x="282" y="18"/>
                    <a:pt x="282" y="18"/>
                  </a:cubicBezTo>
                  <a:cubicBezTo>
                    <a:pt x="283" y="18"/>
                    <a:pt x="283" y="18"/>
                    <a:pt x="283" y="18"/>
                  </a:cubicBezTo>
                  <a:close/>
                  <a:moveTo>
                    <a:pt x="219" y="0"/>
                  </a:moveTo>
                  <a:cubicBezTo>
                    <a:pt x="219" y="0"/>
                    <a:pt x="218" y="0"/>
                    <a:pt x="217" y="0"/>
                  </a:cubicBezTo>
                  <a:cubicBezTo>
                    <a:pt x="217" y="0"/>
                    <a:pt x="217" y="0"/>
                    <a:pt x="218" y="0"/>
                  </a:cubicBezTo>
                  <a:cubicBezTo>
                    <a:pt x="218" y="0"/>
                    <a:pt x="219" y="0"/>
                    <a:pt x="219" y="0"/>
                  </a:cubicBezTo>
                  <a:close/>
                  <a:moveTo>
                    <a:pt x="237" y="3"/>
                  </a:moveTo>
                  <a:cubicBezTo>
                    <a:pt x="237" y="2"/>
                    <a:pt x="237" y="2"/>
                    <a:pt x="236" y="2"/>
                  </a:cubicBezTo>
                  <a:cubicBezTo>
                    <a:pt x="236" y="2"/>
                    <a:pt x="236" y="2"/>
                    <a:pt x="237" y="2"/>
                  </a:cubicBezTo>
                  <a:cubicBezTo>
                    <a:pt x="237" y="3"/>
                    <a:pt x="237" y="3"/>
                    <a:pt x="237" y="3"/>
                  </a:cubicBezTo>
                  <a:close/>
                  <a:moveTo>
                    <a:pt x="269" y="44"/>
                  </a:moveTo>
                  <a:cubicBezTo>
                    <a:pt x="270" y="44"/>
                    <a:pt x="271" y="45"/>
                    <a:pt x="272" y="45"/>
                  </a:cubicBezTo>
                  <a:cubicBezTo>
                    <a:pt x="273" y="45"/>
                    <a:pt x="274" y="46"/>
                    <a:pt x="274" y="46"/>
                  </a:cubicBezTo>
                  <a:cubicBezTo>
                    <a:pt x="275" y="46"/>
                    <a:pt x="276" y="46"/>
                    <a:pt x="276" y="46"/>
                  </a:cubicBezTo>
                  <a:cubicBezTo>
                    <a:pt x="279" y="47"/>
                    <a:pt x="280" y="48"/>
                    <a:pt x="280" y="47"/>
                  </a:cubicBezTo>
                  <a:cubicBezTo>
                    <a:pt x="280" y="47"/>
                    <a:pt x="280" y="47"/>
                    <a:pt x="281" y="47"/>
                  </a:cubicBezTo>
                  <a:cubicBezTo>
                    <a:pt x="281" y="48"/>
                    <a:pt x="282" y="48"/>
                    <a:pt x="282" y="48"/>
                  </a:cubicBezTo>
                  <a:cubicBezTo>
                    <a:pt x="282" y="48"/>
                    <a:pt x="282" y="47"/>
                    <a:pt x="283" y="48"/>
                  </a:cubicBezTo>
                  <a:cubicBezTo>
                    <a:pt x="283" y="48"/>
                    <a:pt x="283" y="47"/>
                    <a:pt x="283" y="47"/>
                  </a:cubicBezTo>
                  <a:cubicBezTo>
                    <a:pt x="284" y="47"/>
                    <a:pt x="283" y="47"/>
                    <a:pt x="283" y="46"/>
                  </a:cubicBezTo>
                  <a:cubicBezTo>
                    <a:pt x="282" y="46"/>
                    <a:pt x="282" y="46"/>
                    <a:pt x="282" y="45"/>
                  </a:cubicBezTo>
                  <a:cubicBezTo>
                    <a:pt x="282" y="45"/>
                    <a:pt x="282" y="45"/>
                    <a:pt x="281" y="45"/>
                  </a:cubicBezTo>
                  <a:cubicBezTo>
                    <a:pt x="281" y="45"/>
                    <a:pt x="281" y="45"/>
                    <a:pt x="281" y="45"/>
                  </a:cubicBezTo>
                  <a:cubicBezTo>
                    <a:pt x="281" y="45"/>
                    <a:pt x="281" y="45"/>
                    <a:pt x="281" y="45"/>
                  </a:cubicBezTo>
                  <a:cubicBezTo>
                    <a:pt x="281" y="45"/>
                    <a:pt x="281" y="45"/>
                    <a:pt x="281" y="45"/>
                  </a:cubicBezTo>
                  <a:cubicBezTo>
                    <a:pt x="281" y="44"/>
                    <a:pt x="281" y="44"/>
                    <a:pt x="281" y="44"/>
                  </a:cubicBezTo>
                  <a:cubicBezTo>
                    <a:pt x="280" y="44"/>
                    <a:pt x="280" y="44"/>
                    <a:pt x="281" y="44"/>
                  </a:cubicBezTo>
                  <a:cubicBezTo>
                    <a:pt x="281" y="44"/>
                    <a:pt x="281" y="43"/>
                    <a:pt x="281" y="43"/>
                  </a:cubicBezTo>
                  <a:cubicBezTo>
                    <a:pt x="279" y="43"/>
                    <a:pt x="279" y="43"/>
                    <a:pt x="279" y="42"/>
                  </a:cubicBezTo>
                  <a:cubicBezTo>
                    <a:pt x="279" y="42"/>
                    <a:pt x="279" y="42"/>
                    <a:pt x="278" y="42"/>
                  </a:cubicBezTo>
                  <a:cubicBezTo>
                    <a:pt x="278" y="42"/>
                    <a:pt x="278" y="42"/>
                    <a:pt x="278" y="42"/>
                  </a:cubicBezTo>
                  <a:cubicBezTo>
                    <a:pt x="278" y="41"/>
                    <a:pt x="277" y="41"/>
                    <a:pt x="277" y="41"/>
                  </a:cubicBezTo>
                  <a:cubicBezTo>
                    <a:pt x="277" y="42"/>
                    <a:pt x="276" y="42"/>
                    <a:pt x="275" y="41"/>
                  </a:cubicBezTo>
                  <a:cubicBezTo>
                    <a:pt x="275" y="41"/>
                    <a:pt x="275" y="41"/>
                    <a:pt x="275" y="41"/>
                  </a:cubicBezTo>
                  <a:cubicBezTo>
                    <a:pt x="274" y="41"/>
                    <a:pt x="274" y="41"/>
                    <a:pt x="273" y="40"/>
                  </a:cubicBezTo>
                  <a:cubicBezTo>
                    <a:pt x="272" y="39"/>
                    <a:pt x="271" y="39"/>
                    <a:pt x="272" y="40"/>
                  </a:cubicBezTo>
                  <a:cubicBezTo>
                    <a:pt x="272" y="40"/>
                    <a:pt x="272" y="40"/>
                    <a:pt x="272" y="40"/>
                  </a:cubicBezTo>
                  <a:cubicBezTo>
                    <a:pt x="272" y="40"/>
                    <a:pt x="271" y="40"/>
                    <a:pt x="271" y="40"/>
                  </a:cubicBezTo>
                  <a:cubicBezTo>
                    <a:pt x="271" y="40"/>
                    <a:pt x="271" y="39"/>
                    <a:pt x="271" y="39"/>
                  </a:cubicBezTo>
                  <a:cubicBezTo>
                    <a:pt x="271" y="39"/>
                    <a:pt x="271" y="39"/>
                    <a:pt x="271" y="39"/>
                  </a:cubicBezTo>
                  <a:cubicBezTo>
                    <a:pt x="271" y="39"/>
                    <a:pt x="270" y="38"/>
                    <a:pt x="270" y="38"/>
                  </a:cubicBezTo>
                  <a:cubicBezTo>
                    <a:pt x="270" y="38"/>
                    <a:pt x="269" y="38"/>
                    <a:pt x="269" y="38"/>
                  </a:cubicBezTo>
                  <a:cubicBezTo>
                    <a:pt x="269" y="38"/>
                    <a:pt x="268" y="38"/>
                    <a:pt x="268" y="38"/>
                  </a:cubicBezTo>
                  <a:cubicBezTo>
                    <a:pt x="268" y="39"/>
                    <a:pt x="267" y="38"/>
                    <a:pt x="267" y="38"/>
                  </a:cubicBezTo>
                  <a:cubicBezTo>
                    <a:pt x="266" y="37"/>
                    <a:pt x="266" y="36"/>
                    <a:pt x="266" y="37"/>
                  </a:cubicBezTo>
                  <a:cubicBezTo>
                    <a:pt x="266" y="38"/>
                    <a:pt x="265" y="38"/>
                    <a:pt x="265" y="37"/>
                  </a:cubicBezTo>
                  <a:cubicBezTo>
                    <a:pt x="264" y="37"/>
                    <a:pt x="264" y="37"/>
                    <a:pt x="263" y="37"/>
                  </a:cubicBezTo>
                  <a:cubicBezTo>
                    <a:pt x="263" y="37"/>
                    <a:pt x="263" y="37"/>
                    <a:pt x="263" y="37"/>
                  </a:cubicBezTo>
                  <a:cubicBezTo>
                    <a:pt x="262" y="37"/>
                    <a:pt x="262" y="37"/>
                    <a:pt x="262" y="37"/>
                  </a:cubicBezTo>
                  <a:cubicBezTo>
                    <a:pt x="262" y="36"/>
                    <a:pt x="262" y="36"/>
                    <a:pt x="262" y="36"/>
                  </a:cubicBezTo>
                  <a:cubicBezTo>
                    <a:pt x="262" y="36"/>
                    <a:pt x="262" y="36"/>
                    <a:pt x="262" y="36"/>
                  </a:cubicBezTo>
                  <a:cubicBezTo>
                    <a:pt x="262" y="36"/>
                    <a:pt x="262" y="36"/>
                    <a:pt x="262" y="36"/>
                  </a:cubicBezTo>
                  <a:cubicBezTo>
                    <a:pt x="263" y="36"/>
                    <a:pt x="263" y="36"/>
                    <a:pt x="262" y="35"/>
                  </a:cubicBezTo>
                  <a:cubicBezTo>
                    <a:pt x="260" y="33"/>
                    <a:pt x="259" y="33"/>
                    <a:pt x="259" y="33"/>
                  </a:cubicBezTo>
                  <a:cubicBezTo>
                    <a:pt x="259" y="33"/>
                    <a:pt x="259" y="33"/>
                    <a:pt x="260" y="33"/>
                  </a:cubicBezTo>
                  <a:cubicBezTo>
                    <a:pt x="260" y="34"/>
                    <a:pt x="260" y="34"/>
                    <a:pt x="260" y="34"/>
                  </a:cubicBezTo>
                  <a:cubicBezTo>
                    <a:pt x="259" y="34"/>
                    <a:pt x="259" y="34"/>
                    <a:pt x="259" y="33"/>
                  </a:cubicBezTo>
                  <a:cubicBezTo>
                    <a:pt x="259" y="34"/>
                    <a:pt x="259" y="34"/>
                    <a:pt x="260" y="34"/>
                  </a:cubicBezTo>
                  <a:cubicBezTo>
                    <a:pt x="260" y="34"/>
                    <a:pt x="260" y="34"/>
                    <a:pt x="260" y="34"/>
                  </a:cubicBezTo>
                  <a:cubicBezTo>
                    <a:pt x="260" y="34"/>
                    <a:pt x="260" y="34"/>
                    <a:pt x="260" y="34"/>
                  </a:cubicBezTo>
                  <a:cubicBezTo>
                    <a:pt x="259" y="34"/>
                    <a:pt x="259" y="34"/>
                    <a:pt x="259" y="34"/>
                  </a:cubicBezTo>
                  <a:cubicBezTo>
                    <a:pt x="259" y="34"/>
                    <a:pt x="258" y="33"/>
                    <a:pt x="258" y="33"/>
                  </a:cubicBezTo>
                  <a:cubicBezTo>
                    <a:pt x="258" y="33"/>
                    <a:pt x="257" y="33"/>
                    <a:pt x="257" y="33"/>
                  </a:cubicBezTo>
                  <a:cubicBezTo>
                    <a:pt x="257" y="33"/>
                    <a:pt x="256" y="33"/>
                    <a:pt x="256" y="33"/>
                  </a:cubicBezTo>
                  <a:cubicBezTo>
                    <a:pt x="256" y="33"/>
                    <a:pt x="256" y="33"/>
                    <a:pt x="257" y="33"/>
                  </a:cubicBezTo>
                  <a:cubicBezTo>
                    <a:pt x="257" y="34"/>
                    <a:pt x="258" y="34"/>
                    <a:pt x="258" y="34"/>
                  </a:cubicBezTo>
                  <a:cubicBezTo>
                    <a:pt x="257" y="34"/>
                    <a:pt x="257" y="34"/>
                    <a:pt x="257" y="33"/>
                  </a:cubicBezTo>
                  <a:cubicBezTo>
                    <a:pt x="256" y="33"/>
                    <a:pt x="256" y="33"/>
                    <a:pt x="256" y="33"/>
                  </a:cubicBezTo>
                  <a:cubicBezTo>
                    <a:pt x="255" y="33"/>
                    <a:pt x="255" y="33"/>
                    <a:pt x="255" y="33"/>
                  </a:cubicBezTo>
                  <a:cubicBezTo>
                    <a:pt x="255" y="33"/>
                    <a:pt x="254" y="33"/>
                    <a:pt x="254" y="33"/>
                  </a:cubicBezTo>
                  <a:cubicBezTo>
                    <a:pt x="254" y="33"/>
                    <a:pt x="255" y="33"/>
                    <a:pt x="256" y="34"/>
                  </a:cubicBezTo>
                  <a:cubicBezTo>
                    <a:pt x="259" y="35"/>
                    <a:pt x="261" y="36"/>
                    <a:pt x="261" y="36"/>
                  </a:cubicBezTo>
                  <a:cubicBezTo>
                    <a:pt x="261" y="36"/>
                    <a:pt x="260" y="36"/>
                    <a:pt x="260" y="36"/>
                  </a:cubicBezTo>
                  <a:cubicBezTo>
                    <a:pt x="259" y="36"/>
                    <a:pt x="259" y="36"/>
                    <a:pt x="259" y="36"/>
                  </a:cubicBezTo>
                  <a:cubicBezTo>
                    <a:pt x="259" y="36"/>
                    <a:pt x="259" y="36"/>
                    <a:pt x="259" y="36"/>
                  </a:cubicBezTo>
                  <a:cubicBezTo>
                    <a:pt x="259" y="36"/>
                    <a:pt x="258" y="36"/>
                    <a:pt x="258" y="36"/>
                  </a:cubicBezTo>
                  <a:cubicBezTo>
                    <a:pt x="257" y="35"/>
                    <a:pt x="256" y="35"/>
                    <a:pt x="256" y="35"/>
                  </a:cubicBezTo>
                  <a:cubicBezTo>
                    <a:pt x="253" y="34"/>
                    <a:pt x="254" y="34"/>
                    <a:pt x="257" y="36"/>
                  </a:cubicBezTo>
                  <a:cubicBezTo>
                    <a:pt x="259" y="36"/>
                    <a:pt x="259" y="37"/>
                    <a:pt x="259" y="37"/>
                  </a:cubicBezTo>
                  <a:cubicBezTo>
                    <a:pt x="259" y="37"/>
                    <a:pt x="259" y="37"/>
                    <a:pt x="259" y="37"/>
                  </a:cubicBezTo>
                  <a:cubicBezTo>
                    <a:pt x="259" y="37"/>
                    <a:pt x="259" y="37"/>
                    <a:pt x="259" y="38"/>
                  </a:cubicBezTo>
                  <a:cubicBezTo>
                    <a:pt x="260" y="38"/>
                    <a:pt x="260" y="38"/>
                    <a:pt x="260" y="39"/>
                  </a:cubicBezTo>
                  <a:cubicBezTo>
                    <a:pt x="259" y="38"/>
                    <a:pt x="259" y="38"/>
                    <a:pt x="258" y="38"/>
                  </a:cubicBezTo>
                  <a:cubicBezTo>
                    <a:pt x="257" y="38"/>
                    <a:pt x="256" y="38"/>
                    <a:pt x="256" y="38"/>
                  </a:cubicBezTo>
                  <a:cubicBezTo>
                    <a:pt x="256" y="38"/>
                    <a:pt x="257" y="38"/>
                    <a:pt x="257" y="38"/>
                  </a:cubicBezTo>
                  <a:cubicBezTo>
                    <a:pt x="258" y="38"/>
                    <a:pt x="261" y="40"/>
                    <a:pt x="262" y="41"/>
                  </a:cubicBezTo>
                  <a:cubicBezTo>
                    <a:pt x="264" y="42"/>
                    <a:pt x="268" y="45"/>
                    <a:pt x="269" y="44"/>
                  </a:cubicBezTo>
                  <a:close/>
                  <a:moveTo>
                    <a:pt x="282" y="27"/>
                  </a:moveTo>
                  <a:cubicBezTo>
                    <a:pt x="282" y="26"/>
                    <a:pt x="281" y="25"/>
                    <a:pt x="281" y="26"/>
                  </a:cubicBezTo>
                  <a:cubicBezTo>
                    <a:pt x="280" y="26"/>
                    <a:pt x="280" y="26"/>
                    <a:pt x="280" y="26"/>
                  </a:cubicBezTo>
                  <a:cubicBezTo>
                    <a:pt x="280" y="26"/>
                    <a:pt x="281" y="26"/>
                    <a:pt x="282" y="27"/>
                  </a:cubicBezTo>
                  <a:cubicBezTo>
                    <a:pt x="283" y="27"/>
                    <a:pt x="283" y="27"/>
                    <a:pt x="282" y="27"/>
                  </a:cubicBezTo>
                  <a:close/>
                  <a:moveTo>
                    <a:pt x="285" y="24"/>
                  </a:moveTo>
                  <a:cubicBezTo>
                    <a:pt x="286" y="24"/>
                    <a:pt x="285" y="24"/>
                    <a:pt x="285" y="24"/>
                  </a:cubicBezTo>
                  <a:cubicBezTo>
                    <a:pt x="285" y="24"/>
                    <a:pt x="285" y="24"/>
                    <a:pt x="285" y="24"/>
                  </a:cubicBezTo>
                  <a:cubicBezTo>
                    <a:pt x="285" y="24"/>
                    <a:pt x="285" y="24"/>
                    <a:pt x="285" y="24"/>
                  </a:cubicBezTo>
                  <a:close/>
                  <a:moveTo>
                    <a:pt x="287" y="23"/>
                  </a:moveTo>
                  <a:cubicBezTo>
                    <a:pt x="287" y="23"/>
                    <a:pt x="287" y="23"/>
                    <a:pt x="286" y="23"/>
                  </a:cubicBezTo>
                  <a:cubicBezTo>
                    <a:pt x="286" y="23"/>
                    <a:pt x="286" y="23"/>
                    <a:pt x="286" y="23"/>
                  </a:cubicBezTo>
                  <a:cubicBezTo>
                    <a:pt x="286" y="23"/>
                    <a:pt x="287" y="23"/>
                    <a:pt x="287" y="23"/>
                  </a:cubicBezTo>
                  <a:close/>
                </a:path>
              </a:pathLst>
            </a:cu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127" name="Freeform 7"/>
            <p:cNvSpPr>
              <a:spLocks/>
            </p:cNvSpPr>
            <p:nvPr/>
          </p:nvSpPr>
          <p:spPr bwMode="auto">
            <a:xfrm flipH="1">
              <a:off x="2133396" y="2840987"/>
              <a:ext cx="1923570" cy="741376"/>
            </a:xfrm>
            <a:custGeom>
              <a:avLst/>
              <a:gdLst/>
              <a:ahLst/>
              <a:cxnLst>
                <a:cxn ang="0">
                  <a:pos x="324" y="81"/>
                </a:cxn>
                <a:cxn ang="0">
                  <a:pos x="123" y="0"/>
                </a:cxn>
                <a:cxn ang="0">
                  <a:pos x="46" y="79"/>
                </a:cxn>
                <a:cxn ang="0">
                  <a:pos x="324" y="81"/>
                </a:cxn>
              </a:cxnLst>
              <a:rect l="0" t="0" r="r" b="b"/>
              <a:pathLst>
                <a:path w="324" h="125">
                  <a:moveTo>
                    <a:pt x="324" y="81"/>
                  </a:moveTo>
                  <a:cubicBezTo>
                    <a:pt x="123" y="0"/>
                    <a:pt x="123" y="0"/>
                    <a:pt x="123" y="0"/>
                  </a:cubicBezTo>
                  <a:cubicBezTo>
                    <a:pt x="123" y="0"/>
                    <a:pt x="0" y="32"/>
                    <a:pt x="46" y="79"/>
                  </a:cubicBezTo>
                  <a:cubicBezTo>
                    <a:pt x="91" y="125"/>
                    <a:pt x="242" y="111"/>
                    <a:pt x="324" y="81"/>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128" name="Freeform 8"/>
            <p:cNvSpPr>
              <a:spLocks/>
            </p:cNvSpPr>
            <p:nvPr/>
          </p:nvSpPr>
          <p:spPr bwMode="auto">
            <a:xfrm flipH="1">
              <a:off x="2133396" y="1789035"/>
              <a:ext cx="1329969" cy="1532845"/>
            </a:xfrm>
            <a:custGeom>
              <a:avLst/>
              <a:gdLst/>
              <a:ahLst/>
              <a:cxnLst>
                <a:cxn ang="0">
                  <a:pos x="224" y="258"/>
                </a:cxn>
                <a:cxn ang="0">
                  <a:pos x="23" y="178"/>
                </a:cxn>
                <a:cxn ang="0">
                  <a:pos x="68" y="2"/>
                </a:cxn>
                <a:cxn ang="0">
                  <a:pos x="224" y="258"/>
                </a:cxn>
              </a:cxnLst>
              <a:rect l="0" t="0" r="r" b="b"/>
              <a:pathLst>
                <a:path w="224" h="258">
                  <a:moveTo>
                    <a:pt x="224" y="258"/>
                  </a:moveTo>
                  <a:cubicBezTo>
                    <a:pt x="23" y="178"/>
                    <a:pt x="23" y="178"/>
                    <a:pt x="23" y="178"/>
                  </a:cubicBezTo>
                  <a:cubicBezTo>
                    <a:pt x="23" y="178"/>
                    <a:pt x="0" y="5"/>
                    <a:pt x="68" y="2"/>
                  </a:cubicBezTo>
                  <a:cubicBezTo>
                    <a:pt x="135" y="0"/>
                    <a:pt x="196" y="103"/>
                    <a:pt x="224" y="25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129" name="Freeform 9"/>
            <p:cNvSpPr>
              <a:spLocks/>
            </p:cNvSpPr>
            <p:nvPr/>
          </p:nvSpPr>
          <p:spPr bwMode="auto">
            <a:xfrm flipH="1">
              <a:off x="2193507" y="2851006"/>
              <a:ext cx="1773291" cy="671246"/>
            </a:xfrm>
            <a:custGeom>
              <a:avLst/>
              <a:gdLst/>
              <a:ahLst/>
              <a:cxnLst>
                <a:cxn ang="0">
                  <a:pos x="299" y="74"/>
                </a:cxn>
                <a:cxn ang="0">
                  <a:pos x="111" y="0"/>
                </a:cxn>
                <a:cxn ang="0">
                  <a:pos x="41" y="71"/>
                </a:cxn>
                <a:cxn ang="0">
                  <a:pos x="299" y="74"/>
                </a:cxn>
              </a:cxnLst>
              <a:rect l="0" t="0" r="r" b="b"/>
              <a:pathLst>
                <a:path w="299" h="113">
                  <a:moveTo>
                    <a:pt x="299" y="74"/>
                  </a:moveTo>
                  <a:cubicBezTo>
                    <a:pt x="111" y="0"/>
                    <a:pt x="111" y="0"/>
                    <a:pt x="111" y="0"/>
                  </a:cubicBezTo>
                  <a:cubicBezTo>
                    <a:pt x="111" y="0"/>
                    <a:pt x="0" y="29"/>
                    <a:pt x="41" y="71"/>
                  </a:cubicBezTo>
                  <a:cubicBezTo>
                    <a:pt x="82" y="113"/>
                    <a:pt x="225" y="102"/>
                    <a:pt x="299" y="74"/>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130" name="Freeform 10"/>
            <p:cNvSpPr>
              <a:spLocks/>
            </p:cNvSpPr>
            <p:nvPr/>
          </p:nvSpPr>
          <p:spPr bwMode="auto">
            <a:xfrm flipH="1">
              <a:off x="2193507" y="1861671"/>
              <a:ext cx="1239802" cy="1430155"/>
            </a:xfrm>
            <a:custGeom>
              <a:avLst/>
              <a:gdLst/>
              <a:ahLst/>
              <a:cxnLst>
                <a:cxn ang="0">
                  <a:pos x="209" y="241"/>
                </a:cxn>
                <a:cxn ang="0">
                  <a:pos x="21" y="167"/>
                </a:cxn>
                <a:cxn ang="0">
                  <a:pos x="63" y="3"/>
                </a:cxn>
                <a:cxn ang="0">
                  <a:pos x="209" y="241"/>
                </a:cxn>
              </a:cxnLst>
              <a:rect l="0" t="0" r="r" b="b"/>
              <a:pathLst>
                <a:path w="209" h="241">
                  <a:moveTo>
                    <a:pt x="209" y="241"/>
                  </a:moveTo>
                  <a:cubicBezTo>
                    <a:pt x="21" y="167"/>
                    <a:pt x="21" y="167"/>
                    <a:pt x="21" y="167"/>
                  </a:cubicBezTo>
                  <a:cubicBezTo>
                    <a:pt x="21" y="167"/>
                    <a:pt x="0" y="5"/>
                    <a:pt x="63" y="3"/>
                  </a:cubicBezTo>
                  <a:cubicBezTo>
                    <a:pt x="126" y="0"/>
                    <a:pt x="183" y="96"/>
                    <a:pt x="209" y="241"/>
                  </a:cubicBezTo>
                  <a:close/>
                </a:path>
              </a:pathLst>
            </a:custGeom>
            <a:solidFill>
              <a:schemeClr val="accent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131" name="Freeform 11"/>
            <p:cNvSpPr>
              <a:spLocks/>
            </p:cNvSpPr>
            <p:nvPr/>
          </p:nvSpPr>
          <p:spPr bwMode="auto">
            <a:xfrm flipH="1">
              <a:off x="2298703" y="2871043"/>
              <a:ext cx="1515313" cy="573565"/>
            </a:xfrm>
            <a:custGeom>
              <a:avLst/>
              <a:gdLst/>
              <a:ahLst/>
              <a:cxnLst>
                <a:cxn ang="0">
                  <a:pos x="255" y="64"/>
                </a:cxn>
                <a:cxn ang="0">
                  <a:pos x="95" y="0"/>
                </a:cxn>
                <a:cxn ang="0">
                  <a:pos x="35" y="61"/>
                </a:cxn>
                <a:cxn ang="0">
                  <a:pos x="255" y="64"/>
                </a:cxn>
              </a:cxnLst>
              <a:rect l="0" t="0" r="r" b="b"/>
              <a:pathLst>
                <a:path w="255" h="97">
                  <a:moveTo>
                    <a:pt x="255" y="64"/>
                  </a:moveTo>
                  <a:cubicBezTo>
                    <a:pt x="95" y="0"/>
                    <a:pt x="95" y="0"/>
                    <a:pt x="95" y="0"/>
                  </a:cubicBezTo>
                  <a:cubicBezTo>
                    <a:pt x="95" y="0"/>
                    <a:pt x="0" y="25"/>
                    <a:pt x="35" y="61"/>
                  </a:cubicBezTo>
                  <a:cubicBezTo>
                    <a:pt x="70" y="97"/>
                    <a:pt x="192" y="87"/>
                    <a:pt x="255" y="64"/>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132" name="Freeform 12"/>
            <p:cNvSpPr>
              <a:spLocks/>
            </p:cNvSpPr>
            <p:nvPr/>
          </p:nvSpPr>
          <p:spPr bwMode="auto">
            <a:xfrm flipH="1">
              <a:off x="2298703" y="2031987"/>
              <a:ext cx="1056962" cy="1217259"/>
            </a:xfrm>
            <a:custGeom>
              <a:avLst/>
              <a:gdLst/>
              <a:ahLst/>
              <a:cxnLst>
                <a:cxn ang="0">
                  <a:pos x="178" y="205"/>
                </a:cxn>
                <a:cxn ang="0">
                  <a:pos x="18" y="141"/>
                </a:cxn>
                <a:cxn ang="0">
                  <a:pos x="54" y="2"/>
                </a:cxn>
                <a:cxn ang="0">
                  <a:pos x="178" y="205"/>
                </a:cxn>
              </a:cxnLst>
              <a:rect l="0" t="0" r="r" b="b"/>
              <a:pathLst>
                <a:path w="178" h="205">
                  <a:moveTo>
                    <a:pt x="178" y="205"/>
                  </a:moveTo>
                  <a:cubicBezTo>
                    <a:pt x="18" y="141"/>
                    <a:pt x="18" y="141"/>
                    <a:pt x="18" y="141"/>
                  </a:cubicBezTo>
                  <a:cubicBezTo>
                    <a:pt x="18" y="141"/>
                    <a:pt x="0" y="4"/>
                    <a:pt x="54" y="2"/>
                  </a:cubicBezTo>
                  <a:cubicBezTo>
                    <a:pt x="107" y="0"/>
                    <a:pt x="156" y="82"/>
                    <a:pt x="178" y="205"/>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133" name="Freeform 13"/>
            <p:cNvSpPr>
              <a:spLocks/>
            </p:cNvSpPr>
            <p:nvPr/>
          </p:nvSpPr>
          <p:spPr bwMode="auto">
            <a:xfrm flipH="1">
              <a:off x="2459000" y="2898595"/>
              <a:ext cx="1157148" cy="433305"/>
            </a:xfrm>
            <a:custGeom>
              <a:avLst/>
              <a:gdLst/>
              <a:ahLst/>
              <a:cxnLst>
                <a:cxn ang="0">
                  <a:pos x="195" y="48"/>
                </a:cxn>
                <a:cxn ang="0">
                  <a:pos x="74" y="0"/>
                </a:cxn>
                <a:cxn ang="0">
                  <a:pos x="27" y="46"/>
                </a:cxn>
                <a:cxn ang="0">
                  <a:pos x="195" y="48"/>
                </a:cxn>
              </a:cxnLst>
              <a:rect l="0" t="0" r="r" b="b"/>
              <a:pathLst>
                <a:path w="195" h="73">
                  <a:moveTo>
                    <a:pt x="195" y="48"/>
                  </a:moveTo>
                  <a:cubicBezTo>
                    <a:pt x="74" y="0"/>
                    <a:pt x="74" y="0"/>
                    <a:pt x="74" y="0"/>
                  </a:cubicBezTo>
                  <a:cubicBezTo>
                    <a:pt x="74" y="0"/>
                    <a:pt x="0" y="19"/>
                    <a:pt x="27" y="46"/>
                  </a:cubicBezTo>
                  <a:cubicBezTo>
                    <a:pt x="54" y="73"/>
                    <a:pt x="147" y="66"/>
                    <a:pt x="195" y="48"/>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134" name="Freeform 14"/>
            <p:cNvSpPr>
              <a:spLocks/>
            </p:cNvSpPr>
            <p:nvPr/>
          </p:nvSpPr>
          <p:spPr bwMode="auto">
            <a:xfrm flipH="1">
              <a:off x="2459000" y="2269927"/>
              <a:ext cx="796478" cy="914197"/>
            </a:xfrm>
            <a:custGeom>
              <a:avLst/>
              <a:gdLst/>
              <a:ahLst/>
              <a:cxnLst>
                <a:cxn ang="0">
                  <a:pos x="134" y="154"/>
                </a:cxn>
                <a:cxn ang="0">
                  <a:pos x="13" y="106"/>
                </a:cxn>
                <a:cxn ang="0">
                  <a:pos x="40" y="2"/>
                </a:cxn>
                <a:cxn ang="0">
                  <a:pos x="134" y="154"/>
                </a:cxn>
              </a:cxnLst>
              <a:rect l="0" t="0" r="r" b="b"/>
              <a:pathLst>
                <a:path w="134" h="154">
                  <a:moveTo>
                    <a:pt x="134" y="154"/>
                  </a:moveTo>
                  <a:cubicBezTo>
                    <a:pt x="13" y="106"/>
                    <a:pt x="13" y="106"/>
                    <a:pt x="13" y="106"/>
                  </a:cubicBezTo>
                  <a:cubicBezTo>
                    <a:pt x="13" y="106"/>
                    <a:pt x="0" y="4"/>
                    <a:pt x="40" y="2"/>
                  </a:cubicBezTo>
                  <a:cubicBezTo>
                    <a:pt x="80" y="0"/>
                    <a:pt x="117" y="62"/>
                    <a:pt x="134" y="154"/>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5135" name="Freeform 15"/>
            <p:cNvSpPr>
              <a:spLocks/>
            </p:cNvSpPr>
            <p:nvPr/>
          </p:nvSpPr>
          <p:spPr bwMode="auto">
            <a:xfrm flipH="1">
              <a:off x="2679409" y="2625587"/>
              <a:ext cx="646199" cy="576069"/>
            </a:xfrm>
            <a:custGeom>
              <a:avLst/>
              <a:gdLst/>
              <a:ahLst/>
              <a:cxnLst>
                <a:cxn ang="0">
                  <a:pos x="109" y="79"/>
                </a:cxn>
                <a:cxn ang="0">
                  <a:pos x="107" y="79"/>
                </a:cxn>
                <a:cxn ang="0">
                  <a:pos x="109" y="79"/>
                </a:cxn>
                <a:cxn ang="0">
                  <a:pos x="33" y="84"/>
                </a:cxn>
                <a:cxn ang="0">
                  <a:pos x="62" y="2"/>
                </a:cxn>
                <a:cxn ang="0">
                  <a:pos x="109" y="79"/>
                </a:cxn>
              </a:cxnLst>
              <a:rect l="0" t="0" r="r" b="b"/>
              <a:pathLst>
                <a:path w="109" h="97">
                  <a:moveTo>
                    <a:pt x="109" y="79"/>
                  </a:moveTo>
                  <a:cubicBezTo>
                    <a:pt x="107" y="79"/>
                    <a:pt x="107" y="79"/>
                    <a:pt x="107" y="79"/>
                  </a:cubicBezTo>
                  <a:cubicBezTo>
                    <a:pt x="109" y="79"/>
                    <a:pt x="109" y="79"/>
                    <a:pt x="109" y="79"/>
                  </a:cubicBezTo>
                  <a:cubicBezTo>
                    <a:pt x="84" y="88"/>
                    <a:pt x="52" y="97"/>
                    <a:pt x="33" y="84"/>
                  </a:cubicBezTo>
                  <a:cubicBezTo>
                    <a:pt x="0" y="62"/>
                    <a:pt x="21" y="0"/>
                    <a:pt x="62" y="2"/>
                  </a:cubicBezTo>
                  <a:cubicBezTo>
                    <a:pt x="86" y="3"/>
                    <a:pt x="107" y="33"/>
                    <a:pt x="109" y="79"/>
                  </a:cubicBezTo>
                  <a:close/>
                </a:path>
              </a:pathLst>
            </a:custGeom>
            <a:gradFill flip="none" rotWithShape="1">
              <a:gsLst>
                <a:gs pos="0">
                  <a:srgbClr val="189A80"/>
                </a:gs>
                <a:gs pos="63000">
                  <a:srgbClr val="189A80"/>
                </a:gs>
                <a:gs pos="9000">
                  <a:schemeClr val="accent1">
                    <a:lumMod val="60000"/>
                    <a:lumOff val="40000"/>
                  </a:schemeClr>
                </a:gs>
              </a:gsLst>
              <a:path path="circle">
                <a:fillToRect r="100000" b="100000"/>
              </a:path>
              <a:tileRect l="-100000" t="-10000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cxnSp>
        <p:nvCxnSpPr>
          <p:cNvPr id="16" name="Elbow Connector 15"/>
          <p:cNvCxnSpPr/>
          <p:nvPr/>
        </p:nvCxnSpPr>
        <p:spPr>
          <a:xfrm flipV="1">
            <a:off x="6688667" y="1947333"/>
            <a:ext cx="1727200" cy="914400"/>
          </a:xfrm>
          <a:prstGeom prst="bentConnector3">
            <a:avLst>
              <a:gd name="adj1" fmla="val 50000"/>
            </a:avLst>
          </a:prstGeom>
          <a:ln w="19050">
            <a:solidFill>
              <a:schemeClr val="bg2">
                <a:lumMod val="10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Elbow Connector 22"/>
          <p:cNvCxnSpPr/>
          <p:nvPr/>
        </p:nvCxnSpPr>
        <p:spPr>
          <a:xfrm rot="10800000" flipV="1">
            <a:off x="3522133" y="3107267"/>
            <a:ext cx="2929467" cy="381000"/>
          </a:xfrm>
          <a:prstGeom prst="bentConnector3">
            <a:avLst>
              <a:gd name="adj1" fmla="val 50000"/>
            </a:avLst>
          </a:prstGeom>
          <a:ln w="19050">
            <a:solidFill>
              <a:schemeClr val="bg2">
                <a:lumMod val="10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Elbow Connector 24"/>
          <p:cNvCxnSpPr/>
          <p:nvPr/>
        </p:nvCxnSpPr>
        <p:spPr>
          <a:xfrm rot="10800000" flipV="1">
            <a:off x="3776134" y="4191000"/>
            <a:ext cx="2658533" cy="1261533"/>
          </a:xfrm>
          <a:prstGeom prst="bentConnector3">
            <a:avLst>
              <a:gd name="adj1" fmla="val 50000"/>
            </a:avLst>
          </a:prstGeom>
          <a:ln w="19050">
            <a:solidFill>
              <a:schemeClr val="bg2">
                <a:lumMod val="10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Elbow Connector 27"/>
          <p:cNvCxnSpPr/>
          <p:nvPr/>
        </p:nvCxnSpPr>
        <p:spPr>
          <a:xfrm>
            <a:off x="6637867" y="3572933"/>
            <a:ext cx="2032000" cy="287867"/>
          </a:xfrm>
          <a:prstGeom prst="bentConnector3">
            <a:avLst>
              <a:gd name="adj1" fmla="val 50000"/>
            </a:avLst>
          </a:prstGeom>
          <a:ln w="19050">
            <a:solidFill>
              <a:schemeClr val="bg2">
                <a:lumMod val="10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8636000" y="1456268"/>
            <a:ext cx="2438400" cy="984197"/>
            <a:chOff x="6438900" y="1962150"/>
            <a:chExt cx="1828800" cy="738148"/>
          </a:xfrm>
        </p:grpSpPr>
        <p:sp>
          <p:nvSpPr>
            <p:cNvPr id="30" name="TextBox 29"/>
            <p:cNvSpPr txBox="1"/>
            <p:nvPr/>
          </p:nvSpPr>
          <p:spPr>
            <a:xfrm>
              <a:off x="6438900" y="2146300"/>
              <a:ext cx="1828800" cy="553998"/>
            </a:xfrm>
            <a:prstGeom prst="rect">
              <a:avLst/>
            </a:prstGeom>
            <a:noFill/>
          </p:spPr>
          <p:txBody>
            <a:bodyPr wrap="square" rtlCol="0">
              <a:spAutoFit/>
            </a:bodyPr>
            <a:lstStyle/>
            <a:p>
              <a:pPr algn="ctr"/>
              <a:r>
                <a:rPr lang="en-US" sz="1400" dirty="0">
                  <a:solidFill>
                    <a:schemeClr val="bg2">
                      <a:lumMod val="10000"/>
                    </a:schemeClr>
                  </a:solidFill>
                  <a:latin typeface="Calibri" panose="020F0502020204030204" pitchFamily="34" charset="0"/>
                </a:rPr>
                <a:t>Lorem ipsum dolor sit amet, consectetur adipiscing elit, sed do eiusmod tempor incididunt.</a:t>
              </a:r>
              <a:endParaRPr lang="en-US" sz="1400" dirty="0">
                <a:solidFill>
                  <a:schemeClr val="bg2">
                    <a:lumMod val="10000"/>
                  </a:schemeClr>
                </a:solidFill>
              </a:endParaRPr>
            </a:p>
          </p:txBody>
        </p:sp>
        <p:sp>
          <p:nvSpPr>
            <p:cNvPr id="32" name="Rectangle 31"/>
            <p:cNvSpPr/>
            <p:nvPr/>
          </p:nvSpPr>
          <p:spPr>
            <a:xfrm>
              <a:off x="6438900" y="1962150"/>
              <a:ext cx="1112997" cy="253916"/>
            </a:xfrm>
            <a:prstGeom prst="rect">
              <a:avLst/>
            </a:prstGeom>
          </p:spPr>
          <p:txBody>
            <a:bodyPr wrap="none">
              <a:spAutoFit/>
            </a:bodyPr>
            <a:lstStyle/>
            <a:p>
              <a:r>
                <a:rPr lang="en-US" sz="1600" b="1" dirty="0">
                  <a:solidFill>
                    <a:srgbClr val="EF9D27"/>
                  </a:solidFill>
                </a:rPr>
                <a:t>Title Goes Here</a:t>
              </a:r>
            </a:p>
          </p:txBody>
        </p:sp>
      </p:grpSp>
      <p:grpSp>
        <p:nvGrpSpPr>
          <p:cNvPr id="34" name="Group 33"/>
          <p:cNvGrpSpPr/>
          <p:nvPr/>
        </p:nvGrpSpPr>
        <p:grpSpPr>
          <a:xfrm>
            <a:off x="8890000" y="3378201"/>
            <a:ext cx="2438400" cy="984197"/>
            <a:chOff x="6438900" y="1962150"/>
            <a:chExt cx="1828800" cy="738148"/>
          </a:xfrm>
        </p:grpSpPr>
        <p:sp>
          <p:nvSpPr>
            <p:cNvPr id="35" name="TextBox 34"/>
            <p:cNvSpPr txBox="1"/>
            <p:nvPr/>
          </p:nvSpPr>
          <p:spPr>
            <a:xfrm>
              <a:off x="6438900" y="2146300"/>
              <a:ext cx="1828800" cy="553998"/>
            </a:xfrm>
            <a:prstGeom prst="rect">
              <a:avLst/>
            </a:prstGeom>
            <a:noFill/>
          </p:spPr>
          <p:txBody>
            <a:bodyPr wrap="square" rtlCol="0">
              <a:spAutoFit/>
            </a:bodyPr>
            <a:lstStyle/>
            <a:p>
              <a:pPr algn="ctr"/>
              <a:r>
                <a:rPr lang="en-US" sz="1400" dirty="0">
                  <a:solidFill>
                    <a:schemeClr val="bg2">
                      <a:lumMod val="10000"/>
                    </a:schemeClr>
                  </a:solidFill>
                  <a:latin typeface="Calibri" panose="020F0502020204030204" pitchFamily="34" charset="0"/>
                </a:rPr>
                <a:t>Lorem ipsum dolor sit amet, consectetur adipiscing elit, sed do eiusmod tempor incididunt.</a:t>
              </a:r>
              <a:endParaRPr lang="en-US" sz="1400" dirty="0">
                <a:solidFill>
                  <a:schemeClr val="bg2">
                    <a:lumMod val="10000"/>
                  </a:schemeClr>
                </a:solidFill>
              </a:endParaRPr>
            </a:p>
          </p:txBody>
        </p:sp>
        <p:sp>
          <p:nvSpPr>
            <p:cNvPr id="36" name="Rectangle 35"/>
            <p:cNvSpPr/>
            <p:nvPr/>
          </p:nvSpPr>
          <p:spPr>
            <a:xfrm>
              <a:off x="6438900" y="1962150"/>
              <a:ext cx="1112997" cy="253916"/>
            </a:xfrm>
            <a:prstGeom prst="rect">
              <a:avLst/>
            </a:prstGeom>
          </p:spPr>
          <p:txBody>
            <a:bodyPr wrap="none">
              <a:spAutoFit/>
            </a:bodyPr>
            <a:lstStyle/>
            <a:p>
              <a:r>
                <a:rPr lang="en-US" sz="1600" b="1" dirty="0">
                  <a:solidFill>
                    <a:srgbClr val="D34132"/>
                  </a:solidFill>
                </a:rPr>
                <a:t>Title Goes Here</a:t>
              </a:r>
            </a:p>
          </p:txBody>
        </p:sp>
      </p:grpSp>
      <p:grpSp>
        <p:nvGrpSpPr>
          <p:cNvPr id="37" name="Group 36"/>
          <p:cNvGrpSpPr/>
          <p:nvPr/>
        </p:nvGrpSpPr>
        <p:grpSpPr>
          <a:xfrm>
            <a:off x="863600" y="2988734"/>
            <a:ext cx="2438400" cy="984197"/>
            <a:chOff x="6438900" y="1962150"/>
            <a:chExt cx="1828800" cy="738148"/>
          </a:xfrm>
        </p:grpSpPr>
        <p:sp>
          <p:nvSpPr>
            <p:cNvPr id="38" name="TextBox 37"/>
            <p:cNvSpPr txBox="1"/>
            <p:nvPr/>
          </p:nvSpPr>
          <p:spPr>
            <a:xfrm>
              <a:off x="6438900" y="2146300"/>
              <a:ext cx="1828800" cy="553998"/>
            </a:xfrm>
            <a:prstGeom prst="rect">
              <a:avLst/>
            </a:prstGeom>
            <a:noFill/>
          </p:spPr>
          <p:txBody>
            <a:bodyPr wrap="square" rtlCol="0">
              <a:spAutoFit/>
            </a:bodyPr>
            <a:lstStyle/>
            <a:p>
              <a:pPr algn="ctr"/>
              <a:r>
                <a:rPr lang="en-US" sz="1400" dirty="0">
                  <a:solidFill>
                    <a:schemeClr val="bg2">
                      <a:lumMod val="10000"/>
                    </a:schemeClr>
                  </a:solidFill>
                  <a:latin typeface="Calibri" panose="020F0502020204030204" pitchFamily="34" charset="0"/>
                </a:rPr>
                <a:t>Lorem ipsum dolor sit amet, consectetur adipiscing elit, sed do eiusmod tempor incididunt.</a:t>
              </a:r>
              <a:endParaRPr lang="en-US" sz="1400" dirty="0">
                <a:solidFill>
                  <a:schemeClr val="bg2">
                    <a:lumMod val="10000"/>
                  </a:schemeClr>
                </a:solidFill>
              </a:endParaRPr>
            </a:p>
          </p:txBody>
        </p:sp>
        <p:sp>
          <p:nvSpPr>
            <p:cNvPr id="39" name="Rectangle 38"/>
            <p:cNvSpPr/>
            <p:nvPr/>
          </p:nvSpPr>
          <p:spPr>
            <a:xfrm>
              <a:off x="7154703" y="1962150"/>
              <a:ext cx="1112997" cy="253916"/>
            </a:xfrm>
            <a:prstGeom prst="rect">
              <a:avLst/>
            </a:prstGeom>
          </p:spPr>
          <p:txBody>
            <a:bodyPr wrap="none">
              <a:spAutoFit/>
            </a:bodyPr>
            <a:lstStyle/>
            <a:p>
              <a:pPr algn="r"/>
              <a:r>
                <a:rPr lang="en-US" sz="1600" b="1" dirty="0">
                  <a:solidFill>
                    <a:srgbClr val="34738D"/>
                  </a:solidFill>
                </a:rPr>
                <a:t>Title Goes Here</a:t>
              </a:r>
            </a:p>
          </p:txBody>
        </p:sp>
      </p:grpSp>
      <p:grpSp>
        <p:nvGrpSpPr>
          <p:cNvPr id="40" name="Group 39"/>
          <p:cNvGrpSpPr/>
          <p:nvPr/>
        </p:nvGrpSpPr>
        <p:grpSpPr>
          <a:xfrm>
            <a:off x="1134533" y="4953001"/>
            <a:ext cx="2438400" cy="984197"/>
            <a:chOff x="6438900" y="1962150"/>
            <a:chExt cx="1828800" cy="738148"/>
          </a:xfrm>
        </p:grpSpPr>
        <p:sp>
          <p:nvSpPr>
            <p:cNvPr id="41" name="TextBox 40"/>
            <p:cNvSpPr txBox="1"/>
            <p:nvPr/>
          </p:nvSpPr>
          <p:spPr>
            <a:xfrm>
              <a:off x="6438900" y="2146300"/>
              <a:ext cx="1828800" cy="553998"/>
            </a:xfrm>
            <a:prstGeom prst="rect">
              <a:avLst/>
            </a:prstGeom>
            <a:noFill/>
          </p:spPr>
          <p:txBody>
            <a:bodyPr wrap="square" rtlCol="0">
              <a:spAutoFit/>
            </a:bodyPr>
            <a:lstStyle/>
            <a:p>
              <a:pPr algn="ctr"/>
              <a:r>
                <a:rPr lang="en-US" sz="1400" dirty="0">
                  <a:solidFill>
                    <a:schemeClr val="bg2">
                      <a:lumMod val="10000"/>
                    </a:schemeClr>
                  </a:solidFill>
                  <a:latin typeface="Calibri" panose="020F0502020204030204" pitchFamily="34" charset="0"/>
                </a:rPr>
                <a:t>Lorem ipsum dolor sit amet, consectetur adipiscing elit, sed do eiusmod tempor incididunt.</a:t>
              </a:r>
              <a:endParaRPr lang="en-US" sz="1400" dirty="0">
                <a:solidFill>
                  <a:schemeClr val="bg2">
                    <a:lumMod val="10000"/>
                  </a:schemeClr>
                </a:solidFill>
              </a:endParaRPr>
            </a:p>
          </p:txBody>
        </p:sp>
        <p:sp>
          <p:nvSpPr>
            <p:cNvPr id="42" name="Rectangle 41"/>
            <p:cNvSpPr/>
            <p:nvPr/>
          </p:nvSpPr>
          <p:spPr>
            <a:xfrm>
              <a:off x="7154703" y="1962150"/>
              <a:ext cx="1112997" cy="253916"/>
            </a:xfrm>
            <a:prstGeom prst="rect">
              <a:avLst/>
            </a:prstGeom>
          </p:spPr>
          <p:txBody>
            <a:bodyPr wrap="none">
              <a:spAutoFit/>
            </a:bodyPr>
            <a:lstStyle/>
            <a:p>
              <a:pPr algn="r"/>
              <a:r>
                <a:rPr lang="en-US" sz="1600" b="1" dirty="0">
                  <a:solidFill>
                    <a:srgbClr val="189A80"/>
                  </a:solidFill>
                </a:rPr>
                <a:t>Title Goes Here</a:t>
              </a:r>
            </a:p>
          </p:txBody>
        </p:sp>
      </p:grpSp>
      <p:sp>
        <p:nvSpPr>
          <p:cNvPr id="43" name="TextBox 42"/>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DDE172F4-1BC6-48AC-BE7D-CCFD756B8B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5937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500" fill="hold"/>
                                        <p:tgtEl>
                                          <p:spTgt spid="31"/>
                                        </p:tgtEl>
                                        <p:attrNameLst>
                                          <p:attrName>ppt_x</p:attrName>
                                        </p:attrNameLst>
                                      </p:cBhvr>
                                      <p:tavLst>
                                        <p:tav tm="0">
                                          <p:val>
                                            <p:strVal val="#ppt_x"/>
                                          </p:val>
                                        </p:tav>
                                        <p:tav tm="100000">
                                          <p:val>
                                            <p:strVal val="#ppt_x"/>
                                          </p:val>
                                        </p:tav>
                                      </p:tavLst>
                                    </p:anim>
                                    <p:anim calcmode="lin" valueType="num">
                                      <p:cBhvr additive="base">
                                        <p:cTn id="12" dur="500" fill="hold"/>
                                        <p:tgtEl>
                                          <p:spTgt spid="3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8" presetClass="entr" presetSubtype="12" fill="hold" nodeType="after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strips(downLeft)">
                                      <p:cBhvr>
                                        <p:cTn id="16" dur="1000"/>
                                        <p:tgtEl>
                                          <p:spTgt spid="25"/>
                                        </p:tgtEl>
                                      </p:cBhvr>
                                    </p:animEffect>
                                  </p:childTnLst>
                                </p:cTn>
                              </p:par>
                            </p:childTnLst>
                          </p:cTn>
                        </p:par>
                        <p:par>
                          <p:cTn id="17" fill="hold">
                            <p:stCondLst>
                              <p:cond delay="2000"/>
                            </p:stCondLst>
                            <p:childTnLst>
                              <p:par>
                                <p:cTn id="18" presetID="22" presetClass="entr" presetSubtype="2" fill="hold" nodeType="afterEffect">
                                  <p:stCondLst>
                                    <p:cond delay="0"/>
                                  </p:stCondLst>
                                  <p:childTnLst>
                                    <p:set>
                                      <p:cBhvr>
                                        <p:cTn id="19" dur="1" fill="hold">
                                          <p:stCondLst>
                                            <p:cond delay="0"/>
                                          </p:stCondLst>
                                        </p:cTn>
                                        <p:tgtEl>
                                          <p:spTgt spid="40"/>
                                        </p:tgtEl>
                                        <p:attrNameLst>
                                          <p:attrName>style.visibility</p:attrName>
                                        </p:attrNameLst>
                                      </p:cBhvr>
                                      <p:to>
                                        <p:strVal val="visible"/>
                                      </p:to>
                                    </p:set>
                                    <p:animEffect transition="in" filter="wipe(right)">
                                      <p:cBhvr>
                                        <p:cTn id="20" dur="500"/>
                                        <p:tgtEl>
                                          <p:spTgt spid="40"/>
                                        </p:tgtEl>
                                      </p:cBhvr>
                                    </p:animEffect>
                                  </p:childTnLst>
                                </p:cTn>
                              </p:par>
                            </p:childTnLst>
                          </p:cTn>
                        </p:par>
                        <p:par>
                          <p:cTn id="21" fill="hold">
                            <p:stCondLst>
                              <p:cond delay="2500"/>
                            </p:stCondLst>
                            <p:childTnLst>
                              <p:par>
                                <p:cTn id="22" presetID="18" presetClass="entr" presetSubtype="6" fill="hold"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strips(downRight)">
                                      <p:cBhvr>
                                        <p:cTn id="24" dur="1000"/>
                                        <p:tgtEl>
                                          <p:spTgt spid="28"/>
                                        </p:tgtEl>
                                      </p:cBhvr>
                                    </p:animEffect>
                                  </p:childTnLst>
                                </p:cTn>
                              </p:par>
                            </p:childTnLst>
                          </p:cTn>
                        </p:par>
                        <p:par>
                          <p:cTn id="25" fill="hold">
                            <p:stCondLst>
                              <p:cond delay="3500"/>
                            </p:stCondLst>
                            <p:childTnLst>
                              <p:par>
                                <p:cTn id="26" presetID="22" presetClass="entr" presetSubtype="8" fill="hold"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left)">
                                      <p:cBhvr>
                                        <p:cTn id="28" dur="500"/>
                                        <p:tgtEl>
                                          <p:spTgt spid="34"/>
                                        </p:tgtEl>
                                      </p:cBhvr>
                                    </p:animEffect>
                                  </p:childTnLst>
                                </p:cTn>
                              </p:par>
                            </p:childTnLst>
                          </p:cTn>
                        </p:par>
                        <p:par>
                          <p:cTn id="29" fill="hold">
                            <p:stCondLst>
                              <p:cond delay="4000"/>
                            </p:stCondLst>
                            <p:childTnLst>
                              <p:par>
                                <p:cTn id="30" presetID="18" presetClass="entr" presetSubtype="12" fill="hold"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strips(downLeft)">
                                      <p:cBhvr>
                                        <p:cTn id="32" dur="1000"/>
                                        <p:tgtEl>
                                          <p:spTgt spid="23"/>
                                        </p:tgtEl>
                                      </p:cBhvr>
                                    </p:animEffect>
                                  </p:childTnLst>
                                </p:cTn>
                              </p:par>
                            </p:childTnLst>
                          </p:cTn>
                        </p:par>
                        <p:par>
                          <p:cTn id="33" fill="hold">
                            <p:stCondLst>
                              <p:cond delay="5000"/>
                            </p:stCondLst>
                            <p:childTnLst>
                              <p:par>
                                <p:cTn id="34" presetID="22" presetClass="entr" presetSubtype="2" fill="hold"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right)">
                                      <p:cBhvr>
                                        <p:cTn id="36" dur="500"/>
                                        <p:tgtEl>
                                          <p:spTgt spid="37"/>
                                        </p:tgtEl>
                                      </p:cBhvr>
                                    </p:animEffect>
                                  </p:childTnLst>
                                </p:cTn>
                              </p:par>
                            </p:childTnLst>
                          </p:cTn>
                        </p:par>
                        <p:par>
                          <p:cTn id="37" fill="hold">
                            <p:stCondLst>
                              <p:cond delay="5500"/>
                            </p:stCondLst>
                            <p:childTnLst>
                              <p:par>
                                <p:cTn id="38" presetID="18" presetClass="entr" presetSubtype="3" fill="hold"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strips(upRight)">
                                      <p:cBhvr>
                                        <p:cTn id="40" dur="1000"/>
                                        <p:tgtEl>
                                          <p:spTgt spid="16"/>
                                        </p:tgtEl>
                                      </p:cBhvr>
                                    </p:animEffect>
                                  </p:childTnLst>
                                </p:cTn>
                              </p:par>
                            </p:childTnLst>
                          </p:cTn>
                        </p:par>
                        <p:par>
                          <p:cTn id="41" fill="hold">
                            <p:stCondLst>
                              <p:cond delay="6500"/>
                            </p:stCondLst>
                            <p:childTnLst>
                              <p:par>
                                <p:cTn id="42" presetID="22" presetClass="entr" presetSubtype="8" fill="hold" nodeType="after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left)">
                                      <p:cBhvr>
                                        <p:cTn id="4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1262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2017-09-28T17:56:00Z</dcterms:modified>
</cp:coreProperties>
</file>