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749964" y="2002110"/>
            <a:ext cx="2157033" cy="1804977"/>
            <a:chOff x="3346450" y="1566863"/>
            <a:chExt cx="2451101" cy="2051050"/>
          </a:xfrm>
        </p:grpSpPr>
        <p:sp>
          <p:nvSpPr>
            <p:cNvPr id="8"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04" name="Group 303"/>
          <p:cNvGrpSpPr/>
          <p:nvPr/>
        </p:nvGrpSpPr>
        <p:grpSpPr>
          <a:xfrm>
            <a:off x="3545413" y="2002110"/>
            <a:ext cx="2157033" cy="1804977"/>
            <a:chOff x="3346450" y="1566863"/>
            <a:chExt cx="2451101" cy="2051050"/>
          </a:xfrm>
        </p:grpSpPr>
        <p:sp>
          <p:nvSpPr>
            <p:cNvPr id="305"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6"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7"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8"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9"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0"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1"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2"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3"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4"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5"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6"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7"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8"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9"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0"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1"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2"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3"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4"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5"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6"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7"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8"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9"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0"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1"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2"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3"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4"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5"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6"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7"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8"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9"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0"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1"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2"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3"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4"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5"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6"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48" name="Group 347"/>
          <p:cNvGrpSpPr/>
          <p:nvPr/>
        </p:nvGrpSpPr>
        <p:grpSpPr>
          <a:xfrm>
            <a:off x="6320166" y="2002110"/>
            <a:ext cx="2157033" cy="1804977"/>
            <a:chOff x="3346450" y="1566863"/>
            <a:chExt cx="2451101" cy="2051050"/>
          </a:xfrm>
        </p:grpSpPr>
        <p:sp>
          <p:nvSpPr>
            <p:cNvPr id="349"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0"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1"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2"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3"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4"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5"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6"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92" name="Group 391"/>
          <p:cNvGrpSpPr/>
          <p:nvPr/>
        </p:nvGrpSpPr>
        <p:grpSpPr>
          <a:xfrm>
            <a:off x="9050083" y="2002110"/>
            <a:ext cx="2157033" cy="1804977"/>
            <a:chOff x="3346450" y="1566863"/>
            <a:chExt cx="2451101" cy="2051050"/>
          </a:xfrm>
        </p:grpSpPr>
        <p:sp>
          <p:nvSpPr>
            <p:cNvPr id="393"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0"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9"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0"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1"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2"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3"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4"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TextBox 196"/>
          <p:cNvSpPr txBox="1"/>
          <p:nvPr/>
        </p:nvSpPr>
        <p:spPr>
          <a:xfrm>
            <a:off x="552879" y="449555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8" name="Group 197"/>
          <p:cNvGrpSpPr/>
          <p:nvPr/>
        </p:nvGrpSpPr>
        <p:grpSpPr>
          <a:xfrm>
            <a:off x="3341511" y="258228"/>
            <a:ext cx="5508978" cy="954108"/>
            <a:chOff x="3341511" y="258228"/>
            <a:chExt cx="5508978" cy="954108"/>
          </a:xfrm>
        </p:grpSpPr>
        <p:sp>
          <p:nvSpPr>
            <p:cNvPr id="199" name="TextBox 19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0" name="TextBox 19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01" name="TextBox 200"/>
          <p:cNvSpPr txBox="1"/>
          <p:nvPr/>
        </p:nvSpPr>
        <p:spPr>
          <a:xfrm>
            <a:off x="3348328" y="4498623"/>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2" name="TextBox 201"/>
          <p:cNvSpPr txBox="1"/>
          <p:nvPr/>
        </p:nvSpPr>
        <p:spPr>
          <a:xfrm>
            <a:off x="6143777" y="449068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3" name="TextBox 202"/>
          <p:cNvSpPr txBox="1"/>
          <p:nvPr/>
        </p:nvSpPr>
        <p:spPr>
          <a:xfrm>
            <a:off x="8935959" y="449068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7" name="Freeform 37"/>
          <p:cNvSpPr>
            <a:spLocks noChangeAspect="1" noEditPoints="1"/>
          </p:cNvSpPr>
          <p:nvPr/>
        </p:nvSpPr>
        <p:spPr bwMode="auto">
          <a:xfrm>
            <a:off x="1537907" y="2499292"/>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E4A1E"/>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28" name="Freeform 41"/>
          <p:cNvSpPr>
            <a:spLocks noChangeAspect="1" noEditPoints="1"/>
          </p:cNvSpPr>
          <p:nvPr/>
        </p:nvSpPr>
        <p:spPr bwMode="auto">
          <a:xfrm>
            <a:off x="9771451" y="2533917"/>
            <a:ext cx="705915" cy="5486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A7A7A"/>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29" name="Group 228"/>
          <p:cNvGrpSpPr>
            <a:grpSpLocks noChangeAspect="1"/>
          </p:cNvGrpSpPr>
          <p:nvPr/>
        </p:nvGrpSpPr>
        <p:grpSpPr>
          <a:xfrm>
            <a:off x="4348952" y="2533917"/>
            <a:ext cx="548640" cy="548640"/>
            <a:chOff x="3878263" y="2220913"/>
            <a:chExt cx="547687" cy="547687"/>
          </a:xfrm>
          <a:solidFill>
            <a:srgbClr val="5C9AD3"/>
          </a:solidFill>
          <a:effectLst>
            <a:outerShdw blurRad="50800" dist="38100" dir="2700000" algn="tl" rotWithShape="0">
              <a:prstClr val="black">
                <a:alpha val="40000"/>
              </a:prstClr>
            </a:outerShdw>
          </a:effectLst>
        </p:grpSpPr>
        <p:sp>
          <p:nvSpPr>
            <p:cNvPr id="23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38" name="Group 237"/>
          <p:cNvGrpSpPr>
            <a:grpSpLocks noChangeAspect="1"/>
          </p:cNvGrpSpPr>
          <p:nvPr/>
        </p:nvGrpSpPr>
        <p:grpSpPr>
          <a:xfrm>
            <a:off x="7174552" y="2522207"/>
            <a:ext cx="445274" cy="548640"/>
            <a:chOff x="4598988" y="3263900"/>
            <a:chExt cx="444500" cy="547688"/>
          </a:xfrm>
          <a:solidFill>
            <a:srgbClr val="44546B"/>
          </a:solidFill>
          <a:effectLst>
            <a:outerShdw blurRad="50800" dist="38100" dir="2700000" algn="tl" rotWithShape="0">
              <a:prstClr val="black">
                <a:alpha val="40000"/>
              </a:prstClr>
            </a:outerShdw>
          </a:effectLst>
        </p:grpSpPr>
        <p:sp>
          <p:nvSpPr>
            <p:cNvPr id="23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04" name="Picture 20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7968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8"/>
                                        </p:tgtEl>
                                        <p:attrNameLst>
                                          <p:attrName>style.visibility</p:attrName>
                                        </p:attrNameLst>
                                      </p:cBhvr>
                                      <p:to>
                                        <p:strVal val="visible"/>
                                      </p:to>
                                    </p:set>
                                    <p:animEffect transition="in" filter="wipe(left)">
                                      <p:cBhvr>
                                        <p:cTn id="7" dur="750"/>
                                        <p:tgtEl>
                                          <p:spTgt spid="198"/>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p:cTn id="11" dur="500" fill="hold"/>
                                        <p:tgtEl>
                                          <p:spTgt spid="82"/>
                                        </p:tgtEl>
                                        <p:attrNameLst>
                                          <p:attrName>ppt_w</p:attrName>
                                        </p:attrNameLst>
                                      </p:cBhvr>
                                      <p:tavLst>
                                        <p:tav tm="0">
                                          <p:val>
                                            <p:fltVal val="0"/>
                                          </p:val>
                                        </p:tav>
                                        <p:tav tm="100000">
                                          <p:val>
                                            <p:strVal val="#ppt_w"/>
                                          </p:val>
                                        </p:tav>
                                      </p:tavLst>
                                    </p:anim>
                                    <p:anim calcmode="lin" valueType="num">
                                      <p:cBhvr>
                                        <p:cTn id="12" dur="500" fill="hold"/>
                                        <p:tgtEl>
                                          <p:spTgt spid="82"/>
                                        </p:tgtEl>
                                        <p:attrNameLst>
                                          <p:attrName>ppt_h</p:attrName>
                                        </p:attrNameLst>
                                      </p:cBhvr>
                                      <p:tavLst>
                                        <p:tav tm="0">
                                          <p:val>
                                            <p:fltVal val="0"/>
                                          </p:val>
                                        </p:tav>
                                        <p:tav tm="100000">
                                          <p:val>
                                            <p:strVal val="#ppt_h"/>
                                          </p:val>
                                        </p:tav>
                                      </p:tavLst>
                                    </p:anim>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fltVal val="0.5"/>
                                          </p:val>
                                        </p:tav>
                                        <p:tav tm="100000">
                                          <p:val>
                                            <p:strVal val="#ppt_x"/>
                                          </p:val>
                                        </p:tav>
                                      </p:tavLst>
                                    </p:anim>
                                    <p:anim calcmode="lin" valueType="num">
                                      <p:cBhvr>
                                        <p:cTn id="15" dur="500" fill="hold"/>
                                        <p:tgtEl>
                                          <p:spTgt spid="8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227"/>
                                        </p:tgtEl>
                                        <p:attrNameLst>
                                          <p:attrName>style.visibility</p:attrName>
                                        </p:attrNameLst>
                                      </p:cBhvr>
                                      <p:to>
                                        <p:strVal val="visible"/>
                                      </p:to>
                                    </p:set>
                                    <p:anim calcmode="lin" valueType="num">
                                      <p:cBhvr>
                                        <p:cTn id="19" dur="500" fill="hold"/>
                                        <p:tgtEl>
                                          <p:spTgt spid="227"/>
                                        </p:tgtEl>
                                        <p:attrNameLst>
                                          <p:attrName>ppt_w</p:attrName>
                                        </p:attrNameLst>
                                      </p:cBhvr>
                                      <p:tavLst>
                                        <p:tav tm="0">
                                          <p:val>
                                            <p:fltVal val="0"/>
                                          </p:val>
                                        </p:tav>
                                        <p:tav tm="100000">
                                          <p:val>
                                            <p:strVal val="#ppt_w"/>
                                          </p:val>
                                        </p:tav>
                                      </p:tavLst>
                                    </p:anim>
                                    <p:anim calcmode="lin" valueType="num">
                                      <p:cBhvr>
                                        <p:cTn id="20" dur="500" fill="hold"/>
                                        <p:tgtEl>
                                          <p:spTgt spid="227"/>
                                        </p:tgtEl>
                                        <p:attrNameLst>
                                          <p:attrName>ppt_h</p:attrName>
                                        </p:attrNameLst>
                                      </p:cBhvr>
                                      <p:tavLst>
                                        <p:tav tm="0">
                                          <p:val>
                                            <p:fltVal val="0"/>
                                          </p:val>
                                        </p:tav>
                                        <p:tav tm="100000">
                                          <p:val>
                                            <p:strVal val="#ppt_h"/>
                                          </p:val>
                                        </p:tav>
                                      </p:tavLst>
                                    </p:anim>
                                    <p:animEffect transition="in" filter="fade">
                                      <p:cBhvr>
                                        <p:cTn id="21" dur="500"/>
                                        <p:tgtEl>
                                          <p:spTgt spid="227"/>
                                        </p:tgtEl>
                                      </p:cBhvr>
                                    </p:animEffect>
                                    <p:anim calcmode="lin" valueType="num">
                                      <p:cBhvr>
                                        <p:cTn id="22" dur="500" fill="hold"/>
                                        <p:tgtEl>
                                          <p:spTgt spid="227"/>
                                        </p:tgtEl>
                                        <p:attrNameLst>
                                          <p:attrName>ppt_x</p:attrName>
                                        </p:attrNameLst>
                                      </p:cBhvr>
                                      <p:tavLst>
                                        <p:tav tm="0">
                                          <p:val>
                                            <p:fltVal val="0.5"/>
                                          </p:val>
                                        </p:tav>
                                        <p:tav tm="100000">
                                          <p:val>
                                            <p:strVal val="#ppt_x"/>
                                          </p:val>
                                        </p:tav>
                                      </p:tavLst>
                                    </p:anim>
                                    <p:anim calcmode="lin" valueType="num">
                                      <p:cBhvr>
                                        <p:cTn id="23" dur="500" fill="hold"/>
                                        <p:tgtEl>
                                          <p:spTgt spid="227"/>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42" presetClass="entr" presetSubtype="0"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fade">
                                      <p:cBhvr>
                                        <p:cTn id="27" dur="1000"/>
                                        <p:tgtEl>
                                          <p:spTgt spid="197"/>
                                        </p:tgtEl>
                                      </p:cBhvr>
                                    </p:animEffect>
                                    <p:anim calcmode="lin" valueType="num">
                                      <p:cBhvr>
                                        <p:cTn id="28" dur="1000" fill="hold"/>
                                        <p:tgtEl>
                                          <p:spTgt spid="197"/>
                                        </p:tgtEl>
                                        <p:attrNameLst>
                                          <p:attrName>ppt_x</p:attrName>
                                        </p:attrNameLst>
                                      </p:cBhvr>
                                      <p:tavLst>
                                        <p:tav tm="0">
                                          <p:val>
                                            <p:strVal val="#ppt_x"/>
                                          </p:val>
                                        </p:tav>
                                        <p:tav tm="100000">
                                          <p:val>
                                            <p:strVal val="#ppt_x"/>
                                          </p:val>
                                        </p:tav>
                                      </p:tavLst>
                                    </p:anim>
                                    <p:anim calcmode="lin" valueType="num">
                                      <p:cBhvr>
                                        <p:cTn id="29" dur="1000" fill="hold"/>
                                        <p:tgtEl>
                                          <p:spTgt spid="197"/>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53" presetClass="entr" presetSubtype="528" fill="hold" nodeType="afterEffect">
                                  <p:stCondLst>
                                    <p:cond delay="0"/>
                                  </p:stCondLst>
                                  <p:childTnLst>
                                    <p:set>
                                      <p:cBhvr>
                                        <p:cTn id="32" dur="1" fill="hold">
                                          <p:stCondLst>
                                            <p:cond delay="0"/>
                                          </p:stCondLst>
                                        </p:cTn>
                                        <p:tgtEl>
                                          <p:spTgt spid="304"/>
                                        </p:tgtEl>
                                        <p:attrNameLst>
                                          <p:attrName>style.visibility</p:attrName>
                                        </p:attrNameLst>
                                      </p:cBhvr>
                                      <p:to>
                                        <p:strVal val="visible"/>
                                      </p:to>
                                    </p:set>
                                    <p:anim calcmode="lin" valueType="num">
                                      <p:cBhvr>
                                        <p:cTn id="33" dur="500" fill="hold"/>
                                        <p:tgtEl>
                                          <p:spTgt spid="304"/>
                                        </p:tgtEl>
                                        <p:attrNameLst>
                                          <p:attrName>ppt_w</p:attrName>
                                        </p:attrNameLst>
                                      </p:cBhvr>
                                      <p:tavLst>
                                        <p:tav tm="0">
                                          <p:val>
                                            <p:fltVal val="0"/>
                                          </p:val>
                                        </p:tav>
                                        <p:tav tm="100000">
                                          <p:val>
                                            <p:strVal val="#ppt_w"/>
                                          </p:val>
                                        </p:tav>
                                      </p:tavLst>
                                    </p:anim>
                                    <p:anim calcmode="lin" valueType="num">
                                      <p:cBhvr>
                                        <p:cTn id="34" dur="500" fill="hold"/>
                                        <p:tgtEl>
                                          <p:spTgt spid="304"/>
                                        </p:tgtEl>
                                        <p:attrNameLst>
                                          <p:attrName>ppt_h</p:attrName>
                                        </p:attrNameLst>
                                      </p:cBhvr>
                                      <p:tavLst>
                                        <p:tav tm="0">
                                          <p:val>
                                            <p:fltVal val="0"/>
                                          </p:val>
                                        </p:tav>
                                        <p:tav tm="100000">
                                          <p:val>
                                            <p:strVal val="#ppt_h"/>
                                          </p:val>
                                        </p:tav>
                                      </p:tavLst>
                                    </p:anim>
                                    <p:animEffect transition="in" filter="fade">
                                      <p:cBhvr>
                                        <p:cTn id="35" dur="500"/>
                                        <p:tgtEl>
                                          <p:spTgt spid="304"/>
                                        </p:tgtEl>
                                      </p:cBhvr>
                                    </p:animEffect>
                                    <p:anim calcmode="lin" valueType="num">
                                      <p:cBhvr>
                                        <p:cTn id="36" dur="500" fill="hold"/>
                                        <p:tgtEl>
                                          <p:spTgt spid="304"/>
                                        </p:tgtEl>
                                        <p:attrNameLst>
                                          <p:attrName>ppt_x</p:attrName>
                                        </p:attrNameLst>
                                      </p:cBhvr>
                                      <p:tavLst>
                                        <p:tav tm="0">
                                          <p:val>
                                            <p:fltVal val="0.5"/>
                                          </p:val>
                                        </p:tav>
                                        <p:tav tm="100000">
                                          <p:val>
                                            <p:strVal val="#ppt_x"/>
                                          </p:val>
                                        </p:tav>
                                      </p:tavLst>
                                    </p:anim>
                                    <p:anim calcmode="lin" valueType="num">
                                      <p:cBhvr>
                                        <p:cTn id="37" dur="500" fill="hold"/>
                                        <p:tgtEl>
                                          <p:spTgt spid="304"/>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53" presetClass="entr" presetSubtype="528" fill="hold" nodeType="afterEffect">
                                  <p:stCondLst>
                                    <p:cond delay="0"/>
                                  </p:stCondLst>
                                  <p:childTnLst>
                                    <p:set>
                                      <p:cBhvr>
                                        <p:cTn id="40" dur="1" fill="hold">
                                          <p:stCondLst>
                                            <p:cond delay="0"/>
                                          </p:stCondLst>
                                        </p:cTn>
                                        <p:tgtEl>
                                          <p:spTgt spid="229"/>
                                        </p:tgtEl>
                                        <p:attrNameLst>
                                          <p:attrName>style.visibility</p:attrName>
                                        </p:attrNameLst>
                                      </p:cBhvr>
                                      <p:to>
                                        <p:strVal val="visible"/>
                                      </p:to>
                                    </p:set>
                                    <p:anim calcmode="lin" valueType="num">
                                      <p:cBhvr>
                                        <p:cTn id="41" dur="500" fill="hold"/>
                                        <p:tgtEl>
                                          <p:spTgt spid="229"/>
                                        </p:tgtEl>
                                        <p:attrNameLst>
                                          <p:attrName>ppt_w</p:attrName>
                                        </p:attrNameLst>
                                      </p:cBhvr>
                                      <p:tavLst>
                                        <p:tav tm="0">
                                          <p:val>
                                            <p:fltVal val="0"/>
                                          </p:val>
                                        </p:tav>
                                        <p:tav tm="100000">
                                          <p:val>
                                            <p:strVal val="#ppt_w"/>
                                          </p:val>
                                        </p:tav>
                                      </p:tavLst>
                                    </p:anim>
                                    <p:anim calcmode="lin" valueType="num">
                                      <p:cBhvr>
                                        <p:cTn id="42" dur="500" fill="hold"/>
                                        <p:tgtEl>
                                          <p:spTgt spid="229"/>
                                        </p:tgtEl>
                                        <p:attrNameLst>
                                          <p:attrName>ppt_h</p:attrName>
                                        </p:attrNameLst>
                                      </p:cBhvr>
                                      <p:tavLst>
                                        <p:tav tm="0">
                                          <p:val>
                                            <p:fltVal val="0"/>
                                          </p:val>
                                        </p:tav>
                                        <p:tav tm="100000">
                                          <p:val>
                                            <p:strVal val="#ppt_h"/>
                                          </p:val>
                                        </p:tav>
                                      </p:tavLst>
                                    </p:anim>
                                    <p:animEffect transition="in" filter="fade">
                                      <p:cBhvr>
                                        <p:cTn id="43" dur="500"/>
                                        <p:tgtEl>
                                          <p:spTgt spid="229"/>
                                        </p:tgtEl>
                                      </p:cBhvr>
                                    </p:animEffect>
                                    <p:anim calcmode="lin" valueType="num">
                                      <p:cBhvr>
                                        <p:cTn id="44" dur="500" fill="hold"/>
                                        <p:tgtEl>
                                          <p:spTgt spid="229"/>
                                        </p:tgtEl>
                                        <p:attrNameLst>
                                          <p:attrName>ppt_x</p:attrName>
                                        </p:attrNameLst>
                                      </p:cBhvr>
                                      <p:tavLst>
                                        <p:tav tm="0">
                                          <p:val>
                                            <p:fltVal val="0.5"/>
                                          </p:val>
                                        </p:tav>
                                        <p:tav tm="100000">
                                          <p:val>
                                            <p:strVal val="#ppt_x"/>
                                          </p:val>
                                        </p:tav>
                                      </p:tavLst>
                                    </p:anim>
                                    <p:anim calcmode="lin" valueType="num">
                                      <p:cBhvr>
                                        <p:cTn id="45" dur="500" fill="hold"/>
                                        <p:tgtEl>
                                          <p:spTgt spid="229"/>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42" presetClass="entr" presetSubtype="0" fill="hold" grpId="0" nodeType="afterEffect">
                                  <p:stCondLst>
                                    <p:cond delay="0"/>
                                  </p:stCondLst>
                                  <p:childTnLst>
                                    <p:set>
                                      <p:cBhvr>
                                        <p:cTn id="48" dur="1" fill="hold">
                                          <p:stCondLst>
                                            <p:cond delay="0"/>
                                          </p:stCondLst>
                                        </p:cTn>
                                        <p:tgtEl>
                                          <p:spTgt spid="201"/>
                                        </p:tgtEl>
                                        <p:attrNameLst>
                                          <p:attrName>style.visibility</p:attrName>
                                        </p:attrNameLst>
                                      </p:cBhvr>
                                      <p:to>
                                        <p:strVal val="visible"/>
                                      </p:to>
                                    </p:set>
                                    <p:animEffect transition="in" filter="fade">
                                      <p:cBhvr>
                                        <p:cTn id="49" dur="1000"/>
                                        <p:tgtEl>
                                          <p:spTgt spid="201"/>
                                        </p:tgtEl>
                                      </p:cBhvr>
                                    </p:animEffect>
                                    <p:anim calcmode="lin" valueType="num">
                                      <p:cBhvr>
                                        <p:cTn id="50" dur="1000" fill="hold"/>
                                        <p:tgtEl>
                                          <p:spTgt spid="201"/>
                                        </p:tgtEl>
                                        <p:attrNameLst>
                                          <p:attrName>ppt_x</p:attrName>
                                        </p:attrNameLst>
                                      </p:cBhvr>
                                      <p:tavLst>
                                        <p:tav tm="0">
                                          <p:val>
                                            <p:strVal val="#ppt_x"/>
                                          </p:val>
                                        </p:tav>
                                        <p:tav tm="100000">
                                          <p:val>
                                            <p:strVal val="#ppt_x"/>
                                          </p:val>
                                        </p:tav>
                                      </p:tavLst>
                                    </p:anim>
                                    <p:anim calcmode="lin" valueType="num">
                                      <p:cBhvr>
                                        <p:cTn id="51" dur="1000" fill="hold"/>
                                        <p:tgtEl>
                                          <p:spTgt spid="201"/>
                                        </p:tgtEl>
                                        <p:attrNameLst>
                                          <p:attrName>ppt_y</p:attrName>
                                        </p:attrNameLst>
                                      </p:cBhvr>
                                      <p:tavLst>
                                        <p:tav tm="0">
                                          <p:val>
                                            <p:strVal val="#ppt_y+.1"/>
                                          </p:val>
                                        </p:tav>
                                        <p:tav tm="100000">
                                          <p:val>
                                            <p:strVal val="#ppt_y"/>
                                          </p:val>
                                        </p:tav>
                                      </p:tavLst>
                                    </p:anim>
                                  </p:childTnLst>
                                </p:cTn>
                              </p:par>
                            </p:childTnLst>
                          </p:cTn>
                        </p:par>
                        <p:par>
                          <p:cTn id="52" fill="hold">
                            <p:stCondLst>
                              <p:cond delay="4750"/>
                            </p:stCondLst>
                            <p:childTnLst>
                              <p:par>
                                <p:cTn id="53" presetID="53" presetClass="entr" presetSubtype="528" fill="hold" nodeType="afterEffect">
                                  <p:stCondLst>
                                    <p:cond delay="0"/>
                                  </p:stCondLst>
                                  <p:childTnLst>
                                    <p:set>
                                      <p:cBhvr>
                                        <p:cTn id="54" dur="1" fill="hold">
                                          <p:stCondLst>
                                            <p:cond delay="0"/>
                                          </p:stCondLst>
                                        </p:cTn>
                                        <p:tgtEl>
                                          <p:spTgt spid="348"/>
                                        </p:tgtEl>
                                        <p:attrNameLst>
                                          <p:attrName>style.visibility</p:attrName>
                                        </p:attrNameLst>
                                      </p:cBhvr>
                                      <p:to>
                                        <p:strVal val="visible"/>
                                      </p:to>
                                    </p:set>
                                    <p:anim calcmode="lin" valueType="num">
                                      <p:cBhvr>
                                        <p:cTn id="55" dur="500" fill="hold"/>
                                        <p:tgtEl>
                                          <p:spTgt spid="348"/>
                                        </p:tgtEl>
                                        <p:attrNameLst>
                                          <p:attrName>ppt_w</p:attrName>
                                        </p:attrNameLst>
                                      </p:cBhvr>
                                      <p:tavLst>
                                        <p:tav tm="0">
                                          <p:val>
                                            <p:fltVal val="0"/>
                                          </p:val>
                                        </p:tav>
                                        <p:tav tm="100000">
                                          <p:val>
                                            <p:strVal val="#ppt_w"/>
                                          </p:val>
                                        </p:tav>
                                      </p:tavLst>
                                    </p:anim>
                                    <p:anim calcmode="lin" valueType="num">
                                      <p:cBhvr>
                                        <p:cTn id="56" dur="500" fill="hold"/>
                                        <p:tgtEl>
                                          <p:spTgt spid="348"/>
                                        </p:tgtEl>
                                        <p:attrNameLst>
                                          <p:attrName>ppt_h</p:attrName>
                                        </p:attrNameLst>
                                      </p:cBhvr>
                                      <p:tavLst>
                                        <p:tav tm="0">
                                          <p:val>
                                            <p:fltVal val="0"/>
                                          </p:val>
                                        </p:tav>
                                        <p:tav tm="100000">
                                          <p:val>
                                            <p:strVal val="#ppt_h"/>
                                          </p:val>
                                        </p:tav>
                                      </p:tavLst>
                                    </p:anim>
                                    <p:animEffect transition="in" filter="fade">
                                      <p:cBhvr>
                                        <p:cTn id="57" dur="500"/>
                                        <p:tgtEl>
                                          <p:spTgt spid="348"/>
                                        </p:tgtEl>
                                      </p:cBhvr>
                                    </p:animEffect>
                                    <p:anim calcmode="lin" valueType="num">
                                      <p:cBhvr>
                                        <p:cTn id="58" dur="500" fill="hold"/>
                                        <p:tgtEl>
                                          <p:spTgt spid="348"/>
                                        </p:tgtEl>
                                        <p:attrNameLst>
                                          <p:attrName>ppt_x</p:attrName>
                                        </p:attrNameLst>
                                      </p:cBhvr>
                                      <p:tavLst>
                                        <p:tav tm="0">
                                          <p:val>
                                            <p:fltVal val="0.5"/>
                                          </p:val>
                                        </p:tav>
                                        <p:tav tm="100000">
                                          <p:val>
                                            <p:strVal val="#ppt_x"/>
                                          </p:val>
                                        </p:tav>
                                      </p:tavLst>
                                    </p:anim>
                                    <p:anim calcmode="lin" valueType="num">
                                      <p:cBhvr>
                                        <p:cTn id="59" dur="500" fill="hold"/>
                                        <p:tgtEl>
                                          <p:spTgt spid="348"/>
                                        </p:tgtEl>
                                        <p:attrNameLst>
                                          <p:attrName>ppt_y</p:attrName>
                                        </p:attrNameLst>
                                      </p:cBhvr>
                                      <p:tavLst>
                                        <p:tav tm="0">
                                          <p:val>
                                            <p:fltVal val="0.5"/>
                                          </p:val>
                                        </p:tav>
                                        <p:tav tm="100000">
                                          <p:val>
                                            <p:strVal val="#ppt_y"/>
                                          </p:val>
                                        </p:tav>
                                      </p:tavLst>
                                    </p:anim>
                                  </p:childTnLst>
                                </p:cTn>
                              </p:par>
                            </p:childTnLst>
                          </p:cTn>
                        </p:par>
                        <p:par>
                          <p:cTn id="60" fill="hold">
                            <p:stCondLst>
                              <p:cond delay="5250"/>
                            </p:stCondLst>
                            <p:childTnLst>
                              <p:par>
                                <p:cTn id="61" presetID="53" presetClass="entr" presetSubtype="528" fill="hold" nodeType="afterEffect">
                                  <p:stCondLst>
                                    <p:cond delay="0"/>
                                  </p:stCondLst>
                                  <p:childTnLst>
                                    <p:set>
                                      <p:cBhvr>
                                        <p:cTn id="62" dur="1" fill="hold">
                                          <p:stCondLst>
                                            <p:cond delay="0"/>
                                          </p:stCondLst>
                                        </p:cTn>
                                        <p:tgtEl>
                                          <p:spTgt spid="238"/>
                                        </p:tgtEl>
                                        <p:attrNameLst>
                                          <p:attrName>style.visibility</p:attrName>
                                        </p:attrNameLst>
                                      </p:cBhvr>
                                      <p:to>
                                        <p:strVal val="visible"/>
                                      </p:to>
                                    </p:set>
                                    <p:anim calcmode="lin" valueType="num">
                                      <p:cBhvr>
                                        <p:cTn id="63" dur="500" fill="hold"/>
                                        <p:tgtEl>
                                          <p:spTgt spid="238"/>
                                        </p:tgtEl>
                                        <p:attrNameLst>
                                          <p:attrName>ppt_w</p:attrName>
                                        </p:attrNameLst>
                                      </p:cBhvr>
                                      <p:tavLst>
                                        <p:tav tm="0">
                                          <p:val>
                                            <p:fltVal val="0"/>
                                          </p:val>
                                        </p:tav>
                                        <p:tav tm="100000">
                                          <p:val>
                                            <p:strVal val="#ppt_w"/>
                                          </p:val>
                                        </p:tav>
                                      </p:tavLst>
                                    </p:anim>
                                    <p:anim calcmode="lin" valueType="num">
                                      <p:cBhvr>
                                        <p:cTn id="64" dur="500" fill="hold"/>
                                        <p:tgtEl>
                                          <p:spTgt spid="238"/>
                                        </p:tgtEl>
                                        <p:attrNameLst>
                                          <p:attrName>ppt_h</p:attrName>
                                        </p:attrNameLst>
                                      </p:cBhvr>
                                      <p:tavLst>
                                        <p:tav tm="0">
                                          <p:val>
                                            <p:fltVal val="0"/>
                                          </p:val>
                                        </p:tav>
                                        <p:tav tm="100000">
                                          <p:val>
                                            <p:strVal val="#ppt_h"/>
                                          </p:val>
                                        </p:tav>
                                      </p:tavLst>
                                    </p:anim>
                                    <p:animEffect transition="in" filter="fade">
                                      <p:cBhvr>
                                        <p:cTn id="65" dur="500"/>
                                        <p:tgtEl>
                                          <p:spTgt spid="238"/>
                                        </p:tgtEl>
                                      </p:cBhvr>
                                    </p:animEffect>
                                    <p:anim calcmode="lin" valueType="num">
                                      <p:cBhvr>
                                        <p:cTn id="66" dur="500" fill="hold"/>
                                        <p:tgtEl>
                                          <p:spTgt spid="238"/>
                                        </p:tgtEl>
                                        <p:attrNameLst>
                                          <p:attrName>ppt_x</p:attrName>
                                        </p:attrNameLst>
                                      </p:cBhvr>
                                      <p:tavLst>
                                        <p:tav tm="0">
                                          <p:val>
                                            <p:fltVal val="0.5"/>
                                          </p:val>
                                        </p:tav>
                                        <p:tav tm="100000">
                                          <p:val>
                                            <p:strVal val="#ppt_x"/>
                                          </p:val>
                                        </p:tav>
                                      </p:tavLst>
                                    </p:anim>
                                    <p:anim calcmode="lin" valueType="num">
                                      <p:cBhvr>
                                        <p:cTn id="67" dur="500" fill="hold"/>
                                        <p:tgtEl>
                                          <p:spTgt spid="238"/>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42" presetClass="entr" presetSubtype="0" fill="hold" grpId="0" nodeType="after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fade">
                                      <p:cBhvr>
                                        <p:cTn id="71" dur="1000"/>
                                        <p:tgtEl>
                                          <p:spTgt spid="202"/>
                                        </p:tgtEl>
                                      </p:cBhvr>
                                    </p:animEffect>
                                    <p:anim calcmode="lin" valueType="num">
                                      <p:cBhvr>
                                        <p:cTn id="72" dur="1000" fill="hold"/>
                                        <p:tgtEl>
                                          <p:spTgt spid="202"/>
                                        </p:tgtEl>
                                        <p:attrNameLst>
                                          <p:attrName>ppt_x</p:attrName>
                                        </p:attrNameLst>
                                      </p:cBhvr>
                                      <p:tavLst>
                                        <p:tav tm="0">
                                          <p:val>
                                            <p:strVal val="#ppt_x"/>
                                          </p:val>
                                        </p:tav>
                                        <p:tav tm="100000">
                                          <p:val>
                                            <p:strVal val="#ppt_x"/>
                                          </p:val>
                                        </p:tav>
                                      </p:tavLst>
                                    </p:anim>
                                    <p:anim calcmode="lin" valueType="num">
                                      <p:cBhvr>
                                        <p:cTn id="73" dur="1000" fill="hold"/>
                                        <p:tgtEl>
                                          <p:spTgt spid="202"/>
                                        </p:tgtEl>
                                        <p:attrNameLst>
                                          <p:attrName>ppt_y</p:attrName>
                                        </p:attrNameLst>
                                      </p:cBhvr>
                                      <p:tavLst>
                                        <p:tav tm="0">
                                          <p:val>
                                            <p:strVal val="#ppt_y+.1"/>
                                          </p:val>
                                        </p:tav>
                                        <p:tav tm="100000">
                                          <p:val>
                                            <p:strVal val="#ppt_y"/>
                                          </p:val>
                                        </p:tav>
                                      </p:tavLst>
                                    </p:anim>
                                  </p:childTnLst>
                                </p:cTn>
                              </p:par>
                            </p:childTnLst>
                          </p:cTn>
                        </p:par>
                        <p:par>
                          <p:cTn id="74" fill="hold">
                            <p:stCondLst>
                              <p:cond delay="6750"/>
                            </p:stCondLst>
                            <p:childTnLst>
                              <p:par>
                                <p:cTn id="75" presetID="53" presetClass="entr" presetSubtype="528" fill="hold" nodeType="afterEffect">
                                  <p:stCondLst>
                                    <p:cond delay="0"/>
                                  </p:stCondLst>
                                  <p:childTnLst>
                                    <p:set>
                                      <p:cBhvr>
                                        <p:cTn id="76" dur="1" fill="hold">
                                          <p:stCondLst>
                                            <p:cond delay="0"/>
                                          </p:stCondLst>
                                        </p:cTn>
                                        <p:tgtEl>
                                          <p:spTgt spid="392"/>
                                        </p:tgtEl>
                                        <p:attrNameLst>
                                          <p:attrName>style.visibility</p:attrName>
                                        </p:attrNameLst>
                                      </p:cBhvr>
                                      <p:to>
                                        <p:strVal val="visible"/>
                                      </p:to>
                                    </p:set>
                                    <p:anim calcmode="lin" valueType="num">
                                      <p:cBhvr>
                                        <p:cTn id="77" dur="500" fill="hold"/>
                                        <p:tgtEl>
                                          <p:spTgt spid="392"/>
                                        </p:tgtEl>
                                        <p:attrNameLst>
                                          <p:attrName>ppt_w</p:attrName>
                                        </p:attrNameLst>
                                      </p:cBhvr>
                                      <p:tavLst>
                                        <p:tav tm="0">
                                          <p:val>
                                            <p:fltVal val="0"/>
                                          </p:val>
                                        </p:tav>
                                        <p:tav tm="100000">
                                          <p:val>
                                            <p:strVal val="#ppt_w"/>
                                          </p:val>
                                        </p:tav>
                                      </p:tavLst>
                                    </p:anim>
                                    <p:anim calcmode="lin" valueType="num">
                                      <p:cBhvr>
                                        <p:cTn id="78" dur="500" fill="hold"/>
                                        <p:tgtEl>
                                          <p:spTgt spid="392"/>
                                        </p:tgtEl>
                                        <p:attrNameLst>
                                          <p:attrName>ppt_h</p:attrName>
                                        </p:attrNameLst>
                                      </p:cBhvr>
                                      <p:tavLst>
                                        <p:tav tm="0">
                                          <p:val>
                                            <p:fltVal val="0"/>
                                          </p:val>
                                        </p:tav>
                                        <p:tav tm="100000">
                                          <p:val>
                                            <p:strVal val="#ppt_h"/>
                                          </p:val>
                                        </p:tav>
                                      </p:tavLst>
                                    </p:anim>
                                    <p:animEffect transition="in" filter="fade">
                                      <p:cBhvr>
                                        <p:cTn id="79" dur="500"/>
                                        <p:tgtEl>
                                          <p:spTgt spid="392"/>
                                        </p:tgtEl>
                                      </p:cBhvr>
                                    </p:animEffect>
                                    <p:anim calcmode="lin" valueType="num">
                                      <p:cBhvr>
                                        <p:cTn id="80" dur="500" fill="hold"/>
                                        <p:tgtEl>
                                          <p:spTgt spid="392"/>
                                        </p:tgtEl>
                                        <p:attrNameLst>
                                          <p:attrName>ppt_x</p:attrName>
                                        </p:attrNameLst>
                                      </p:cBhvr>
                                      <p:tavLst>
                                        <p:tav tm="0">
                                          <p:val>
                                            <p:fltVal val="0.5"/>
                                          </p:val>
                                        </p:tav>
                                        <p:tav tm="100000">
                                          <p:val>
                                            <p:strVal val="#ppt_x"/>
                                          </p:val>
                                        </p:tav>
                                      </p:tavLst>
                                    </p:anim>
                                    <p:anim calcmode="lin" valueType="num">
                                      <p:cBhvr>
                                        <p:cTn id="81" dur="500" fill="hold"/>
                                        <p:tgtEl>
                                          <p:spTgt spid="392"/>
                                        </p:tgtEl>
                                        <p:attrNameLst>
                                          <p:attrName>ppt_y</p:attrName>
                                        </p:attrNameLst>
                                      </p:cBhvr>
                                      <p:tavLst>
                                        <p:tav tm="0">
                                          <p:val>
                                            <p:fltVal val="0.5"/>
                                          </p:val>
                                        </p:tav>
                                        <p:tav tm="100000">
                                          <p:val>
                                            <p:strVal val="#ppt_y"/>
                                          </p:val>
                                        </p:tav>
                                      </p:tavLst>
                                    </p:anim>
                                  </p:childTnLst>
                                </p:cTn>
                              </p:par>
                            </p:childTnLst>
                          </p:cTn>
                        </p:par>
                        <p:par>
                          <p:cTn id="82" fill="hold">
                            <p:stCondLst>
                              <p:cond delay="7250"/>
                            </p:stCondLst>
                            <p:childTnLst>
                              <p:par>
                                <p:cTn id="83" presetID="53" presetClass="entr" presetSubtype="528" fill="hold" grpId="0" nodeType="afterEffect">
                                  <p:stCondLst>
                                    <p:cond delay="0"/>
                                  </p:stCondLst>
                                  <p:childTnLst>
                                    <p:set>
                                      <p:cBhvr>
                                        <p:cTn id="84" dur="1" fill="hold">
                                          <p:stCondLst>
                                            <p:cond delay="0"/>
                                          </p:stCondLst>
                                        </p:cTn>
                                        <p:tgtEl>
                                          <p:spTgt spid="228"/>
                                        </p:tgtEl>
                                        <p:attrNameLst>
                                          <p:attrName>style.visibility</p:attrName>
                                        </p:attrNameLst>
                                      </p:cBhvr>
                                      <p:to>
                                        <p:strVal val="visible"/>
                                      </p:to>
                                    </p:set>
                                    <p:anim calcmode="lin" valueType="num">
                                      <p:cBhvr>
                                        <p:cTn id="85" dur="500" fill="hold"/>
                                        <p:tgtEl>
                                          <p:spTgt spid="228"/>
                                        </p:tgtEl>
                                        <p:attrNameLst>
                                          <p:attrName>ppt_w</p:attrName>
                                        </p:attrNameLst>
                                      </p:cBhvr>
                                      <p:tavLst>
                                        <p:tav tm="0">
                                          <p:val>
                                            <p:fltVal val="0"/>
                                          </p:val>
                                        </p:tav>
                                        <p:tav tm="100000">
                                          <p:val>
                                            <p:strVal val="#ppt_w"/>
                                          </p:val>
                                        </p:tav>
                                      </p:tavLst>
                                    </p:anim>
                                    <p:anim calcmode="lin" valueType="num">
                                      <p:cBhvr>
                                        <p:cTn id="86" dur="500" fill="hold"/>
                                        <p:tgtEl>
                                          <p:spTgt spid="228"/>
                                        </p:tgtEl>
                                        <p:attrNameLst>
                                          <p:attrName>ppt_h</p:attrName>
                                        </p:attrNameLst>
                                      </p:cBhvr>
                                      <p:tavLst>
                                        <p:tav tm="0">
                                          <p:val>
                                            <p:fltVal val="0"/>
                                          </p:val>
                                        </p:tav>
                                        <p:tav tm="100000">
                                          <p:val>
                                            <p:strVal val="#ppt_h"/>
                                          </p:val>
                                        </p:tav>
                                      </p:tavLst>
                                    </p:anim>
                                    <p:animEffect transition="in" filter="fade">
                                      <p:cBhvr>
                                        <p:cTn id="87" dur="500"/>
                                        <p:tgtEl>
                                          <p:spTgt spid="228"/>
                                        </p:tgtEl>
                                      </p:cBhvr>
                                    </p:animEffect>
                                    <p:anim calcmode="lin" valueType="num">
                                      <p:cBhvr>
                                        <p:cTn id="88" dur="500" fill="hold"/>
                                        <p:tgtEl>
                                          <p:spTgt spid="228"/>
                                        </p:tgtEl>
                                        <p:attrNameLst>
                                          <p:attrName>ppt_x</p:attrName>
                                        </p:attrNameLst>
                                      </p:cBhvr>
                                      <p:tavLst>
                                        <p:tav tm="0">
                                          <p:val>
                                            <p:fltVal val="0.5"/>
                                          </p:val>
                                        </p:tav>
                                        <p:tav tm="100000">
                                          <p:val>
                                            <p:strVal val="#ppt_x"/>
                                          </p:val>
                                        </p:tav>
                                      </p:tavLst>
                                    </p:anim>
                                    <p:anim calcmode="lin" valueType="num">
                                      <p:cBhvr>
                                        <p:cTn id="89" dur="500" fill="hold"/>
                                        <p:tgtEl>
                                          <p:spTgt spid="228"/>
                                        </p:tgtEl>
                                        <p:attrNameLst>
                                          <p:attrName>ppt_y</p:attrName>
                                        </p:attrNameLst>
                                      </p:cBhvr>
                                      <p:tavLst>
                                        <p:tav tm="0">
                                          <p:val>
                                            <p:fltVal val="0.5"/>
                                          </p:val>
                                        </p:tav>
                                        <p:tav tm="100000">
                                          <p:val>
                                            <p:strVal val="#ppt_y"/>
                                          </p:val>
                                        </p:tav>
                                      </p:tavLst>
                                    </p:anim>
                                  </p:childTnLst>
                                </p:cTn>
                              </p:par>
                            </p:childTnLst>
                          </p:cTn>
                        </p:par>
                        <p:par>
                          <p:cTn id="90" fill="hold">
                            <p:stCondLst>
                              <p:cond delay="7750"/>
                            </p:stCondLst>
                            <p:childTnLst>
                              <p:par>
                                <p:cTn id="91" presetID="42" presetClass="entr" presetSubtype="0" fill="hold" grpId="0" nodeType="afterEffect">
                                  <p:stCondLst>
                                    <p:cond delay="0"/>
                                  </p:stCondLst>
                                  <p:childTnLst>
                                    <p:set>
                                      <p:cBhvr>
                                        <p:cTn id="92" dur="1" fill="hold">
                                          <p:stCondLst>
                                            <p:cond delay="0"/>
                                          </p:stCondLst>
                                        </p:cTn>
                                        <p:tgtEl>
                                          <p:spTgt spid="203"/>
                                        </p:tgtEl>
                                        <p:attrNameLst>
                                          <p:attrName>style.visibility</p:attrName>
                                        </p:attrNameLst>
                                      </p:cBhvr>
                                      <p:to>
                                        <p:strVal val="visible"/>
                                      </p:to>
                                    </p:set>
                                    <p:animEffect transition="in" filter="fade">
                                      <p:cBhvr>
                                        <p:cTn id="93" dur="1000"/>
                                        <p:tgtEl>
                                          <p:spTgt spid="203"/>
                                        </p:tgtEl>
                                      </p:cBhvr>
                                    </p:animEffect>
                                    <p:anim calcmode="lin" valueType="num">
                                      <p:cBhvr>
                                        <p:cTn id="94" dur="1000" fill="hold"/>
                                        <p:tgtEl>
                                          <p:spTgt spid="203"/>
                                        </p:tgtEl>
                                        <p:attrNameLst>
                                          <p:attrName>ppt_x</p:attrName>
                                        </p:attrNameLst>
                                      </p:cBhvr>
                                      <p:tavLst>
                                        <p:tav tm="0">
                                          <p:val>
                                            <p:strVal val="#ppt_x"/>
                                          </p:val>
                                        </p:tav>
                                        <p:tav tm="100000">
                                          <p:val>
                                            <p:strVal val="#ppt_x"/>
                                          </p:val>
                                        </p:tav>
                                      </p:tavLst>
                                    </p:anim>
                                    <p:anim calcmode="lin" valueType="num">
                                      <p:cBhvr>
                                        <p:cTn id="95"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201" grpId="0"/>
      <p:bldP spid="202" grpId="0"/>
      <p:bldP spid="203" grpId="0"/>
      <p:bldP spid="227" grpId="0" animBg="1"/>
      <p:bldP spid="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2017-10-03T22:49:04Z</dcterms:modified>
</cp:coreProperties>
</file>