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5821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p:cNvSpPr/>
          <p:nvPr/>
        </p:nvSpPr>
        <p:spPr>
          <a:xfrm rot="8100000">
            <a:off x="4276535" y="1534854"/>
            <a:ext cx="3638931" cy="3638932"/>
          </a:xfrm>
          <a:prstGeom prst="teardrop">
            <a:avLst>
              <a:gd name="adj" fmla="val 112833"/>
            </a:avLst>
          </a:prstGeom>
          <a:solidFill>
            <a:srgbClr val="7A7A7A"/>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ardrop 34"/>
          <p:cNvSpPr/>
          <p:nvPr/>
        </p:nvSpPr>
        <p:spPr>
          <a:xfrm rot="8100000">
            <a:off x="4656723" y="2511941"/>
            <a:ext cx="2878555" cy="2878555"/>
          </a:xfrm>
          <a:prstGeom prst="teardrop">
            <a:avLst>
              <a:gd name="adj" fmla="val 112833"/>
            </a:avLst>
          </a:prstGeom>
          <a:solidFill>
            <a:srgbClr val="44546B"/>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ardrop 35"/>
          <p:cNvSpPr/>
          <p:nvPr/>
        </p:nvSpPr>
        <p:spPr>
          <a:xfrm rot="8100000">
            <a:off x="4926596" y="3366673"/>
            <a:ext cx="2338808" cy="2338808"/>
          </a:xfrm>
          <a:prstGeom prst="teardrop">
            <a:avLst>
              <a:gd name="adj" fmla="val 112833"/>
            </a:avLst>
          </a:prstGeom>
          <a:solidFill>
            <a:srgbClr val="5C9AD3"/>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Teardrop 36"/>
          <p:cNvSpPr/>
          <p:nvPr/>
        </p:nvSpPr>
        <p:spPr>
          <a:xfrm rot="8100000">
            <a:off x="5187022" y="4076476"/>
            <a:ext cx="1817957" cy="1817957"/>
          </a:xfrm>
          <a:prstGeom prst="teardrop">
            <a:avLst>
              <a:gd name="adj" fmla="val 112833"/>
            </a:avLst>
          </a:prstGeom>
          <a:solidFill>
            <a:srgbClr val="FE4A1E"/>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0" name="TextBox 29"/>
          <p:cNvSpPr txBox="1"/>
          <p:nvPr/>
        </p:nvSpPr>
        <p:spPr>
          <a:xfrm>
            <a:off x="443389" y="3805092"/>
            <a:ext cx="3672357" cy="1483483"/>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287787" y="1566963"/>
            <a:ext cx="3672357" cy="1483483"/>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280268" y="3689304"/>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3" name="Group 32"/>
          <p:cNvGrpSpPr/>
          <p:nvPr/>
        </p:nvGrpSpPr>
        <p:grpSpPr>
          <a:xfrm>
            <a:off x="5918988" y="4412411"/>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34"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912426" y="3561089"/>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63"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906290" y="2686464"/>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71"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5887239" y="1792024"/>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7"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605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fltVal val="0.5"/>
                                          </p:val>
                                        </p:tav>
                                        <p:tav tm="100000">
                                          <p:val>
                                            <p:strVal val="#ppt_x"/>
                                          </p:val>
                                        </p:tav>
                                      </p:tavLst>
                                    </p:anim>
                                    <p:anim calcmode="lin" valueType="num">
                                      <p:cBhvr>
                                        <p:cTn id="26" dur="500" fill="hold"/>
                                        <p:tgtEl>
                                          <p:spTgt spid="29"/>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fltVal val="0.5"/>
                                          </p:val>
                                        </p:tav>
                                        <p:tav tm="100000">
                                          <p:val>
                                            <p:strVal val="#ppt_x"/>
                                          </p:val>
                                        </p:tav>
                                      </p:tavLst>
                                    </p:anim>
                                    <p:anim calcmode="lin" valueType="num">
                                      <p:cBhvr>
                                        <p:cTn id="45" dur="500" fill="hold"/>
                                        <p:tgtEl>
                                          <p:spTgt spid="31"/>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nodeType="after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p:cTn id="54" dur="500" fill="hold"/>
                                        <p:tgtEl>
                                          <p:spTgt spid="70"/>
                                        </p:tgtEl>
                                        <p:attrNameLst>
                                          <p:attrName>ppt_w</p:attrName>
                                        </p:attrNameLst>
                                      </p:cBhvr>
                                      <p:tavLst>
                                        <p:tav tm="0">
                                          <p:val>
                                            <p:fltVal val="0"/>
                                          </p:val>
                                        </p:tav>
                                        <p:tav tm="100000">
                                          <p:val>
                                            <p:strVal val="#ppt_w"/>
                                          </p:val>
                                        </p:tav>
                                      </p:tavLst>
                                    </p:anim>
                                    <p:anim calcmode="lin" valueType="num">
                                      <p:cBhvr>
                                        <p:cTn id="55" dur="500" fill="hold"/>
                                        <p:tgtEl>
                                          <p:spTgt spid="70"/>
                                        </p:tgtEl>
                                        <p:attrNameLst>
                                          <p:attrName>ppt_h</p:attrName>
                                        </p:attrNameLst>
                                      </p:cBhvr>
                                      <p:tavLst>
                                        <p:tav tm="0">
                                          <p:val>
                                            <p:fltVal val="0"/>
                                          </p:val>
                                        </p:tav>
                                        <p:tav tm="100000">
                                          <p:val>
                                            <p:strVal val="#ppt_h"/>
                                          </p:val>
                                        </p:tav>
                                      </p:tavLst>
                                    </p:anim>
                                    <p:animEffect transition="in" filter="fade">
                                      <p:cBhvr>
                                        <p:cTn id="56" dur="500"/>
                                        <p:tgtEl>
                                          <p:spTgt spid="70"/>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anim calcmode="lin" valueType="num">
                                      <p:cBhvr>
                                        <p:cTn id="63" dur="500" fill="hold"/>
                                        <p:tgtEl>
                                          <p:spTgt spid="32"/>
                                        </p:tgtEl>
                                        <p:attrNameLst>
                                          <p:attrName>ppt_x</p:attrName>
                                        </p:attrNameLst>
                                      </p:cBhvr>
                                      <p:tavLst>
                                        <p:tav tm="0">
                                          <p:val>
                                            <p:fltVal val="0.5"/>
                                          </p:val>
                                        </p:tav>
                                        <p:tav tm="100000">
                                          <p:val>
                                            <p:strVal val="#ppt_x"/>
                                          </p:val>
                                        </p:tav>
                                      </p:tavLst>
                                    </p:anim>
                                    <p:anim calcmode="lin" valueType="num">
                                      <p:cBhvr>
                                        <p:cTn id="64" dur="500" fill="hold"/>
                                        <p:tgtEl>
                                          <p:spTgt spid="32"/>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ppt_x"/>
                                          </p:val>
                                        </p:tav>
                                        <p:tav tm="100000">
                                          <p:val>
                                            <p:strVal val="#ppt_x"/>
                                          </p:val>
                                        </p:tav>
                                      </p:tavLst>
                                    </p:anim>
                                    <p:anim calcmode="lin" valueType="num">
                                      <p:cBhvr additive="base">
                                        <p:cTn id="69" dur="500" fill="hold"/>
                                        <p:tgtEl>
                                          <p:spTgt spid="7"/>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500" fill="hold"/>
                                        <p:tgtEl>
                                          <p:spTgt spid="30"/>
                                        </p:tgtEl>
                                        <p:attrNameLst>
                                          <p:attrName>ppt_w</p:attrName>
                                        </p:attrNameLst>
                                      </p:cBhvr>
                                      <p:tavLst>
                                        <p:tav tm="0">
                                          <p:val>
                                            <p:fltVal val="0"/>
                                          </p:val>
                                        </p:tav>
                                        <p:tav tm="100000">
                                          <p:val>
                                            <p:strVal val="#ppt_w"/>
                                          </p:val>
                                        </p:tav>
                                      </p:tavLst>
                                    </p:anim>
                                    <p:anim calcmode="lin" valueType="num">
                                      <p:cBhvr>
                                        <p:cTn id="80" dur="500" fill="hold"/>
                                        <p:tgtEl>
                                          <p:spTgt spid="30"/>
                                        </p:tgtEl>
                                        <p:attrNameLst>
                                          <p:attrName>ppt_h</p:attrName>
                                        </p:attrNameLst>
                                      </p:cBhvr>
                                      <p:tavLst>
                                        <p:tav tm="0">
                                          <p:val>
                                            <p:fltVal val="0"/>
                                          </p:val>
                                        </p:tav>
                                        <p:tav tm="100000">
                                          <p:val>
                                            <p:strVal val="#ppt_h"/>
                                          </p:val>
                                        </p:tav>
                                      </p:tavLst>
                                    </p:anim>
                                    <p:animEffect transition="in" filter="fade">
                                      <p:cBhvr>
                                        <p:cTn id="81" dur="500"/>
                                        <p:tgtEl>
                                          <p:spTgt spid="30"/>
                                        </p:tgtEl>
                                      </p:cBhvr>
                                    </p:animEffect>
                                    <p:anim calcmode="lin" valueType="num">
                                      <p:cBhvr>
                                        <p:cTn id="82" dur="500" fill="hold"/>
                                        <p:tgtEl>
                                          <p:spTgt spid="30"/>
                                        </p:tgtEl>
                                        <p:attrNameLst>
                                          <p:attrName>ppt_x</p:attrName>
                                        </p:attrNameLst>
                                      </p:cBhvr>
                                      <p:tavLst>
                                        <p:tav tm="0">
                                          <p:val>
                                            <p:fltVal val="0.5"/>
                                          </p:val>
                                        </p:tav>
                                        <p:tav tm="100000">
                                          <p:val>
                                            <p:strVal val="#ppt_x"/>
                                          </p:val>
                                        </p:tav>
                                      </p:tavLst>
                                    </p:anim>
                                    <p:anim calcmode="lin" valueType="num">
                                      <p:cBhvr>
                                        <p:cTn id="83"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animBg="1"/>
      <p:bldP spid="36" grpId="0" animBg="1"/>
      <p:bldP spid="37" grpId="0" animBg="1"/>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1402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2017-10-03T22:47:56Z</dcterms:modified>
</cp:coreProperties>
</file>