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30728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2"/>
            <a:srcRect/>
            <a:stretch>
              <a:fillRect/>
            </a:stretch>
          </a:blipFill>
          <a:ln>
            <a:solidFill>
              <a:srgbClr val="FE4A1E"/>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3"/>
            <a:stretch>
              <a:fillRect/>
            </a:stretch>
          </a:blipFill>
          <a:ln>
            <a:solidFill>
              <a:srgbClr val="5C9AD3"/>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4"/>
            <a:stretch>
              <a:fillRect/>
            </a:stretch>
          </a:blipFill>
          <a:ln>
            <a:solidFill>
              <a:srgbClr val="44546B"/>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162641" cy="923330"/>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FE4A1E"/>
                </a:solidFill>
                <a:latin typeface="Candara" panose="020E0502030303020204" pitchFamily="34" charset="0"/>
              </a:rPr>
              <a:t>Lorem ipsum dolor sit amet, consectetur adipiscing elit, sed do eiusmod tempor incididunt ut labore et dolore magna aliqua.</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1449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44546B"/>
                </a:solidFill>
                <a:latin typeface="Candara" panose="020E0502030303020204" pitchFamily="34" charset="0"/>
              </a:rPr>
              <a:t>Lorem ipsum dolor sit amet, consectetur adipiscing elit, sed do eiusmod tempor incididunt ut labore et dolore magna aliqua.</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104778"/>
            <a:ext cx="3162641" cy="923330"/>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5C9AD3"/>
                </a:solidFill>
                <a:latin typeface="Candara" panose="020E0502030303020204" pitchFamily="34" charset="0"/>
              </a:rPr>
              <a:t>Lorem ipsum dolor sit amet, consectetur adipiscing elit, sed do eiusmod tempor incididunt ut labore et dolore magna aliqua.</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pic>
        <p:nvPicPr>
          <p:cNvPr id="10" name="Picture 9">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83613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1255</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2017-10-03T22:45:45Z</dcterms:modified>
</cp:coreProperties>
</file>