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9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3975101" y="1701801"/>
            <a:ext cx="4476751" cy="4622801"/>
            <a:chOff x="2981325" y="1390650"/>
            <a:chExt cx="3357563" cy="3467101"/>
          </a:xfrm>
        </p:grpSpPr>
        <p:sp>
          <p:nvSpPr>
            <p:cNvPr id="7" name="Freeform 5"/>
            <p:cNvSpPr>
              <a:spLocks/>
            </p:cNvSpPr>
            <p:nvPr/>
          </p:nvSpPr>
          <p:spPr bwMode="auto">
            <a:xfrm>
              <a:off x="4224338" y="3878263"/>
              <a:ext cx="855663" cy="657225"/>
            </a:xfrm>
            <a:custGeom>
              <a:avLst/>
              <a:gdLst>
                <a:gd name="T0" fmla="*/ 58 w 117"/>
                <a:gd name="T1" fmla="*/ 3 h 90"/>
                <a:gd name="T2" fmla="*/ 43 w 117"/>
                <a:gd name="T3" fmla="*/ 0 h 90"/>
                <a:gd name="T4" fmla="*/ 0 w 117"/>
                <a:gd name="T5" fmla="*/ 90 h 90"/>
                <a:gd name="T6" fmla="*/ 58 w 117"/>
                <a:gd name="T7" fmla="*/ 90 h 90"/>
                <a:gd name="T8" fmla="*/ 117 w 117"/>
                <a:gd name="T9" fmla="*/ 90 h 90"/>
                <a:gd name="T10" fmla="*/ 74 w 117"/>
                <a:gd name="T11" fmla="*/ 0 h 90"/>
                <a:gd name="T12" fmla="*/ 58 w 117"/>
                <a:gd name="T13" fmla="*/ 3 h 90"/>
              </a:gdLst>
              <a:ahLst/>
              <a:cxnLst>
                <a:cxn ang="0">
                  <a:pos x="T0" y="T1"/>
                </a:cxn>
                <a:cxn ang="0">
                  <a:pos x="T2" y="T3"/>
                </a:cxn>
                <a:cxn ang="0">
                  <a:pos x="T4" y="T5"/>
                </a:cxn>
                <a:cxn ang="0">
                  <a:pos x="T6" y="T7"/>
                </a:cxn>
                <a:cxn ang="0">
                  <a:pos x="T8" y="T9"/>
                </a:cxn>
                <a:cxn ang="0">
                  <a:pos x="T10" y="T11"/>
                </a:cxn>
                <a:cxn ang="0">
                  <a:pos x="T12" y="T13"/>
                </a:cxn>
              </a:cxnLst>
              <a:rect l="0" t="0" r="r" b="b"/>
              <a:pathLst>
                <a:path w="117" h="90">
                  <a:moveTo>
                    <a:pt x="58" y="3"/>
                  </a:moveTo>
                  <a:cubicBezTo>
                    <a:pt x="53" y="3"/>
                    <a:pt x="48" y="2"/>
                    <a:pt x="43" y="0"/>
                  </a:cubicBezTo>
                  <a:cubicBezTo>
                    <a:pt x="33" y="38"/>
                    <a:pt x="8" y="77"/>
                    <a:pt x="0" y="90"/>
                  </a:cubicBezTo>
                  <a:cubicBezTo>
                    <a:pt x="58" y="90"/>
                    <a:pt x="58" y="90"/>
                    <a:pt x="58" y="90"/>
                  </a:cubicBezTo>
                  <a:cubicBezTo>
                    <a:pt x="117" y="90"/>
                    <a:pt x="117" y="90"/>
                    <a:pt x="117" y="90"/>
                  </a:cubicBezTo>
                  <a:cubicBezTo>
                    <a:pt x="108" y="77"/>
                    <a:pt x="85" y="38"/>
                    <a:pt x="74" y="0"/>
                  </a:cubicBezTo>
                  <a:cubicBezTo>
                    <a:pt x="69" y="2"/>
                    <a:pt x="64" y="3"/>
                    <a:pt x="58" y="3"/>
                  </a:cubicBez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6"/>
            <p:cNvSpPr>
              <a:spLocks/>
            </p:cNvSpPr>
            <p:nvPr/>
          </p:nvSpPr>
          <p:spPr bwMode="auto">
            <a:xfrm>
              <a:off x="4406900" y="3724275"/>
              <a:ext cx="490538" cy="174625"/>
            </a:xfrm>
            <a:custGeom>
              <a:avLst/>
              <a:gdLst>
                <a:gd name="T0" fmla="*/ 0 w 67"/>
                <a:gd name="T1" fmla="*/ 0 h 24"/>
                <a:gd name="T2" fmla="*/ 18 w 67"/>
                <a:gd name="T3" fmla="*/ 21 h 24"/>
                <a:gd name="T4" fmla="*/ 33 w 67"/>
                <a:gd name="T5" fmla="*/ 24 h 24"/>
                <a:gd name="T6" fmla="*/ 49 w 67"/>
                <a:gd name="T7" fmla="*/ 21 h 24"/>
                <a:gd name="T8" fmla="*/ 67 w 67"/>
                <a:gd name="T9" fmla="*/ 0 h 24"/>
                <a:gd name="T10" fmla="*/ 45 w 67"/>
                <a:gd name="T11" fmla="*/ 0 h 24"/>
                <a:gd name="T12" fmla="*/ 33 w 67"/>
                <a:gd name="T13" fmla="*/ 0 h 24"/>
                <a:gd name="T14" fmla="*/ 22 w 67"/>
                <a:gd name="T15" fmla="*/ 0 h 24"/>
                <a:gd name="T16" fmla="*/ 0 w 67"/>
                <a:gd name="T17" fmla="*/ 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7" h="24">
                  <a:moveTo>
                    <a:pt x="0" y="0"/>
                  </a:moveTo>
                  <a:cubicBezTo>
                    <a:pt x="0" y="9"/>
                    <a:pt x="7" y="17"/>
                    <a:pt x="18" y="21"/>
                  </a:cubicBezTo>
                  <a:cubicBezTo>
                    <a:pt x="23" y="23"/>
                    <a:pt x="28" y="24"/>
                    <a:pt x="33" y="24"/>
                  </a:cubicBezTo>
                  <a:cubicBezTo>
                    <a:pt x="39" y="24"/>
                    <a:pt x="44" y="23"/>
                    <a:pt x="49" y="21"/>
                  </a:cubicBezTo>
                  <a:cubicBezTo>
                    <a:pt x="60" y="17"/>
                    <a:pt x="67" y="9"/>
                    <a:pt x="67" y="0"/>
                  </a:cubicBezTo>
                  <a:cubicBezTo>
                    <a:pt x="45" y="0"/>
                    <a:pt x="45" y="0"/>
                    <a:pt x="45" y="0"/>
                  </a:cubicBezTo>
                  <a:cubicBezTo>
                    <a:pt x="33" y="0"/>
                    <a:pt x="33" y="0"/>
                    <a:pt x="33" y="0"/>
                  </a:cubicBezTo>
                  <a:cubicBezTo>
                    <a:pt x="22" y="0"/>
                    <a:pt x="22" y="0"/>
                    <a:pt x="22" y="0"/>
                  </a:cubicBezTo>
                  <a:lnTo>
                    <a:pt x="0" y="0"/>
                  </a:lnTo>
                  <a:close/>
                </a:path>
              </a:pathLst>
            </a:custGeom>
            <a:solidFill>
              <a:schemeClr val="tx1">
                <a:lumMod val="50000"/>
                <a:lumOff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7"/>
            <p:cNvSpPr>
              <a:spLocks noEditPoints="1"/>
            </p:cNvSpPr>
            <p:nvPr/>
          </p:nvSpPr>
          <p:spPr bwMode="auto">
            <a:xfrm>
              <a:off x="3632200" y="4535488"/>
              <a:ext cx="2041525" cy="322263"/>
            </a:xfrm>
            <a:custGeom>
              <a:avLst/>
              <a:gdLst>
                <a:gd name="T0" fmla="*/ 23 w 279"/>
                <a:gd name="T1" fmla="*/ 44 h 44"/>
                <a:gd name="T2" fmla="*/ 174 w 279"/>
                <a:gd name="T3" fmla="*/ 0 h 44"/>
                <a:gd name="T4" fmla="*/ 167 w 279"/>
                <a:gd name="T5" fmla="*/ 0 h 44"/>
                <a:gd name="T6" fmla="*/ 161 w 279"/>
                <a:gd name="T7" fmla="*/ 0 h 44"/>
                <a:gd name="T8" fmla="*/ 156 w 279"/>
                <a:gd name="T9" fmla="*/ 0 h 44"/>
                <a:gd name="T10" fmla="*/ 152 w 279"/>
                <a:gd name="T11" fmla="*/ 0 h 44"/>
                <a:gd name="T12" fmla="*/ 148 w 279"/>
                <a:gd name="T13" fmla="*/ 0 h 44"/>
                <a:gd name="T14" fmla="*/ 145 w 279"/>
                <a:gd name="T15" fmla="*/ 0 h 44"/>
                <a:gd name="T16" fmla="*/ 143 w 279"/>
                <a:gd name="T17" fmla="*/ 0 h 44"/>
                <a:gd name="T18" fmla="*/ 142 w 279"/>
                <a:gd name="T19" fmla="*/ 0 h 44"/>
                <a:gd name="T20" fmla="*/ 141 w 279"/>
                <a:gd name="T21" fmla="*/ 0 h 44"/>
                <a:gd name="T22" fmla="*/ 140 w 279"/>
                <a:gd name="T23" fmla="*/ 0 h 44"/>
                <a:gd name="T24" fmla="*/ 140 w 279"/>
                <a:gd name="T25" fmla="*/ 0 h 44"/>
                <a:gd name="T26" fmla="*/ 139 w 279"/>
                <a:gd name="T27" fmla="*/ 0 h 44"/>
                <a:gd name="T28" fmla="*/ 139 w 279"/>
                <a:gd name="T29" fmla="*/ 0 h 44"/>
                <a:gd name="T30" fmla="*/ 132 w 279"/>
                <a:gd name="T31" fmla="*/ 0 h 44"/>
                <a:gd name="T32" fmla="*/ 122 w 279"/>
                <a:gd name="T33" fmla="*/ 0 h 44"/>
                <a:gd name="T34" fmla="*/ 114 w 279"/>
                <a:gd name="T35" fmla="*/ 0 h 44"/>
                <a:gd name="T36" fmla="*/ 107 w 279"/>
                <a:gd name="T37" fmla="*/ 0 h 44"/>
                <a:gd name="T38" fmla="*/ 101 w 279"/>
                <a:gd name="T39" fmla="*/ 0 h 44"/>
                <a:gd name="T40" fmla="*/ 96 w 279"/>
                <a:gd name="T41" fmla="*/ 0 h 44"/>
                <a:gd name="T42" fmla="*/ 92 w 279"/>
                <a:gd name="T43" fmla="*/ 0 h 44"/>
                <a:gd name="T44" fmla="*/ 89 w 279"/>
                <a:gd name="T45" fmla="*/ 0 h 44"/>
                <a:gd name="T46" fmla="*/ 87 w 279"/>
                <a:gd name="T47" fmla="*/ 0 h 44"/>
                <a:gd name="T48" fmla="*/ 85 w 279"/>
                <a:gd name="T49" fmla="*/ 0 h 44"/>
                <a:gd name="T50" fmla="*/ 83 w 279"/>
                <a:gd name="T51" fmla="*/ 0 h 44"/>
                <a:gd name="T52" fmla="*/ 82 w 279"/>
                <a:gd name="T53" fmla="*/ 0 h 44"/>
                <a:gd name="T54" fmla="*/ 82 w 279"/>
                <a:gd name="T55" fmla="*/ 0 h 44"/>
                <a:gd name="T56" fmla="*/ 81 w 279"/>
                <a:gd name="T57" fmla="*/ 0 h 44"/>
                <a:gd name="T58" fmla="*/ 81 w 279"/>
                <a:gd name="T59" fmla="*/ 0 h 44"/>
                <a:gd name="T60" fmla="*/ 81 w 279"/>
                <a:gd name="T61" fmla="*/ 0 h 44"/>
                <a:gd name="T62" fmla="*/ 73 w 279"/>
                <a:gd name="T63" fmla="*/ 0 h 44"/>
                <a:gd name="T64" fmla="*/ 67 w 279"/>
                <a:gd name="T65" fmla="*/ 44 h 44"/>
                <a:gd name="T66" fmla="*/ 80 w 279"/>
                <a:gd name="T67" fmla="*/ 44 h 44"/>
                <a:gd name="T68" fmla="*/ 93 w 279"/>
                <a:gd name="T69" fmla="*/ 44 h 44"/>
                <a:gd name="T70" fmla="*/ 104 w 279"/>
                <a:gd name="T71" fmla="*/ 44 h 44"/>
                <a:gd name="T72" fmla="*/ 113 w 279"/>
                <a:gd name="T73" fmla="*/ 44 h 44"/>
                <a:gd name="T74" fmla="*/ 120 w 279"/>
                <a:gd name="T75" fmla="*/ 44 h 44"/>
                <a:gd name="T76" fmla="*/ 126 w 279"/>
                <a:gd name="T77" fmla="*/ 44 h 44"/>
                <a:gd name="T78" fmla="*/ 131 w 279"/>
                <a:gd name="T79" fmla="*/ 44 h 44"/>
                <a:gd name="T80" fmla="*/ 134 w 279"/>
                <a:gd name="T81" fmla="*/ 44 h 44"/>
                <a:gd name="T82" fmla="*/ 136 w 279"/>
                <a:gd name="T83" fmla="*/ 44 h 44"/>
                <a:gd name="T84" fmla="*/ 138 w 279"/>
                <a:gd name="T85" fmla="*/ 44 h 44"/>
                <a:gd name="T86" fmla="*/ 139 w 279"/>
                <a:gd name="T87" fmla="*/ 44 h 44"/>
                <a:gd name="T88" fmla="*/ 139 w 279"/>
                <a:gd name="T89" fmla="*/ 44 h 44"/>
                <a:gd name="T90" fmla="*/ 139 w 279"/>
                <a:gd name="T91" fmla="*/ 44 h 44"/>
                <a:gd name="T92" fmla="*/ 150 w 279"/>
                <a:gd name="T93" fmla="*/ 44 h 44"/>
                <a:gd name="T94" fmla="*/ 169 w 279"/>
                <a:gd name="T95" fmla="*/ 44 h 44"/>
                <a:gd name="T96" fmla="*/ 279 w 279"/>
                <a:gd name="T97" fmla="*/ 2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79" h="44">
                  <a:moveTo>
                    <a:pt x="67" y="0"/>
                  </a:moveTo>
                  <a:cubicBezTo>
                    <a:pt x="23" y="0"/>
                    <a:pt x="23" y="0"/>
                    <a:pt x="23" y="0"/>
                  </a:cubicBezTo>
                  <a:cubicBezTo>
                    <a:pt x="11" y="0"/>
                    <a:pt x="0" y="11"/>
                    <a:pt x="0" y="23"/>
                  </a:cubicBezTo>
                  <a:cubicBezTo>
                    <a:pt x="0" y="35"/>
                    <a:pt x="11" y="44"/>
                    <a:pt x="23" y="44"/>
                  </a:cubicBezTo>
                  <a:cubicBezTo>
                    <a:pt x="67" y="44"/>
                    <a:pt x="67" y="44"/>
                    <a:pt x="67" y="44"/>
                  </a:cubicBezTo>
                  <a:moveTo>
                    <a:pt x="256" y="0"/>
                  </a:moveTo>
                  <a:cubicBezTo>
                    <a:pt x="198" y="0"/>
                    <a:pt x="198" y="0"/>
                    <a:pt x="198" y="0"/>
                  </a:cubicBezTo>
                  <a:cubicBezTo>
                    <a:pt x="174" y="0"/>
                    <a:pt x="174" y="0"/>
                    <a:pt x="174" y="0"/>
                  </a:cubicBezTo>
                  <a:cubicBezTo>
                    <a:pt x="173" y="0"/>
                    <a:pt x="173" y="0"/>
                    <a:pt x="173" y="0"/>
                  </a:cubicBezTo>
                  <a:cubicBezTo>
                    <a:pt x="171" y="0"/>
                    <a:pt x="171" y="0"/>
                    <a:pt x="171" y="0"/>
                  </a:cubicBezTo>
                  <a:cubicBezTo>
                    <a:pt x="169" y="0"/>
                    <a:pt x="169" y="0"/>
                    <a:pt x="169" y="0"/>
                  </a:cubicBezTo>
                  <a:cubicBezTo>
                    <a:pt x="167" y="0"/>
                    <a:pt x="167" y="0"/>
                    <a:pt x="167" y="0"/>
                  </a:cubicBezTo>
                  <a:cubicBezTo>
                    <a:pt x="166" y="0"/>
                    <a:pt x="166" y="0"/>
                    <a:pt x="166" y="0"/>
                  </a:cubicBezTo>
                  <a:cubicBezTo>
                    <a:pt x="164" y="0"/>
                    <a:pt x="164" y="0"/>
                    <a:pt x="164" y="0"/>
                  </a:cubicBezTo>
                  <a:cubicBezTo>
                    <a:pt x="163" y="0"/>
                    <a:pt x="163" y="0"/>
                    <a:pt x="163" y="0"/>
                  </a:cubicBezTo>
                  <a:cubicBezTo>
                    <a:pt x="161" y="0"/>
                    <a:pt x="161" y="0"/>
                    <a:pt x="161" y="0"/>
                  </a:cubicBezTo>
                  <a:cubicBezTo>
                    <a:pt x="160" y="0"/>
                    <a:pt x="160" y="0"/>
                    <a:pt x="160" y="0"/>
                  </a:cubicBezTo>
                  <a:cubicBezTo>
                    <a:pt x="158" y="0"/>
                    <a:pt x="158" y="0"/>
                    <a:pt x="158" y="0"/>
                  </a:cubicBezTo>
                  <a:cubicBezTo>
                    <a:pt x="157" y="0"/>
                    <a:pt x="157" y="0"/>
                    <a:pt x="157" y="0"/>
                  </a:cubicBezTo>
                  <a:cubicBezTo>
                    <a:pt x="156" y="0"/>
                    <a:pt x="156" y="0"/>
                    <a:pt x="156" y="0"/>
                  </a:cubicBezTo>
                  <a:cubicBezTo>
                    <a:pt x="155" y="0"/>
                    <a:pt x="155" y="0"/>
                    <a:pt x="155" y="0"/>
                  </a:cubicBezTo>
                  <a:cubicBezTo>
                    <a:pt x="154" y="0"/>
                    <a:pt x="154" y="0"/>
                    <a:pt x="154" y="0"/>
                  </a:cubicBezTo>
                  <a:cubicBezTo>
                    <a:pt x="153" y="0"/>
                    <a:pt x="153" y="0"/>
                    <a:pt x="153" y="0"/>
                  </a:cubicBezTo>
                  <a:cubicBezTo>
                    <a:pt x="152" y="0"/>
                    <a:pt x="152" y="0"/>
                    <a:pt x="152" y="0"/>
                  </a:cubicBezTo>
                  <a:cubicBezTo>
                    <a:pt x="151" y="0"/>
                    <a:pt x="151" y="0"/>
                    <a:pt x="151" y="0"/>
                  </a:cubicBezTo>
                  <a:cubicBezTo>
                    <a:pt x="150" y="0"/>
                    <a:pt x="150" y="0"/>
                    <a:pt x="150" y="0"/>
                  </a:cubicBezTo>
                  <a:cubicBezTo>
                    <a:pt x="149" y="0"/>
                    <a:pt x="149" y="0"/>
                    <a:pt x="149" y="0"/>
                  </a:cubicBezTo>
                  <a:cubicBezTo>
                    <a:pt x="148" y="0"/>
                    <a:pt x="148" y="0"/>
                    <a:pt x="148" y="0"/>
                  </a:cubicBezTo>
                  <a:cubicBezTo>
                    <a:pt x="147" y="0"/>
                    <a:pt x="147" y="0"/>
                    <a:pt x="147" y="0"/>
                  </a:cubicBezTo>
                  <a:cubicBezTo>
                    <a:pt x="147" y="0"/>
                    <a:pt x="147" y="0"/>
                    <a:pt x="147" y="0"/>
                  </a:cubicBezTo>
                  <a:cubicBezTo>
                    <a:pt x="146" y="0"/>
                    <a:pt x="146" y="0"/>
                    <a:pt x="146" y="0"/>
                  </a:cubicBezTo>
                  <a:cubicBezTo>
                    <a:pt x="145" y="0"/>
                    <a:pt x="145" y="0"/>
                    <a:pt x="145" y="0"/>
                  </a:cubicBezTo>
                  <a:cubicBezTo>
                    <a:pt x="145" y="0"/>
                    <a:pt x="145" y="0"/>
                    <a:pt x="145" y="0"/>
                  </a:cubicBezTo>
                  <a:cubicBezTo>
                    <a:pt x="144" y="0"/>
                    <a:pt x="144" y="0"/>
                    <a:pt x="144" y="0"/>
                  </a:cubicBezTo>
                  <a:cubicBezTo>
                    <a:pt x="144" y="0"/>
                    <a:pt x="144" y="0"/>
                    <a:pt x="144" y="0"/>
                  </a:cubicBezTo>
                  <a:cubicBezTo>
                    <a:pt x="143" y="0"/>
                    <a:pt x="143" y="0"/>
                    <a:pt x="143" y="0"/>
                  </a:cubicBezTo>
                  <a:cubicBezTo>
                    <a:pt x="143" y="0"/>
                    <a:pt x="143" y="0"/>
                    <a:pt x="143" y="0"/>
                  </a:cubicBezTo>
                  <a:cubicBezTo>
                    <a:pt x="143" y="0"/>
                    <a:pt x="143" y="0"/>
                    <a:pt x="143" y="0"/>
                  </a:cubicBezTo>
                  <a:cubicBezTo>
                    <a:pt x="142" y="0"/>
                    <a:pt x="142" y="0"/>
                    <a:pt x="142" y="0"/>
                  </a:cubicBezTo>
                  <a:cubicBezTo>
                    <a:pt x="142" y="0"/>
                    <a:pt x="142" y="0"/>
                    <a:pt x="142" y="0"/>
                  </a:cubicBezTo>
                  <a:cubicBezTo>
                    <a:pt x="142" y="0"/>
                    <a:pt x="142" y="0"/>
                    <a:pt x="142" y="0"/>
                  </a:cubicBezTo>
                  <a:cubicBezTo>
                    <a:pt x="141" y="0"/>
                    <a:pt x="141" y="0"/>
                    <a:pt x="141" y="0"/>
                  </a:cubicBezTo>
                  <a:cubicBezTo>
                    <a:pt x="141" y="0"/>
                    <a:pt x="141" y="0"/>
                    <a:pt x="141" y="0"/>
                  </a:cubicBezTo>
                  <a:cubicBezTo>
                    <a:pt x="141" y="0"/>
                    <a:pt x="141" y="0"/>
                    <a:pt x="141"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40" y="0"/>
                    <a:pt x="140" y="0"/>
                    <a:pt x="140" y="0"/>
                  </a:cubicBezTo>
                  <a:cubicBezTo>
                    <a:pt x="139" y="0"/>
                    <a:pt x="139" y="0"/>
                    <a:pt x="139" y="0"/>
                  </a:cubicBezTo>
                  <a:cubicBezTo>
                    <a:pt x="139" y="0"/>
                    <a:pt x="139" y="0"/>
                    <a:pt x="139" y="0"/>
                  </a:cubicBezTo>
                  <a:cubicBezTo>
                    <a:pt x="139" y="0"/>
                    <a:pt x="139" y="0"/>
                    <a:pt x="139" y="0"/>
                  </a:cubicBezTo>
                  <a:cubicBezTo>
                    <a:pt x="139" y="0"/>
                    <a:pt x="139" y="0"/>
                    <a:pt x="139" y="0"/>
                  </a:cubicBezTo>
                  <a:cubicBezTo>
                    <a:pt x="139" y="0"/>
                    <a:pt x="139" y="0"/>
                    <a:pt x="139" y="0"/>
                  </a:cubicBezTo>
                  <a:cubicBezTo>
                    <a:pt x="139" y="0"/>
                    <a:pt x="139" y="0"/>
                    <a:pt x="139" y="0"/>
                  </a:cubicBezTo>
                  <a:cubicBezTo>
                    <a:pt x="139" y="0"/>
                    <a:pt x="139" y="0"/>
                    <a:pt x="139" y="0"/>
                  </a:cubicBezTo>
                  <a:cubicBezTo>
                    <a:pt x="137" y="0"/>
                    <a:pt x="137" y="0"/>
                    <a:pt x="137" y="0"/>
                  </a:cubicBezTo>
                  <a:cubicBezTo>
                    <a:pt x="134" y="0"/>
                    <a:pt x="134" y="0"/>
                    <a:pt x="134" y="0"/>
                  </a:cubicBezTo>
                  <a:cubicBezTo>
                    <a:pt x="132" y="0"/>
                    <a:pt x="132" y="0"/>
                    <a:pt x="132" y="0"/>
                  </a:cubicBezTo>
                  <a:cubicBezTo>
                    <a:pt x="129" y="0"/>
                    <a:pt x="129" y="0"/>
                    <a:pt x="129" y="0"/>
                  </a:cubicBezTo>
                  <a:cubicBezTo>
                    <a:pt x="127" y="0"/>
                    <a:pt x="127" y="0"/>
                    <a:pt x="127" y="0"/>
                  </a:cubicBezTo>
                  <a:cubicBezTo>
                    <a:pt x="124" y="0"/>
                    <a:pt x="124" y="0"/>
                    <a:pt x="124" y="0"/>
                  </a:cubicBezTo>
                  <a:cubicBezTo>
                    <a:pt x="122" y="0"/>
                    <a:pt x="122" y="0"/>
                    <a:pt x="122" y="0"/>
                  </a:cubicBezTo>
                  <a:cubicBezTo>
                    <a:pt x="120" y="0"/>
                    <a:pt x="120" y="0"/>
                    <a:pt x="120" y="0"/>
                  </a:cubicBezTo>
                  <a:cubicBezTo>
                    <a:pt x="118" y="0"/>
                    <a:pt x="118" y="0"/>
                    <a:pt x="118" y="0"/>
                  </a:cubicBezTo>
                  <a:cubicBezTo>
                    <a:pt x="116" y="0"/>
                    <a:pt x="116" y="0"/>
                    <a:pt x="116" y="0"/>
                  </a:cubicBezTo>
                  <a:cubicBezTo>
                    <a:pt x="114" y="0"/>
                    <a:pt x="114" y="0"/>
                    <a:pt x="114" y="0"/>
                  </a:cubicBezTo>
                  <a:cubicBezTo>
                    <a:pt x="112" y="0"/>
                    <a:pt x="112" y="0"/>
                    <a:pt x="112" y="0"/>
                  </a:cubicBezTo>
                  <a:cubicBezTo>
                    <a:pt x="111" y="0"/>
                    <a:pt x="111" y="0"/>
                    <a:pt x="111" y="0"/>
                  </a:cubicBezTo>
                  <a:cubicBezTo>
                    <a:pt x="109" y="0"/>
                    <a:pt x="109" y="0"/>
                    <a:pt x="109" y="0"/>
                  </a:cubicBezTo>
                  <a:cubicBezTo>
                    <a:pt x="107" y="0"/>
                    <a:pt x="107" y="0"/>
                    <a:pt x="107" y="0"/>
                  </a:cubicBezTo>
                  <a:cubicBezTo>
                    <a:pt x="106" y="0"/>
                    <a:pt x="106" y="0"/>
                    <a:pt x="106" y="0"/>
                  </a:cubicBezTo>
                  <a:cubicBezTo>
                    <a:pt x="104" y="0"/>
                    <a:pt x="104" y="0"/>
                    <a:pt x="104" y="0"/>
                  </a:cubicBezTo>
                  <a:cubicBezTo>
                    <a:pt x="103" y="0"/>
                    <a:pt x="103" y="0"/>
                    <a:pt x="103" y="0"/>
                  </a:cubicBezTo>
                  <a:cubicBezTo>
                    <a:pt x="101" y="0"/>
                    <a:pt x="101" y="0"/>
                    <a:pt x="101" y="0"/>
                  </a:cubicBezTo>
                  <a:cubicBezTo>
                    <a:pt x="100" y="0"/>
                    <a:pt x="100" y="0"/>
                    <a:pt x="100" y="0"/>
                  </a:cubicBezTo>
                  <a:cubicBezTo>
                    <a:pt x="99" y="0"/>
                    <a:pt x="99" y="0"/>
                    <a:pt x="99" y="0"/>
                  </a:cubicBezTo>
                  <a:cubicBezTo>
                    <a:pt x="98" y="0"/>
                    <a:pt x="98" y="0"/>
                    <a:pt x="98" y="0"/>
                  </a:cubicBezTo>
                  <a:cubicBezTo>
                    <a:pt x="96" y="0"/>
                    <a:pt x="96" y="0"/>
                    <a:pt x="96" y="0"/>
                  </a:cubicBezTo>
                  <a:cubicBezTo>
                    <a:pt x="95" y="0"/>
                    <a:pt x="95" y="0"/>
                    <a:pt x="95" y="0"/>
                  </a:cubicBezTo>
                  <a:cubicBezTo>
                    <a:pt x="94" y="0"/>
                    <a:pt x="94" y="0"/>
                    <a:pt x="94" y="0"/>
                  </a:cubicBezTo>
                  <a:cubicBezTo>
                    <a:pt x="93" y="0"/>
                    <a:pt x="93" y="0"/>
                    <a:pt x="93" y="0"/>
                  </a:cubicBezTo>
                  <a:cubicBezTo>
                    <a:pt x="92" y="0"/>
                    <a:pt x="92" y="0"/>
                    <a:pt x="92" y="0"/>
                  </a:cubicBezTo>
                  <a:cubicBezTo>
                    <a:pt x="91" y="0"/>
                    <a:pt x="91" y="0"/>
                    <a:pt x="91" y="0"/>
                  </a:cubicBezTo>
                  <a:cubicBezTo>
                    <a:pt x="91" y="0"/>
                    <a:pt x="91" y="0"/>
                    <a:pt x="91" y="0"/>
                  </a:cubicBezTo>
                  <a:cubicBezTo>
                    <a:pt x="90" y="0"/>
                    <a:pt x="90" y="0"/>
                    <a:pt x="90" y="0"/>
                  </a:cubicBezTo>
                  <a:cubicBezTo>
                    <a:pt x="89" y="0"/>
                    <a:pt x="89" y="0"/>
                    <a:pt x="89" y="0"/>
                  </a:cubicBezTo>
                  <a:cubicBezTo>
                    <a:pt x="88" y="0"/>
                    <a:pt x="88" y="0"/>
                    <a:pt x="88" y="0"/>
                  </a:cubicBezTo>
                  <a:cubicBezTo>
                    <a:pt x="88" y="0"/>
                    <a:pt x="88" y="0"/>
                    <a:pt x="88" y="0"/>
                  </a:cubicBezTo>
                  <a:cubicBezTo>
                    <a:pt x="87" y="0"/>
                    <a:pt x="87" y="0"/>
                    <a:pt x="87" y="0"/>
                  </a:cubicBezTo>
                  <a:cubicBezTo>
                    <a:pt x="87" y="0"/>
                    <a:pt x="87" y="0"/>
                    <a:pt x="87" y="0"/>
                  </a:cubicBezTo>
                  <a:cubicBezTo>
                    <a:pt x="86" y="0"/>
                    <a:pt x="86" y="0"/>
                    <a:pt x="86" y="0"/>
                  </a:cubicBezTo>
                  <a:cubicBezTo>
                    <a:pt x="86" y="0"/>
                    <a:pt x="86" y="0"/>
                    <a:pt x="86" y="0"/>
                  </a:cubicBezTo>
                  <a:cubicBezTo>
                    <a:pt x="85" y="0"/>
                    <a:pt x="85" y="0"/>
                    <a:pt x="85" y="0"/>
                  </a:cubicBezTo>
                  <a:cubicBezTo>
                    <a:pt x="85" y="0"/>
                    <a:pt x="85" y="0"/>
                    <a:pt x="85" y="0"/>
                  </a:cubicBezTo>
                  <a:cubicBezTo>
                    <a:pt x="84" y="0"/>
                    <a:pt x="84" y="0"/>
                    <a:pt x="84" y="0"/>
                  </a:cubicBezTo>
                  <a:cubicBezTo>
                    <a:pt x="84" y="0"/>
                    <a:pt x="84" y="0"/>
                    <a:pt x="84" y="0"/>
                  </a:cubicBezTo>
                  <a:cubicBezTo>
                    <a:pt x="83" y="0"/>
                    <a:pt x="83" y="0"/>
                    <a:pt x="83" y="0"/>
                  </a:cubicBezTo>
                  <a:cubicBezTo>
                    <a:pt x="83" y="0"/>
                    <a:pt x="83" y="0"/>
                    <a:pt x="83" y="0"/>
                  </a:cubicBezTo>
                  <a:cubicBezTo>
                    <a:pt x="83" y="0"/>
                    <a:pt x="83" y="0"/>
                    <a:pt x="83" y="0"/>
                  </a:cubicBezTo>
                  <a:cubicBezTo>
                    <a:pt x="83" y="0"/>
                    <a:pt x="83" y="0"/>
                    <a:pt x="83" y="0"/>
                  </a:cubicBezTo>
                  <a:cubicBezTo>
                    <a:pt x="82" y="0"/>
                    <a:pt x="82" y="0"/>
                    <a:pt x="82" y="0"/>
                  </a:cubicBezTo>
                  <a:cubicBezTo>
                    <a:pt x="82" y="0"/>
                    <a:pt x="82" y="0"/>
                    <a:pt x="82" y="0"/>
                  </a:cubicBezTo>
                  <a:cubicBezTo>
                    <a:pt x="82" y="0"/>
                    <a:pt x="82" y="0"/>
                    <a:pt x="82" y="0"/>
                  </a:cubicBezTo>
                  <a:cubicBezTo>
                    <a:pt x="82" y="0"/>
                    <a:pt x="82" y="0"/>
                    <a:pt x="82" y="0"/>
                  </a:cubicBezTo>
                  <a:cubicBezTo>
                    <a:pt x="82" y="0"/>
                    <a:pt x="82" y="0"/>
                    <a:pt x="82" y="0"/>
                  </a:cubicBezTo>
                  <a:cubicBezTo>
                    <a:pt x="82" y="0"/>
                    <a:pt x="82" y="0"/>
                    <a:pt x="82" y="0"/>
                  </a:cubicBezTo>
                  <a:cubicBezTo>
                    <a:pt x="82" y="0"/>
                    <a:pt x="82" y="0"/>
                    <a:pt x="82"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81" y="0"/>
                    <a:pt x="81" y="0"/>
                    <a:pt x="81" y="0"/>
                  </a:cubicBezTo>
                  <a:cubicBezTo>
                    <a:pt x="78" y="0"/>
                    <a:pt x="78" y="0"/>
                    <a:pt x="78" y="0"/>
                  </a:cubicBezTo>
                  <a:cubicBezTo>
                    <a:pt x="76" y="0"/>
                    <a:pt x="76" y="0"/>
                    <a:pt x="76" y="0"/>
                  </a:cubicBezTo>
                  <a:cubicBezTo>
                    <a:pt x="73" y="0"/>
                    <a:pt x="73" y="0"/>
                    <a:pt x="73" y="0"/>
                  </a:cubicBezTo>
                  <a:cubicBezTo>
                    <a:pt x="71" y="0"/>
                    <a:pt x="71" y="0"/>
                    <a:pt x="71" y="0"/>
                  </a:cubicBezTo>
                  <a:cubicBezTo>
                    <a:pt x="68" y="0"/>
                    <a:pt x="68" y="0"/>
                    <a:pt x="68" y="0"/>
                  </a:cubicBezTo>
                  <a:cubicBezTo>
                    <a:pt x="67" y="0"/>
                    <a:pt x="67" y="0"/>
                    <a:pt x="67" y="0"/>
                  </a:cubicBezTo>
                  <a:cubicBezTo>
                    <a:pt x="67" y="15"/>
                    <a:pt x="67" y="29"/>
                    <a:pt x="67" y="44"/>
                  </a:cubicBezTo>
                  <a:cubicBezTo>
                    <a:pt x="69" y="44"/>
                    <a:pt x="69" y="44"/>
                    <a:pt x="69" y="44"/>
                  </a:cubicBezTo>
                  <a:cubicBezTo>
                    <a:pt x="73" y="44"/>
                    <a:pt x="73" y="44"/>
                    <a:pt x="73" y="44"/>
                  </a:cubicBezTo>
                  <a:cubicBezTo>
                    <a:pt x="77" y="44"/>
                    <a:pt x="77" y="44"/>
                    <a:pt x="77" y="44"/>
                  </a:cubicBezTo>
                  <a:cubicBezTo>
                    <a:pt x="80" y="44"/>
                    <a:pt x="80" y="44"/>
                    <a:pt x="80" y="44"/>
                  </a:cubicBezTo>
                  <a:cubicBezTo>
                    <a:pt x="84" y="44"/>
                    <a:pt x="84" y="44"/>
                    <a:pt x="84" y="44"/>
                  </a:cubicBezTo>
                  <a:cubicBezTo>
                    <a:pt x="87" y="44"/>
                    <a:pt x="87" y="44"/>
                    <a:pt x="87" y="44"/>
                  </a:cubicBezTo>
                  <a:cubicBezTo>
                    <a:pt x="90" y="44"/>
                    <a:pt x="90" y="44"/>
                    <a:pt x="90" y="44"/>
                  </a:cubicBezTo>
                  <a:cubicBezTo>
                    <a:pt x="93" y="44"/>
                    <a:pt x="93" y="44"/>
                    <a:pt x="93" y="44"/>
                  </a:cubicBezTo>
                  <a:cubicBezTo>
                    <a:pt x="96" y="44"/>
                    <a:pt x="96" y="44"/>
                    <a:pt x="96" y="44"/>
                  </a:cubicBezTo>
                  <a:cubicBezTo>
                    <a:pt x="99" y="44"/>
                    <a:pt x="99" y="44"/>
                    <a:pt x="99" y="44"/>
                  </a:cubicBezTo>
                  <a:cubicBezTo>
                    <a:pt x="102" y="44"/>
                    <a:pt x="102" y="44"/>
                    <a:pt x="102" y="44"/>
                  </a:cubicBezTo>
                  <a:cubicBezTo>
                    <a:pt x="104" y="44"/>
                    <a:pt x="104" y="44"/>
                    <a:pt x="104" y="44"/>
                  </a:cubicBezTo>
                  <a:cubicBezTo>
                    <a:pt x="106" y="44"/>
                    <a:pt x="106" y="44"/>
                    <a:pt x="106" y="44"/>
                  </a:cubicBezTo>
                  <a:cubicBezTo>
                    <a:pt x="109" y="44"/>
                    <a:pt x="109" y="44"/>
                    <a:pt x="109" y="44"/>
                  </a:cubicBezTo>
                  <a:cubicBezTo>
                    <a:pt x="111" y="44"/>
                    <a:pt x="111" y="44"/>
                    <a:pt x="111" y="44"/>
                  </a:cubicBezTo>
                  <a:cubicBezTo>
                    <a:pt x="113" y="44"/>
                    <a:pt x="113" y="44"/>
                    <a:pt x="113" y="44"/>
                  </a:cubicBezTo>
                  <a:cubicBezTo>
                    <a:pt x="115" y="44"/>
                    <a:pt x="115" y="44"/>
                    <a:pt x="115" y="44"/>
                  </a:cubicBezTo>
                  <a:cubicBezTo>
                    <a:pt x="117" y="44"/>
                    <a:pt x="117" y="44"/>
                    <a:pt x="117" y="44"/>
                  </a:cubicBezTo>
                  <a:cubicBezTo>
                    <a:pt x="119" y="44"/>
                    <a:pt x="119" y="44"/>
                    <a:pt x="119" y="44"/>
                  </a:cubicBezTo>
                  <a:cubicBezTo>
                    <a:pt x="120" y="44"/>
                    <a:pt x="120" y="44"/>
                    <a:pt x="120" y="44"/>
                  </a:cubicBezTo>
                  <a:cubicBezTo>
                    <a:pt x="122" y="44"/>
                    <a:pt x="122" y="44"/>
                    <a:pt x="122" y="44"/>
                  </a:cubicBezTo>
                  <a:cubicBezTo>
                    <a:pt x="123" y="44"/>
                    <a:pt x="123" y="44"/>
                    <a:pt x="123" y="44"/>
                  </a:cubicBezTo>
                  <a:cubicBezTo>
                    <a:pt x="125" y="44"/>
                    <a:pt x="125" y="44"/>
                    <a:pt x="125" y="44"/>
                  </a:cubicBezTo>
                  <a:cubicBezTo>
                    <a:pt x="126" y="44"/>
                    <a:pt x="126" y="44"/>
                    <a:pt x="126" y="44"/>
                  </a:cubicBezTo>
                  <a:cubicBezTo>
                    <a:pt x="127" y="44"/>
                    <a:pt x="127" y="44"/>
                    <a:pt x="127" y="44"/>
                  </a:cubicBezTo>
                  <a:cubicBezTo>
                    <a:pt x="129" y="44"/>
                    <a:pt x="129" y="44"/>
                    <a:pt x="129" y="44"/>
                  </a:cubicBezTo>
                  <a:cubicBezTo>
                    <a:pt x="130" y="44"/>
                    <a:pt x="130" y="44"/>
                    <a:pt x="130" y="44"/>
                  </a:cubicBezTo>
                  <a:cubicBezTo>
                    <a:pt x="131" y="44"/>
                    <a:pt x="131" y="44"/>
                    <a:pt x="131" y="44"/>
                  </a:cubicBezTo>
                  <a:cubicBezTo>
                    <a:pt x="132" y="44"/>
                    <a:pt x="132" y="44"/>
                    <a:pt x="132" y="44"/>
                  </a:cubicBezTo>
                  <a:cubicBezTo>
                    <a:pt x="132" y="44"/>
                    <a:pt x="132" y="44"/>
                    <a:pt x="132" y="44"/>
                  </a:cubicBezTo>
                  <a:cubicBezTo>
                    <a:pt x="133" y="44"/>
                    <a:pt x="133" y="44"/>
                    <a:pt x="133" y="44"/>
                  </a:cubicBezTo>
                  <a:cubicBezTo>
                    <a:pt x="134" y="44"/>
                    <a:pt x="134" y="44"/>
                    <a:pt x="134" y="44"/>
                  </a:cubicBezTo>
                  <a:cubicBezTo>
                    <a:pt x="135" y="44"/>
                    <a:pt x="135" y="44"/>
                    <a:pt x="135" y="44"/>
                  </a:cubicBezTo>
                  <a:cubicBezTo>
                    <a:pt x="135" y="44"/>
                    <a:pt x="135" y="44"/>
                    <a:pt x="135" y="44"/>
                  </a:cubicBezTo>
                  <a:cubicBezTo>
                    <a:pt x="136" y="44"/>
                    <a:pt x="136" y="44"/>
                    <a:pt x="136" y="44"/>
                  </a:cubicBezTo>
                  <a:cubicBezTo>
                    <a:pt x="136" y="44"/>
                    <a:pt x="136" y="44"/>
                    <a:pt x="136" y="44"/>
                  </a:cubicBezTo>
                  <a:cubicBezTo>
                    <a:pt x="137" y="44"/>
                    <a:pt x="137" y="44"/>
                    <a:pt x="137" y="44"/>
                  </a:cubicBezTo>
                  <a:cubicBezTo>
                    <a:pt x="137" y="44"/>
                    <a:pt x="137" y="44"/>
                    <a:pt x="137" y="44"/>
                  </a:cubicBezTo>
                  <a:cubicBezTo>
                    <a:pt x="138" y="44"/>
                    <a:pt x="138" y="44"/>
                    <a:pt x="138" y="44"/>
                  </a:cubicBezTo>
                  <a:cubicBezTo>
                    <a:pt x="138" y="44"/>
                    <a:pt x="138" y="44"/>
                    <a:pt x="138" y="44"/>
                  </a:cubicBezTo>
                  <a:cubicBezTo>
                    <a:pt x="138" y="44"/>
                    <a:pt x="138" y="44"/>
                    <a:pt x="138" y="44"/>
                  </a:cubicBezTo>
                  <a:cubicBezTo>
                    <a:pt x="138" y="44"/>
                    <a:pt x="138" y="44"/>
                    <a:pt x="138"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39" y="44"/>
                    <a:pt x="139" y="44"/>
                    <a:pt x="139" y="44"/>
                  </a:cubicBezTo>
                  <a:cubicBezTo>
                    <a:pt x="145" y="44"/>
                    <a:pt x="145" y="44"/>
                    <a:pt x="145" y="44"/>
                  </a:cubicBezTo>
                  <a:cubicBezTo>
                    <a:pt x="150" y="44"/>
                    <a:pt x="150" y="44"/>
                    <a:pt x="150" y="44"/>
                  </a:cubicBezTo>
                  <a:cubicBezTo>
                    <a:pt x="155" y="44"/>
                    <a:pt x="155" y="44"/>
                    <a:pt x="155" y="44"/>
                  </a:cubicBezTo>
                  <a:cubicBezTo>
                    <a:pt x="160" y="44"/>
                    <a:pt x="160" y="44"/>
                    <a:pt x="160" y="44"/>
                  </a:cubicBezTo>
                  <a:cubicBezTo>
                    <a:pt x="165" y="44"/>
                    <a:pt x="165" y="44"/>
                    <a:pt x="165" y="44"/>
                  </a:cubicBezTo>
                  <a:cubicBezTo>
                    <a:pt x="169" y="44"/>
                    <a:pt x="169" y="44"/>
                    <a:pt x="169" y="44"/>
                  </a:cubicBezTo>
                  <a:cubicBezTo>
                    <a:pt x="174" y="44"/>
                    <a:pt x="174" y="44"/>
                    <a:pt x="174" y="44"/>
                  </a:cubicBezTo>
                  <a:cubicBezTo>
                    <a:pt x="174" y="44"/>
                    <a:pt x="174" y="44"/>
                    <a:pt x="174" y="44"/>
                  </a:cubicBezTo>
                  <a:cubicBezTo>
                    <a:pt x="256" y="44"/>
                    <a:pt x="256" y="44"/>
                    <a:pt x="256" y="44"/>
                  </a:cubicBezTo>
                  <a:cubicBezTo>
                    <a:pt x="269" y="44"/>
                    <a:pt x="279" y="35"/>
                    <a:pt x="279" y="23"/>
                  </a:cubicBezTo>
                  <a:cubicBezTo>
                    <a:pt x="279" y="11"/>
                    <a:pt x="269" y="0"/>
                    <a:pt x="256" y="0"/>
                  </a:cubicBezTo>
                  <a:close/>
                </a:path>
              </a:pathLst>
            </a:custGeom>
            <a:solidFill>
              <a:schemeClr val="tx1">
                <a:lumMod val="50000"/>
                <a:lumOff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2981325" y="1390650"/>
              <a:ext cx="855663" cy="1733550"/>
            </a:xfrm>
            <a:custGeom>
              <a:avLst/>
              <a:gdLst>
                <a:gd name="T0" fmla="*/ 93 w 117"/>
                <a:gd name="T1" fmla="*/ 0 h 237"/>
                <a:gd name="T2" fmla="*/ 93 w 117"/>
                <a:gd name="T3" fmla="*/ 0 h 237"/>
                <a:gd name="T4" fmla="*/ 3 w 117"/>
                <a:gd name="T5" fmla="*/ 0 h 237"/>
                <a:gd name="T6" fmla="*/ 117 w 117"/>
                <a:gd name="T7" fmla="*/ 237 h 237"/>
                <a:gd name="T8" fmla="*/ 109 w 117"/>
                <a:gd name="T9" fmla="*/ 207 h 237"/>
                <a:gd name="T10" fmla="*/ 83 w 117"/>
                <a:gd name="T11" fmla="*/ 190 h 237"/>
                <a:gd name="T12" fmla="*/ 31 w 117"/>
                <a:gd name="T13" fmla="*/ 26 h 237"/>
                <a:gd name="T14" fmla="*/ 93 w 117"/>
                <a:gd name="T15" fmla="*/ 26 h 237"/>
                <a:gd name="T16" fmla="*/ 93 w 117"/>
                <a:gd name="T17"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237">
                  <a:moveTo>
                    <a:pt x="93" y="0"/>
                  </a:moveTo>
                  <a:cubicBezTo>
                    <a:pt x="93" y="0"/>
                    <a:pt x="93" y="0"/>
                    <a:pt x="93" y="0"/>
                  </a:cubicBezTo>
                  <a:cubicBezTo>
                    <a:pt x="3" y="0"/>
                    <a:pt x="3" y="0"/>
                    <a:pt x="3" y="0"/>
                  </a:cubicBezTo>
                  <a:cubicBezTo>
                    <a:pt x="3" y="0"/>
                    <a:pt x="0" y="214"/>
                    <a:pt x="117" y="237"/>
                  </a:cubicBezTo>
                  <a:cubicBezTo>
                    <a:pt x="115" y="227"/>
                    <a:pt x="113" y="218"/>
                    <a:pt x="109" y="207"/>
                  </a:cubicBezTo>
                  <a:cubicBezTo>
                    <a:pt x="100" y="204"/>
                    <a:pt x="91" y="198"/>
                    <a:pt x="83" y="190"/>
                  </a:cubicBezTo>
                  <a:cubicBezTo>
                    <a:pt x="46" y="151"/>
                    <a:pt x="33" y="74"/>
                    <a:pt x="31" y="26"/>
                  </a:cubicBezTo>
                  <a:cubicBezTo>
                    <a:pt x="93" y="26"/>
                    <a:pt x="93" y="26"/>
                    <a:pt x="93" y="26"/>
                  </a:cubicBezTo>
                  <a:lnTo>
                    <a:pt x="93" y="0"/>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1"/>
            <p:cNvSpPr>
              <a:spLocks/>
            </p:cNvSpPr>
            <p:nvPr/>
          </p:nvSpPr>
          <p:spPr bwMode="auto">
            <a:xfrm>
              <a:off x="5483225" y="1390650"/>
              <a:ext cx="855663" cy="1733550"/>
            </a:xfrm>
            <a:custGeom>
              <a:avLst/>
              <a:gdLst>
                <a:gd name="T0" fmla="*/ 24 w 117"/>
                <a:gd name="T1" fmla="*/ 0 h 237"/>
                <a:gd name="T2" fmla="*/ 24 w 117"/>
                <a:gd name="T3" fmla="*/ 0 h 237"/>
                <a:gd name="T4" fmla="*/ 114 w 117"/>
                <a:gd name="T5" fmla="*/ 0 h 237"/>
                <a:gd name="T6" fmla="*/ 0 w 117"/>
                <a:gd name="T7" fmla="*/ 237 h 237"/>
                <a:gd name="T8" fmla="*/ 8 w 117"/>
                <a:gd name="T9" fmla="*/ 207 h 237"/>
                <a:gd name="T10" fmla="*/ 34 w 117"/>
                <a:gd name="T11" fmla="*/ 190 h 237"/>
                <a:gd name="T12" fmla="*/ 86 w 117"/>
                <a:gd name="T13" fmla="*/ 26 h 237"/>
                <a:gd name="T14" fmla="*/ 24 w 117"/>
                <a:gd name="T15" fmla="*/ 26 h 237"/>
                <a:gd name="T16" fmla="*/ 24 w 117"/>
                <a:gd name="T17"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7" h="237">
                  <a:moveTo>
                    <a:pt x="24" y="0"/>
                  </a:moveTo>
                  <a:cubicBezTo>
                    <a:pt x="24" y="0"/>
                    <a:pt x="24" y="0"/>
                    <a:pt x="24" y="0"/>
                  </a:cubicBezTo>
                  <a:cubicBezTo>
                    <a:pt x="114" y="0"/>
                    <a:pt x="114" y="0"/>
                    <a:pt x="114" y="0"/>
                  </a:cubicBezTo>
                  <a:cubicBezTo>
                    <a:pt x="114" y="0"/>
                    <a:pt x="117" y="214"/>
                    <a:pt x="0" y="237"/>
                  </a:cubicBezTo>
                  <a:cubicBezTo>
                    <a:pt x="2" y="227"/>
                    <a:pt x="4" y="218"/>
                    <a:pt x="8" y="207"/>
                  </a:cubicBezTo>
                  <a:cubicBezTo>
                    <a:pt x="17" y="204"/>
                    <a:pt x="25" y="198"/>
                    <a:pt x="34" y="190"/>
                  </a:cubicBezTo>
                  <a:cubicBezTo>
                    <a:pt x="71" y="151"/>
                    <a:pt x="84" y="74"/>
                    <a:pt x="86" y="26"/>
                  </a:cubicBezTo>
                  <a:cubicBezTo>
                    <a:pt x="24" y="26"/>
                    <a:pt x="24" y="26"/>
                    <a:pt x="24" y="26"/>
                  </a:cubicBezTo>
                  <a:lnTo>
                    <a:pt x="24" y="0"/>
                  </a:lnTo>
                  <a:close/>
                </a:path>
              </a:pathLst>
            </a:custGeom>
            <a:solidFill>
              <a:schemeClr val="bg1">
                <a:lumMod val="65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5" name="Freeform 13"/>
          <p:cNvSpPr>
            <a:spLocks/>
          </p:cNvSpPr>
          <p:nvPr/>
        </p:nvSpPr>
        <p:spPr bwMode="auto">
          <a:xfrm>
            <a:off x="6208184" y="3261784"/>
            <a:ext cx="1278467" cy="1551517"/>
          </a:xfrm>
          <a:custGeom>
            <a:avLst/>
            <a:gdLst>
              <a:gd name="T0" fmla="*/ 0 w 131"/>
              <a:gd name="T1" fmla="*/ 159 h 159"/>
              <a:gd name="T2" fmla="*/ 0 w 131"/>
              <a:gd name="T3" fmla="*/ 0 h 159"/>
              <a:gd name="T4" fmla="*/ 131 w 131"/>
              <a:gd name="T5" fmla="*/ 0 h 159"/>
              <a:gd name="T6" fmla="*/ 122 w 131"/>
              <a:gd name="T7" fmla="*/ 47 h 159"/>
              <a:gd name="T8" fmla="*/ 114 w 131"/>
              <a:gd name="T9" fmla="*/ 77 h 159"/>
              <a:gd name="T10" fmla="*/ 114 w 131"/>
              <a:gd name="T11" fmla="*/ 77 h 159"/>
              <a:gd name="T12" fmla="*/ 77 w 131"/>
              <a:gd name="T13" fmla="*/ 119 h 159"/>
              <a:gd name="T14" fmla="*/ 83 w 131"/>
              <a:gd name="T15" fmla="*/ 130 h 159"/>
              <a:gd name="T16" fmla="*/ 70 w 131"/>
              <a:gd name="T17" fmla="*/ 143 h 159"/>
              <a:gd name="T18" fmla="*/ 62 w 131"/>
              <a:gd name="T19" fmla="*/ 143 h 159"/>
              <a:gd name="T20" fmla="*/ 62 w 131"/>
              <a:gd name="T21" fmla="*/ 146 h 159"/>
              <a:gd name="T22" fmla="*/ 49 w 131"/>
              <a:gd name="T23" fmla="*/ 159 h 159"/>
              <a:gd name="T24" fmla="*/ 34 w 131"/>
              <a:gd name="T25" fmla="*/ 159 h 159"/>
              <a:gd name="T26" fmla="*/ 12 w 131"/>
              <a:gd name="T27" fmla="*/ 159 h 159"/>
              <a:gd name="T28" fmla="*/ 0 w 131"/>
              <a:gd name="T29"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1" h="159">
                <a:moveTo>
                  <a:pt x="0" y="159"/>
                </a:moveTo>
                <a:cubicBezTo>
                  <a:pt x="0" y="0"/>
                  <a:pt x="0" y="0"/>
                  <a:pt x="0" y="0"/>
                </a:cubicBezTo>
                <a:cubicBezTo>
                  <a:pt x="131" y="0"/>
                  <a:pt x="131" y="0"/>
                  <a:pt x="131" y="0"/>
                </a:cubicBezTo>
                <a:cubicBezTo>
                  <a:pt x="129" y="17"/>
                  <a:pt x="126" y="33"/>
                  <a:pt x="122" y="47"/>
                </a:cubicBezTo>
                <a:cubicBezTo>
                  <a:pt x="119" y="58"/>
                  <a:pt x="116" y="67"/>
                  <a:pt x="114" y="77"/>
                </a:cubicBezTo>
                <a:cubicBezTo>
                  <a:pt x="114" y="77"/>
                  <a:pt x="114" y="77"/>
                  <a:pt x="114" y="77"/>
                </a:cubicBezTo>
                <a:cubicBezTo>
                  <a:pt x="104" y="100"/>
                  <a:pt x="92" y="115"/>
                  <a:pt x="77" y="119"/>
                </a:cubicBezTo>
                <a:cubicBezTo>
                  <a:pt x="80" y="121"/>
                  <a:pt x="83" y="126"/>
                  <a:pt x="83" y="130"/>
                </a:cubicBezTo>
                <a:cubicBezTo>
                  <a:pt x="83" y="137"/>
                  <a:pt x="77" y="143"/>
                  <a:pt x="70" y="143"/>
                </a:cubicBezTo>
                <a:cubicBezTo>
                  <a:pt x="62" y="143"/>
                  <a:pt x="62" y="143"/>
                  <a:pt x="62" y="143"/>
                </a:cubicBezTo>
                <a:cubicBezTo>
                  <a:pt x="62" y="144"/>
                  <a:pt x="62" y="145"/>
                  <a:pt x="62" y="146"/>
                </a:cubicBezTo>
                <a:cubicBezTo>
                  <a:pt x="62" y="153"/>
                  <a:pt x="56" y="159"/>
                  <a:pt x="49" y="159"/>
                </a:cubicBezTo>
                <a:cubicBezTo>
                  <a:pt x="34" y="159"/>
                  <a:pt x="34" y="159"/>
                  <a:pt x="34" y="159"/>
                </a:cubicBezTo>
                <a:cubicBezTo>
                  <a:pt x="12" y="159"/>
                  <a:pt x="12" y="159"/>
                  <a:pt x="12" y="159"/>
                </a:cubicBezTo>
                <a:lnTo>
                  <a:pt x="0" y="159"/>
                </a:lnTo>
                <a:close/>
              </a:path>
            </a:pathLst>
          </a:custGeom>
          <a:solidFill>
            <a:srgbClr val="44546B"/>
          </a:solidFill>
          <a:ln>
            <a:solidFill>
              <a:schemeClr val="bg1"/>
            </a:solid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6208184" y="1701800"/>
            <a:ext cx="1356784" cy="1559984"/>
          </a:xfrm>
          <a:custGeom>
            <a:avLst/>
            <a:gdLst>
              <a:gd name="T0" fmla="*/ 0 w 139"/>
              <a:gd name="T1" fmla="*/ 160 h 160"/>
              <a:gd name="T2" fmla="*/ 0 w 139"/>
              <a:gd name="T3" fmla="*/ 0 h 160"/>
              <a:gd name="T4" fmla="*/ 0 w 139"/>
              <a:gd name="T5" fmla="*/ 0 h 160"/>
              <a:gd name="T6" fmla="*/ 115 w 139"/>
              <a:gd name="T7" fmla="*/ 0 h 160"/>
              <a:gd name="T8" fmla="*/ 137 w 139"/>
              <a:gd name="T9" fmla="*/ 0 h 160"/>
              <a:gd name="T10" fmla="*/ 138 w 139"/>
              <a:gd name="T11" fmla="*/ 0 h 160"/>
              <a:gd name="T12" fmla="*/ 139 w 139"/>
              <a:gd name="T13" fmla="*/ 26 h 160"/>
              <a:gd name="T14" fmla="*/ 131 w 139"/>
              <a:gd name="T15" fmla="*/ 160 h 160"/>
              <a:gd name="T16" fmla="*/ 0 w 139"/>
              <a:gd name="T17" fmla="*/ 1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9" h="160">
                <a:moveTo>
                  <a:pt x="0" y="160"/>
                </a:moveTo>
                <a:cubicBezTo>
                  <a:pt x="0" y="0"/>
                  <a:pt x="0" y="0"/>
                  <a:pt x="0" y="0"/>
                </a:cubicBezTo>
                <a:cubicBezTo>
                  <a:pt x="0" y="0"/>
                  <a:pt x="0" y="0"/>
                  <a:pt x="0" y="0"/>
                </a:cubicBezTo>
                <a:cubicBezTo>
                  <a:pt x="115" y="0"/>
                  <a:pt x="115" y="0"/>
                  <a:pt x="115" y="0"/>
                </a:cubicBezTo>
                <a:cubicBezTo>
                  <a:pt x="129" y="0"/>
                  <a:pt x="135" y="0"/>
                  <a:pt x="137" y="0"/>
                </a:cubicBezTo>
                <a:cubicBezTo>
                  <a:pt x="138" y="0"/>
                  <a:pt x="138" y="0"/>
                  <a:pt x="138" y="0"/>
                </a:cubicBezTo>
                <a:cubicBezTo>
                  <a:pt x="139" y="26"/>
                  <a:pt x="139" y="26"/>
                  <a:pt x="139" y="26"/>
                </a:cubicBezTo>
                <a:cubicBezTo>
                  <a:pt x="139" y="57"/>
                  <a:pt x="138" y="110"/>
                  <a:pt x="131" y="160"/>
                </a:cubicBezTo>
                <a:lnTo>
                  <a:pt x="0" y="160"/>
                </a:lnTo>
                <a:close/>
              </a:path>
            </a:pathLst>
          </a:custGeom>
          <a:solidFill>
            <a:srgbClr val="5C9AD3"/>
          </a:solidFill>
          <a:ln>
            <a:solidFill>
              <a:schemeClr val="bg1"/>
            </a:solid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9"/>
          <p:cNvSpPr>
            <a:spLocks/>
          </p:cNvSpPr>
          <p:nvPr/>
        </p:nvSpPr>
        <p:spPr bwMode="auto">
          <a:xfrm>
            <a:off x="4861984" y="1701800"/>
            <a:ext cx="1346200" cy="1559984"/>
          </a:xfrm>
          <a:custGeom>
            <a:avLst/>
            <a:gdLst>
              <a:gd name="T0" fmla="*/ 138 w 138"/>
              <a:gd name="T1" fmla="*/ 160 h 160"/>
              <a:gd name="T2" fmla="*/ 138 w 138"/>
              <a:gd name="T3" fmla="*/ 0 h 160"/>
              <a:gd name="T4" fmla="*/ 138 w 138"/>
              <a:gd name="T5" fmla="*/ 0 h 160"/>
              <a:gd name="T6" fmla="*/ 24 w 138"/>
              <a:gd name="T7" fmla="*/ 0 h 160"/>
              <a:gd name="T8" fmla="*/ 2 w 138"/>
              <a:gd name="T9" fmla="*/ 0 h 160"/>
              <a:gd name="T10" fmla="*/ 0 w 138"/>
              <a:gd name="T11" fmla="*/ 0 h 160"/>
              <a:gd name="T12" fmla="*/ 0 w 138"/>
              <a:gd name="T13" fmla="*/ 26 h 160"/>
              <a:gd name="T14" fmla="*/ 8 w 138"/>
              <a:gd name="T15" fmla="*/ 160 h 160"/>
              <a:gd name="T16" fmla="*/ 138 w 138"/>
              <a:gd name="T17" fmla="*/ 160 h 1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 h="160">
                <a:moveTo>
                  <a:pt x="138" y="160"/>
                </a:moveTo>
                <a:cubicBezTo>
                  <a:pt x="138" y="0"/>
                  <a:pt x="138" y="0"/>
                  <a:pt x="138" y="0"/>
                </a:cubicBezTo>
                <a:cubicBezTo>
                  <a:pt x="138" y="0"/>
                  <a:pt x="138" y="0"/>
                  <a:pt x="138" y="0"/>
                </a:cubicBezTo>
                <a:cubicBezTo>
                  <a:pt x="24" y="0"/>
                  <a:pt x="24" y="0"/>
                  <a:pt x="24" y="0"/>
                </a:cubicBezTo>
                <a:cubicBezTo>
                  <a:pt x="10" y="0"/>
                  <a:pt x="4" y="0"/>
                  <a:pt x="2" y="0"/>
                </a:cubicBezTo>
                <a:cubicBezTo>
                  <a:pt x="0" y="0"/>
                  <a:pt x="0" y="0"/>
                  <a:pt x="0" y="0"/>
                </a:cubicBezTo>
                <a:cubicBezTo>
                  <a:pt x="0" y="26"/>
                  <a:pt x="0" y="26"/>
                  <a:pt x="0" y="26"/>
                </a:cubicBezTo>
                <a:cubicBezTo>
                  <a:pt x="0" y="57"/>
                  <a:pt x="1" y="110"/>
                  <a:pt x="8" y="160"/>
                </a:cubicBezTo>
                <a:lnTo>
                  <a:pt x="138" y="160"/>
                </a:lnTo>
                <a:close/>
              </a:path>
            </a:pathLst>
          </a:custGeom>
          <a:solidFill>
            <a:srgbClr val="FE4A1E"/>
          </a:solidFill>
          <a:ln>
            <a:solidFill>
              <a:schemeClr val="bg1"/>
            </a:solid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0"/>
          <p:cNvSpPr>
            <a:spLocks/>
          </p:cNvSpPr>
          <p:nvPr/>
        </p:nvSpPr>
        <p:spPr bwMode="auto">
          <a:xfrm>
            <a:off x="4940301" y="3261784"/>
            <a:ext cx="1267884" cy="1551517"/>
          </a:xfrm>
          <a:custGeom>
            <a:avLst/>
            <a:gdLst>
              <a:gd name="T0" fmla="*/ 130 w 130"/>
              <a:gd name="T1" fmla="*/ 159 h 159"/>
              <a:gd name="T2" fmla="*/ 130 w 130"/>
              <a:gd name="T3" fmla="*/ 0 h 159"/>
              <a:gd name="T4" fmla="*/ 0 w 130"/>
              <a:gd name="T5" fmla="*/ 0 h 159"/>
              <a:gd name="T6" fmla="*/ 9 w 130"/>
              <a:gd name="T7" fmla="*/ 47 h 159"/>
              <a:gd name="T8" fmla="*/ 17 w 130"/>
              <a:gd name="T9" fmla="*/ 77 h 159"/>
              <a:gd name="T10" fmla="*/ 17 w 130"/>
              <a:gd name="T11" fmla="*/ 77 h 159"/>
              <a:gd name="T12" fmla="*/ 54 w 130"/>
              <a:gd name="T13" fmla="*/ 119 h 159"/>
              <a:gd name="T14" fmla="*/ 48 w 130"/>
              <a:gd name="T15" fmla="*/ 130 h 159"/>
              <a:gd name="T16" fmla="*/ 61 w 130"/>
              <a:gd name="T17" fmla="*/ 143 h 159"/>
              <a:gd name="T18" fmla="*/ 69 w 130"/>
              <a:gd name="T19" fmla="*/ 143 h 159"/>
              <a:gd name="T20" fmla="*/ 69 w 130"/>
              <a:gd name="T21" fmla="*/ 146 h 159"/>
              <a:gd name="T22" fmla="*/ 82 w 130"/>
              <a:gd name="T23" fmla="*/ 159 h 159"/>
              <a:gd name="T24" fmla="*/ 97 w 130"/>
              <a:gd name="T25" fmla="*/ 159 h 159"/>
              <a:gd name="T26" fmla="*/ 118 w 130"/>
              <a:gd name="T27" fmla="*/ 159 h 159"/>
              <a:gd name="T28" fmla="*/ 130 w 130"/>
              <a:gd name="T29" fmla="*/ 159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30" h="159">
                <a:moveTo>
                  <a:pt x="130" y="159"/>
                </a:moveTo>
                <a:cubicBezTo>
                  <a:pt x="130" y="0"/>
                  <a:pt x="130" y="0"/>
                  <a:pt x="130" y="0"/>
                </a:cubicBezTo>
                <a:cubicBezTo>
                  <a:pt x="0" y="0"/>
                  <a:pt x="0" y="0"/>
                  <a:pt x="0" y="0"/>
                </a:cubicBezTo>
                <a:cubicBezTo>
                  <a:pt x="2" y="17"/>
                  <a:pt x="5" y="33"/>
                  <a:pt x="9" y="47"/>
                </a:cubicBezTo>
                <a:cubicBezTo>
                  <a:pt x="12" y="58"/>
                  <a:pt x="15" y="67"/>
                  <a:pt x="17" y="77"/>
                </a:cubicBezTo>
                <a:cubicBezTo>
                  <a:pt x="17" y="77"/>
                  <a:pt x="17" y="77"/>
                  <a:pt x="17" y="77"/>
                </a:cubicBezTo>
                <a:cubicBezTo>
                  <a:pt x="27" y="100"/>
                  <a:pt x="39" y="115"/>
                  <a:pt x="54" y="119"/>
                </a:cubicBezTo>
                <a:cubicBezTo>
                  <a:pt x="51" y="121"/>
                  <a:pt x="48" y="126"/>
                  <a:pt x="48" y="130"/>
                </a:cubicBezTo>
                <a:cubicBezTo>
                  <a:pt x="48" y="137"/>
                  <a:pt x="54" y="143"/>
                  <a:pt x="61" y="143"/>
                </a:cubicBezTo>
                <a:cubicBezTo>
                  <a:pt x="69" y="143"/>
                  <a:pt x="69" y="143"/>
                  <a:pt x="69" y="143"/>
                </a:cubicBezTo>
                <a:cubicBezTo>
                  <a:pt x="69" y="144"/>
                  <a:pt x="69" y="145"/>
                  <a:pt x="69" y="146"/>
                </a:cubicBezTo>
                <a:cubicBezTo>
                  <a:pt x="69" y="153"/>
                  <a:pt x="74" y="159"/>
                  <a:pt x="82" y="159"/>
                </a:cubicBezTo>
                <a:cubicBezTo>
                  <a:pt x="97" y="159"/>
                  <a:pt x="97" y="159"/>
                  <a:pt x="97" y="159"/>
                </a:cubicBezTo>
                <a:cubicBezTo>
                  <a:pt x="118" y="159"/>
                  <a:pt x="118" y="159"/>
                  <a:pt x="118" y="159"/>
                </a:cubicBezTo>
                <a:lnTo>
                  <a:pt x="130" y="159"/>
                </a:lnTo>
                <a:close/>
              </a:path>
            </a:pathLst>
          </a:custGeom>
          <a:solidFill>
            <a:srgbClr val="7A7A7A"/>
          </a:solidFill>
          <a:ln>
            <a:solidFill>
              <a:schemeClr val="bg1"/>
            </a:solid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sp>
        <p:nvSpPr>
          <p:cNvPr id="26" name="TextBox 2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27" name="Group 26"/>
          <p:cNvGrpSpPr/>
          <p:nvPr/>
        </p:nvGrpSpPr>
        <p:grpSpPr>
          <a:xfrm>
            <a:off x="426343" y="2706585"/>
            <a:ext cx="3200400" cy="1130403"/>
            <a:chOff x="6928197" y="1631671"/>
            <a:chExt cx="3200400" cy="1130403"/>
          </a:xfrm>
        </p:grpSpPr>
        <p:sp>
          <p:nvSpPr>
            <p:cNvPr id="28" name="Text Placeholder 17"/>
            <p:cNvSpPr txBox="1">
              <a:spLocks/>
            </p:cNvSpPr>
            <p:nvPr/>
          </p:nvSpPr>
          <p:spPr>
            <a:xfrm>
              <a:off x="6928197" y="1996102"/>
              <a:ext cx="320040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9" name="Rectangle 28"/>
            <p:cNvSpPr/>
            <p:nvPr/>
          </p:nvSpPr>
          <p:spPr>
            <a:xfrm>
              <a:off x="7008375" y="1631671"/>
              <a:ext cx="1342034" cy="338554"/>
            </a:xfrm>
            <a:prstGeom prst="rect">
              <a:avLst/>
            </a:prstGeom>
            <a:solidFill>
              <a:srgbClr val="FE4A1E"/>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0" name="Group 29"/>
          <p:cNvGrpSpPr/>
          <p:nvPr/>
        </p:nvGrpSpPr>
        <p:grpSpPr>
          <a:xfrm>
            <a:off x="426343" y="4326365"/>
            <a:ext cx="3200400" cy="1130403"/>
            <a:chOff x="6928197" y="1631671"/>
            <a:chExt cx="3200400" cy="1130403"/>
          </a:xfrm>
        </p:grpSpPr>
        <p:sp>
          <p:nvSpPr>
            <p:cNvPr id="31" name="Text Placeholder 17"/>
            <p:cNvSpPr txBox="1">
              <a:spLocks/>
            </p:cNvSpPr>
            <p:nvPr/>
          </p:nvSpPr>
          <p:spPr>
            <a:xfrm>
              <a:off x="6928197" y="1996102"/>
              <a:ext cx="320040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2" name="Rectangle 31"/>
            <p:cNvSpPr/>
            <p:nvPr/>
          </p:nvSpPr>
          <p:spPr>
            <a:xfrm>
              <a:off x="7008375" y="1631671"/>
              <a:ext cx="1342034" cy="338554"/>
            </a:xfrm>
            <a:prstGeom prst="rect">
              <a:avLst/>
            </a:prstGeom>
            <a:solidFill>
              <a:srgbClr val="7A7A7A"/>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3" name="Group 32"/>
          <p:cNvGrpSpPr/>
          <p:nvPr/>
        </p:nvGrpSpPr>
        <p:grpSpPr>
          <a:xfrm>
            <a:off x="8744547" y="4326365"/>
            <a:ext cx="3017520" cy="1130403"/>
            <a:chOff x="6928197" y="1631671"/>
            <a:chExt cx="3017520" cy="1130403"/>
          </a:xfrm>
        </p:grpSpPr>
        <p:sp>
          <p:nvSpPr>
            <p:cNvPr id="34" name="Text Placeholder 17"/>
            <p:cNvSpPr txBox="1">
              <a:spLocks/>
            </p:cNvSpPr>
            <p:nvPr/>
          </p:nvSpPr>
          <p:spPr>
            <a:xfrm>
              <a:off x="6928197" y="1996102"/>
              <a:ext cx="3017520"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5" name="Rectangle 34"/>
            <p:cNvSpPr/>
            <p:nvPr/>
          </p:nvSpPr>
          <p:spPr>
            <a:xfrm>
              <a:off x="7008375" y="1631671"/>
              <a:ext cx="1342034" cy="338554"/>
            </a:xfrm>
            <a:prstGeom prst="rect">
              <a:avLst/>
            </a:prstGeom>
            <a:solidFill>
              <a:srgbClr val="44546B"/>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37" name="Group 36"/>
          <p:cNvGrpSpPr/>
          <p:nvPr/>
        </p:nvGrpSpPr>
        <p:grpSpPr>
          <a:xfrm>
            <a:off x="8744547" y="2706585"/>
            <a:ext cx="3200400" cy="1130403"/>
            <a:chOff x="6928197" y="1631671"/>
            <a:chExt cx="3840858" cy="1130403"/>
          </a:xfrm>
        </p:grpSpPr>
        <p:sp>
          <p:nvSpPr>
            <p:cNvPr id="38" name="Text Placeholder 17"/>
            <p:cNvSpPr txBox="1">
              <a:spLocks/>
            </p:cNvSpPr>
            <p:nvPr/>
          </p:nvSpPr>
          <p:spPr>
            <a:xfrm>
              <a:off x="6928197" y="1996102"/>
              <a:ext cx="3840858" cy="76597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9" name="Rectangle 38"/>
            <p:cNvSpPr/>
            <p:nvPr/>
          </p:nvSpPr>
          <p:spPr>
            <a:xfrm>
              <a:off x="7008373" y="1631671"/>
              <a:ext cx="1610599" cy="338554"/>
            </a:xfrm>
            <a:prstGeom prst="rect">
              <a:avLst/>
            </a:prstGeom>
            <a:solidFill>
              <a:srgbClr val="5C9AD3"/>
            </a:solidFill>
            <a:ln w="6350">
              <a:solidFill>
                <a:schemeClr val="bg1"/>
              </a:solidFill>
            </a:ln>
            <a:effectLst>
              <a:outerShdw blurRad="63500" sx="102000" sy="102000" algn="ctr" rotWithShape="0">
                <a:prstClr val="black">
                  <a:alpha val="40000"/>
                </a:prstClr>
              </a:outerShdw>
            </a:effectLst>
          </p:spPr>
          <p:txBody>
            <a:bodyPr wrap="none" anchor="ctr" anchorCtr="1">
              <a:spAutoFit/>
            </a:bodyPr>
            <a:lstStyle/>
            <a:p>
              <a:pPr defTabSz="1450940"/>
              <a:r>
                <a:rPr lang="en-US" sz="1600" b="1" dirty="0">
                  <a:solidFill>
                    <a:schemeClr val="bg1"/>
                  </a:solidFill>
                  <a:latin typeface="Candara" panose="020E0502030303020204" pitchFamily="34" charset="0"/>
                  <a:ea typeface="Open Sans" pitchFamily="34" charset="0"/>
                  <a:cs typeface="Open Sans" pitchFamily="34" charset="0"/>
                </a:rPr>
                <a:t>Lorem Ipsum</a:t>
              </a:r>
            </a:p>
          </p:txBody>
        </p:sp>
      </p:grpSp>
      <p:sp>
        <p:nvSpPr>
          <p:cNvPr id="40" name="Freeform 370"/>
          <p:cNvSpPr>
            <a:spLocks noChangeAspect="1" noEditPoints="1"/>
          </p:cNvSpPr>
          <p:nvPr/>
        </p:nvSpPr>
        <p:spPr bwMode="auto">
          <a:xfrm>
            <a:off x="6529919" y="3586693"/>
            <a:ext cx="513975" cy="457200"/>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64"/>
          <p:cNvSpPr>
            <a:spLocks noChangeAspect="1" noEditPoints="1"/>
          </p:cNvSpPr>
          <p:nvPr/>
        </p:nvSpPr>
        <p:spPr bwMode="auto">
          <a:xfrm>
            <a:off x="6618817" y="2298134"/>
            <a:ext cx="457200" cy="422842"/>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381"/>
          <p:cNvSpPr>
            <a:spLocks noChangeAspect="1" noEditPoints="1"/>
          </p:cNvSpPr>
          <p:nvPr/>
        </p:nvSpPr>
        <p:spPr bwMode="auto">
          <a:xfrm>
            <a:off x="5456180" y="3572748"/>
            <a:ext cx="457200" cy="414170"/>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374"/>
          <p:cNvSpPr>
            <a:spLocks noChangeAspect="1" noEditPoints="1"/>
          </p:cNvSpPr>
          <p:nvPr/>
        </p:nvSpPr>
        <p:spPr bwMode="auto">
          <a:xfrm>
            <a:off x="5301957" y="2208602"/>
            <a:ext cx="457200" cy="491756"/>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2" name="Picture 4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34198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 presetClass="entr" presetSubtype="4" fill="hold" nodeType="after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250" fill="hold"/>
                                        <p:tgtEl>
                                          <p:spTgt spid="36"/>
                                        </p:tgtEl>
                                        <p:attrNameLst>
                                          <p:attrName>ppt_x</p:attrName>
                                        </p:attrNameLst>
                                      </p:cBhvr>
                                      <p:tavLst>
                                        <p:tav tm="0">
                                          <p:val>
                                            <p:strVal val="#ppt_x"/>
                                          </p:val>
                                        </p:tav>
                                        <p:tav tm="100000">
                                          <p:val>
                                            <p:strVal val="#ppt_x"/>
                                          </p:val>
                                        </p:tav>
                                      </p:tavLst>
                                    </p:anim>
                                    <p:anim calcmode="lin" valueType="num">
                                      <p:cBhvr additive="base">
                                        <p:cTn id="12" dur="250" fill="hold"/>
                                        <p:tgtEl>
                                          <p:spTgt spid="36"/>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9"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additive="base">
                                        <p:cTn id="16" dur="250" fill="hold"/>
                                        <p:tgtEl>
                                          <p:spTgt spid="11"/>
                                        </p:tgtEl>
                                        <p:attrNameLst>
                                          <p:attrName>ppt_x</p:attrName>
                                        </p:attrNameLst>
                                      </p:cBhvr>
                                      <p:tavLst>
                                        <p:tav tm="0">
                                          <p:val>
                                            <p:strVal val="0-#ppt_w/2"/>
                                          </p:val>
                                        </p:tav>
                                        <p:tav tm="100000">
                                          <p:val>
                                            <p:strVal val="#ppt_x"/>
                                          </p:val>
                                        </p:tav>
                                      </p:tavLst>
                                    </p:anim>
                                    <p:anim calcmode="lin" valueType="num">
                                      <p:cBhvr additive="base">
                                        <p:cTn id="17" dur="250" fill="hold"/>
                                        <p:tgtEl>
                                          <p:spTgt spid="11"/>
                                        </p:tgtEl>
                                        <p:attrNameLst>
                                          <p:attrName>ppt_y</p:attrName>
                                        </p:attrNameLst>
                                      </p:cBhvr>
                                      <p:tavLst>
                                        <p:tav tm="0">
                                          <p:val>
                                            <p:strVal val="0-#ppt_h/2"/>
                                          </p:val>
                                        </p:tav>
                                        <p:tav tm="100000">
                                          <p:val>
                                            <p:strVal val="#ppt_y"/>
                                          </p:val>
                                        </p:tav>
                                      </p:tavLst>
                                    </p:anim>
                                  </p:childTnLst>
                                </p:cTn>
                              </p:par>
                            </p:childTnLst>
                          </p:cTn>
                        </p:par>
                        <p:par>
                          <p:cTn id="18" fill="hold">
                            <p:stCondLst>
                              <p:cond delay="1000"/>
                            </p:stCondLst>
                            <p:childTnLst>
                              <p:par>
                                <p:cTn id="19" presetID="2" presetClass="entr" presetSubtype="3" fill="hold" grpId="0" nodeType="afterEffect">
                                  <p:stCondLst>
                                    <p:cond delay="0"/>
                                  </p:stCondLst>
                                  <p:childTnLst>
                                    <p:set>
                                      <p:cBhvr>
                                        <p:cTn id="20" dur="1" fill="hold">
                                          <p:stCondLst>
                                            <p:cond delay="0"/>
                                          </p:stCondLst>
                                        </p:cTn>
                                        <p:tgtEl>
                                          <p:spTgt spid="14"/>
                                        </p:tgtEl>
                                        <p:attrNameLst>
                                          <p:attrName>style.visibility</p:attrName>
                                        </p:attrNameLst>
                                      </p:cBhvr>
                                      <p:to>
                                        <p:strVal val="visible"/>
                                      </p:to>
                                    </p:set>
                                    <p:anim calcmode="lin" valueType="num">
                                      <p:cBhvr additive="base">
                                        <p:cTn id="21" dur="250" fill="hold"/>
                                        <p:tgtEl>
                                          <p:spTgt spid="14"/>
                                        </p:tgtEl>
                                        <p:attrNameLst>
                                          <p:attrName>ppt_x</p:attrName>
                                        </p:attrNameLst>
                                      </p:cBhvr>
                                      <p:tavLst>
                                        <p:tav tm="0">
                                          <p:val>
                                            <p:strVal val="1+#ppt_w/2"/>
                                          </p:val>
                                        </p:tav>
                                        <p:tav tm="100000">
                                          <p:val>
                                            <p:strVal val="#ppt_x"/>
                                          </p:val>
                                        </p:tav>
                                      </p:tavLst>
                                    </p:anim>
                                    <p:anim calcmode="lin" valueType="num">
                                      <p:cBhvr additive="base">
                                        <p:cTn id="22" dur="250" fill="hold"/>
                                        <p:tgtEl>
                                          <p:spTgt spid="14"/>
                                        </p:tgtEl>
                                        <p:attrNameLst>
                                          <p:attrName>ppt_y</p:attrName>
                                        </p:attrNameLst>
                                      </p:cBhvr>
                                      <p:tavLst>
                                        <p:tav tm="0">
                                          <p:val>
                                            <p:strVal val="0-#ppt_h/2"/>
                                          </p:val>
                                        </p:tav>
                                        <p:tav tm="100000">
                                          <p:val>
                                            <p:strVal val="#ppt_y"/>
                                          </p:val>
                                        </p:tav>
                                      </p:tavLst>
                                    </p:anim>
                                  </p:childTnLst>
                                </p:cTn>
                              </p:par>
                            </p:childTnLst>
                          </p:cTn>
                        </p:par>
                        <p:par>
                          <p:cTn id="23" fill="hold">
                            <p:stCondLst>
                              <p:cond delay="1250"/>
                            </p:stCondLst>
                            <p:childTnLst>
                              <p:par>
                                <p:cTn id="24" presetID="2" presetClass="entr" presetSubtype="6" fill="hold" grpId="0" nodeType="after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250" fill="hold"/>
                                        <p:tgtEl>
                                          <p:spTgt spid="15"/>
                                        </p:tgtEl>
                                        <p:attrNameLst>
                                          <p:attrName>ppt_x</p:attrName>
                                        </p:attrNameLst>
                                      </p:cBhvr>
                                      <p:tavLst>
                                        <p:tav tm="0">
                                          <p:val>
                                            <p:strVal val="1+#ppt_w/2"/>
                                          </p:val>
                                        </p:tav>
                                        <p:tav tm="100000">
                                          <p:val>
                                            <p:strVal val="#ppt_x"/>
                                          </p:val>
                                        </p:tav>
                                      </p:tavLst>
                                    </p:anim>
                                    <p:anim calcmode="lin" valueType="num">
                                      <p:cBhvr additive="base">
                                        <p:cTn id="27" dur="250" fill="hold"/>
                                        <p:tgtEl>
                                          <p:spTgt spid="15"/>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12"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250" fill="hold"/>
                                        <p:tgtEl>
                                          <p:spTgt spid="12"/>
                                        </p:tgtEl>
                                        <p:attrNameLst>
                                          <p:attrName>ppt_x</p:attrName>
                                        </p:attrNameLst>
                                      </p:cBhvr>
                                      <p:tavLst>
                                        <p:tav tm="0">
                                          <p:val>
                                            <p:strVal val="0-#ppt_w/2"/>
                                          </p:val>
                                        </p:tav>
                                        <p:tav tm="100000">
                                          <p:val>
                                            <p:strVal val="#ppt_x"/>
                                          </p:val>
                                        </p:tav>
                                      </p:tavLst>
                                    </p:anim>
                                    <p:anim calcmode="lin" valueType="num">
                                      <p:cBhvr additive="base">
                                        <p:cTn id="32" dur="250" fill="hold"/>
                                        <p:tgtEl>
                                          <p:spTgt spid="12"/>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42" presetClass="entr" presetSubtype="0" fill="hold" grpId="0" nodeType="afterEffect">
                                  <p:stCondLst>
                                    <p:cond delay="0"/>
                                  </p:stCondLst>
                                  <p:childTnLst>
                                    <p:set>
                                      <p:cBhvr>
                                        <p:cTn id="35" dur="1" fill="hold">
                                          <p:stCondLst>
                                            <p:cond delay="0"/>
                                          </p:stCondLst>
                                        </p:cTn>
                                        <p:tgtEl>
                                          <p:spTgt spid="57"/>
                                        </p:tgtEl>
                                        <p:attrNameLst>
                                          <p:attrName>style.visibility</p:attrName>
                                        </p:attrNameLst>
                                      </p:cBhvr>
                                      <p:to>
                                        <p:strVal val="visible"/>
                                      </p:to>
                                    </p:set>
                                    <p:animEffect transition="in" filter="fade">
                                      <p:cBhvr>
                                        <p:cTn id="36" dur="1000"/>
                                        <p:tgtEl>
                                          <p:spTgt spid="57"/>
                                        </p:tgtEl>
                                      </p:cBhvr>
                                    </p:animEffect>
                                    <p:anim calcmode="lin" valueType="num">
                                      <p:cBhvr>
                                        <p:cTn id="37" dur="1000" fill="hold"/>
                                        <p:tgtEl>
                                          <p:spTgt spid="57"/>
                                        </p:tgtEl>
                                        <p:attrNameLst>
                                          <p:attrName>ppt_x</p:attrName>
                                        </p:attrNameLst>
                                      </p:cBhvr>
                                      <p:tavLst>
                                        <p:tav tm="0">
                                          <p:val>
                                            <p:strVal val="#ppt_x"/>
                                          </p:val>
                                        </p:tav>
                                        <p:tav tm="100000">
                                          <p:val>
                                            <p:strVal val="#ppt_x"/>
                                          </p:val>
                                        </p:tav>
                                      </p:tavLst>
                                    </p:anim>
                                    <p:anim calcmode="lin" valueType="num">
                                      <p:cBhvr>
                                        <p:cTn id="38" dur="1000" fill="hold"/>
                                        <p:tgtEl>
                                          <p:spTgt spid="57"/>
                                        </p:tgtEl>
                                        <p:attrNameLst>
                                          <p:attrName>ppt_y</p:attrName>
                                        </p:attrNameLst>
                                      </p:cBhvr>
                                      <p:tavLst>
                                        <p:tav tm="0">
                                          <p:val>
                                            <p:strVal val="#ppt_y+.1"/>
                                          </p:val>
                                        </p:tav>
                                        <p:tav tm="100000">
                                          <p:val>
                                            <p:strVal val="#ppt_y"/>
                                          </p:val>
                                        </p:tav>
                                      </p:tavLst>
                                    </p:anim>
                                  </p:childTnLst>
                                </p:cTn>
                              </p:par>
                            </p:childTnLst>
                          </p:cTn>
                        </p:par>
                        <p:par>
                          <p:cTn id="39" fill="hold">
                            <p:stCondLst>
                              <p:cond delay="2750"/>
                            </p:stCondLst>
                            <p:childTnLst>
                              <p:par>
                                <p:cTn id="40" presetID="42" presetClass="entr" presetSubtype="0" fill="hold" nodeType="after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1000"/>
                                        <p:tgtEl>
                                          <p:spTgt spid="27"/>
                                        </p:tgtEl>
                                      </p:cBhvr>
                                    </p:animEffect>
                                    <p:anim calcmode="lin" valueType="num">
                                      <p:cBhvr>
                                        <p:cTn id="43" dur="1000" fill="hold"/>
                                        <p:tgtEl>
                                          <p:spTgt spid="27"/>
                                        </p:tgtEl>
                                        <p:attrNameLst>
                                          <p:attrName>ppt_x</p:attrName>
                                        </p:attrNameLst>
                                      </p:cBhvr>
                                      <p:tavLst>
                                        <p:tav tm="0">
                                          <p:val>
                                            <p:strVal val="#ppt_x"/>
                                          </p:val>
                                        </p:tav>
                                        <p:tav tm="100000">
                                          <p:val>
                                            <p:strVal val="#ppt_x"/>
                                          </p:val>
                                        </p:tav>
                                      </p:tavLst>
                                    </p:anim>
                                    <p:anim calcmode="lin" valueType="num">
                                      <p:cBhvr>
                                        <p:cTn id="44" dur="1000" fill="hold"/>
                                        <p:tgtEl>
                                          <p:spTgt spid="2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42" presetClass="entr" presetSubtype="0" fill="hold" grpId="0" nodeType="after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1000"/>
                                        <p:tgtEl>
                                          <p:spTgt spid="41"/>
                                        </p:tgtEl>
                                      </p:cBhvr>
                                    </p:animEffect>
                                    <p:anim calcmode="lin" valueType="num">
                                      <p:cBhvr>
                                        <p:cTn id="49" dur="1000" fill="hold"/>
                                        <p:tgtEl>
                                          <p:spTgt spid="41"/>
                                        </p:tgtEl>
                                        <p:attrNameLst>
                                          <p:attrName>ppt_x</p:attrName>
                                        </p:attrNameLst>
                                      </p:cBhvr>
                                      <p:tavLst>
                                        <p:tav tm="0">
                                          <p:val>
                                            <p:strVal val="#ppt_x"/>
                                          </p:val>
                                        </p:tav>
                                        <p:tav tm="100000">
                                          <p:val>
                                            <p:strVal val="#ppt_x"/>
                                          </p:val>
                                        </p:tav>
                                      </p:tavLst>
                                    </p:anim>
                                    <p:anim calcmode="lin" valueType="num">
                                      <p:cBhvr>
                                        <p:cTn id="50" dur="1000" fill="hold"/>
                                        <p:tgtEl>
                                          <p:spTgt spid="41"/>
                                        </p:tgtEl>
                                        <p:attrNameLst>
                                          <p:attrName>ppt_y</p:attrName>
                                        </p:attrNameLst>
                                      </p:cBhvr>
                                      <p:tavLst>
                                        <p:tav tm="0">
                                          <p:val>
                                            <p:strVal val="#ppt_y+.1"/>
                                          </p:val>
                                        </p:tav>
                                        <p:tav tm="100000">
                                          <p:val>
                                            <p:strVal val="#ppt_y"/>
                                          </p:val>
                                        </p:tav>
                                      </p:tavLst>
                                    </p:anim>
                                  </p:childTnLst>
                                </p:cTn>
                              </p:par>
                            </p:childTnLst>
                          </p:cTn>
                        </p:par>
                        <p:par>
                          <p:cTn id="51" fill="hold">
                            <p:stCondLst>
                              <p:cond delay="4750"/>
                            </p:stCondLst>
                            <p:childTnLst>
                              <p:par>
                                <p:cTn id="52" presetID="42" presetClass="entr" presetSubtype="0" fill="hold" nodeType="afterEffect">
                                  <p:stCondLst>
                                    <p:cond delay="0"/>
                                  </p:stCondLst>
                                  <p:childTnLst>
                                    <p:set>
                                      <p:cBhvr>
                                        <p:cTn id="53" dur="1" fill="hold">
                                          <p:stCondLst>
                                            <p:cond delay="0"/>
                                          </p:stCondLst>
                                        </p:cTn>
                                        <p:tgtEl>
                                          <p:spTgt spid="37"/>
                                        </p:tgtEl>
                                        <p:attrNameLst>
                                          <p:attrName>style.visibility</p:attrName>
                                        </p:attrNameLst>
                                      </p:cBhvr>
                                      <p:to>
                                        <p:strVal val="visible"/>
                                      </p:to>
                                    </p:set>
                                    <p:animEffect transition="in" filter="fade">
                                      <p:cBhvr>
                                        <p:cTn id="54" dur="1000"/>
                                        <p:tgtEl>
                                          <p:spTgt spid="37"/>
                                        </p:tgtEl>
                                      </p:cBhvr>
                                    </p:animEffect>
                                    <p:anim calcmode="lin" valueType="num">
                                      <p:cBhvr>
                                        <p:cTn id="55" dur="1000" fill="hold"/>
                                        <p:tgtEl>
                                          <p:spTgt spid="37"/>
                                        </p:tgtEl>
                                        <p:attrNameLst>
                                          <p:attrName>ppt_x</p:attrName>
                                        </p:attrNameLst>
                                      </p:cBhvr>
                                      <p:tavLst>
                                        <p:tav tm="0">
                                          <p:val>
                                            <p:strVal val="#ppt_x"/>
                                          </p:val>
                                        </p:tav>
                                        <p:tav tm="100000">
                                          <p:val>
                                            <p:strVal val="#ppt_x"/>
                                          </p:val>
                                        </p:tav>
                                      </p:tavLst>
                                    </p:anim>
                                    <p:anim calcmode="lin" valueType="num">
                                      <p:cBhvr>
                                        <p:cTn id="56" dur="1000" fill="hold"/>
                                        <p:tgtEl>
                                          <p:spTgt spid="37"/>
                                        </p:tgtEl>
                                        <p:attrNameLst>
                                          <p:attrName>ppt_y</p:attrName>
                                        </p:attrNameLst>
                                      </p:cBhvr>
                                      <p:tavLst>
                                        <p:tav tm="0">
                                          <p:val>
                                            <p:strVal val="#ppt_y+.1"/>
                                          </p:val>
                                        </p:tav>
                                        <p:tav tm="100000">
                                          <p:val>
                                            <p:strVal val="#ppt_y"/>
                                          </p:val>
                                        </p:tav>
                                      </p:tavLst>
                                    </p:anim>
                                  </p:childTnLst>
                                </p:cTn>
                              </p:par>
                            </p:childTnLst>
                          </p:cTn>
                        </p:par>
                        <p:par>
                          <p:cTn id="57" fill="hold">
                            <p:stCondLst>
                              <p:cond delay="5750"/>
                            </p:stCondLst>
                            <p:childTnLst>
                              <p:par>
                                <p:cTn id="58" presetID="42" presetClass="entr" presetSubtype="0" fill="hold" grpId="0" nodeType="afterEffect">
                                  <p:stCondLst>
                                    <p:cond delay="0"/>
                                  </p:stCondLst>
                                  <p:childTnLst>
                                    <p:set>
                                      <p:cBhvr>
                                        <p:cTn id="59" dur="1" fill="hold">
                                          <p:stCondLst>
                                            <p:cond delay="0"/>
                                          </p:stCondLst>
                                        </p:cTn>
                                        <p:tgtEl>
                                          <p:spTgt spid="56"/>
                                        </p:tgtEl>
                                        <p:attrNameLst>
                                          <p:attrName>style.visibility</p:attrName>
                                        </p:attrNameLst>
                                      </p:cBhvr>
                                      <p:to>
                                        <p:strVal val="visible"/>
                                      </p:to>
                                    </p:set>
                                    <p:animEffect transition="in" filter="fade">
                                      <p:cBhvr>
                                        <p:cTn id="60" dur="1000"/>
                                        <p:tgtEl>
                                          <p:spTgt spid="56"/>
                                        </p:tgtEl>
                                      </p:cBhvr>
                                    </p:animEffect>
                                    <p:anim calcmode="lin" valueType="num">
                                      <p:cBhvr>
                                        <p:cTn id="61" dur="1000" fill="hold"/>
                                        <p:tgtEl>
                                          <p:spTgt spid="56"/>
                                        </p:tgtEl>
                                        <p:attrNameLst>
                                          <p:attrName>ppt_x</p:attrName>
                                        </p:attrNameLst>
                                      </p:cBhvr>
                                      <p:tavLst>
                                        <p:tav tm="0">
                                          <p:val>
                                            <p:strVal val="#ppt_x"/>
                                          </p:val>
                                        </p:tav>
                                        <p:tav tm="100000">
                                          <p:val>
                                            <p:strVal val="#ppt_x"/>
                                          </p:val>
                                        </p:tav>
                                      </p:tavLst>
                                    </p:anim>
                                    <p:anim calcmode="lin" valueType="num">
                                      <p:cBhvr>
                                        <p:cTn id="62" dur="1000" fill="hold"/>
                                        <p:tgtEl>
                                          <p:spTgt spid="56"/>
                                        </p:tgtEl>
                                        <p:attrNameLst>
                                          <p:attrName>ppt_y</p:attrName>
                                        </p:attrNameLst>
                                      </p:cBhvr>
                                      <p:tavLst>
                                        <p:tav tm="0">
                                          <p:val>
                                            <p:strVal val="#ppt_y+.1"/>
                                          </p:val>
                                        </p:tav>
                                        <p:tav tm="100000">
                                          <p:val>
                                            <p:strVal val="#ppt_y"/>
                                          </p:val>
                                        </p:tav>
                                      </p:tavLst>
                                    </p:anim>
                                  </p:childTnLst>
                                </p:cTn>
                              </p:par>
                            </p:childTnLst>
                          </p:cTn>
                        </p:par>
                        <p:par>
                          <p:cTn id="63" fill="hold">
                            <p:stCondLst>
                              <p:cond delay="6750"/>
                            </p:stCondLst>
                            <p:childTnLst>
                              <p:par>
                                <p:cTn id="64" presetID="42" presetClass="entr" presetSubtype="0" fill="hold" nodeType="afterEffect">
                                  <p:stCondLst>
                                    <p:cond delay="0"/>
                                  </p:stCondLst>
                                  <p:childTnLst>
                                    <p:set>
                                      <p:cBhvr>
                                        <p:cTn id="65" dur="1" fill="hold">
                                          <p:stCondLst>
                                            <p:cond delay="0"/>
                                          </p:stCondLst>
                                        </p:cTn>
                                        <p:tgtEl>
                                          <p:spTgt spid="30"/>
                                        </p:tgtEl>
                                        <p:attrNameLst>
                                          <p:attrName>style.visibility</p:attrName>
                                        </p:attrNameLst>
                                      </p:cBhvr>
                                      <p:to>
                                        <p:strVal val="visible"/>
                                      </p:to>
                                    </p:set>
                                    <p:animEffect transition="in" filter="fade">
                                      <p:cBhvr>
                                        <p:cTn id="66" dur="1000"/>
                                        <p:tgtEl>
                                          <p:spTgt spid="30"/>
                                        </p:tgtEl>
                                      </p:cBhvr>
                                    </p:animEffect>
                                    <p:anim calcmode="lin" valueType="num">
                                      <p:cBhvr>
                                        <p:cTn id="67" dur="1000" fill="hold"/>
                                        <p:tgtEl>
                                          <p:spTgt spid="30"/>
                                        </p:tgtEl>
                                        <p:attrNameLst>
                                          <p:attrName>ppt_x</p:attrName>
                                        </p:attrNameLst>
                                      </p:cBhvr>
                                      <p:tavLst>
                                        <p:tav tm="0">
                                          <p:val>
                                            <p:strVal val="#ppt_x"/>
                                          </p:val>
                                        </p:tav>
                                        <p:tav tm="100000">
                                          <p:val>
                                            <p:strVal val="#ppt_x"/>
                                          </p:val>
                                        </p:tav>
                                      </p:tavLst>
                                    </p:anim>
                                    <p:anim calcmode="lin" valueType="num">
                                      <p:cBhvr>
                                        <p:cTn id="68" dur="1000" fill="hold"/>
                                        <p:tgtEl>
                                          <p:spTgt spid="30"/>
                                        </p:tgtEl>
                                        <p:attrNameLst>
                                          <p:attrName>ppt_y</p:attrName>
                                        </p:attrNameLst>
                                      </p:cBhvr>
                                      <p:tavLst>
                                        <p:tav tm="0">
                                          <p:val>
                                            <p:strVal val="#ppt_y+.1"/>
                                          </p:val>
                                        </p:tav>
                                        <p:tav tm="100000">
                                          <p:val>
                                            <p:strVal val="#ppt_y"/>
                                          </p:val>
                                        </p:tav>
                                      </p:tavLst>
                                    </p:anim>
                                  </p:childTnLst>
                                </p:cTn>
                              </p:par>
                            </p:childTnLst>
                          </p:cTn>
                        </p:par>
                        <p:par>
                          <p:cTn id="69" fill="hold">
                            <p:stCondLst>
                              <p:cond delay="7750"/>
                            </p:stCondLst>
                            <p:childTnLst>
                              <p:par>
                                <p:cTn id="70" presetID="42" presetClass="entr" presetSubtype="0" fill="hold" grpId="0" nodeType="after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fade">
                                      <p:cBhvr>
                                        <p:cTn id="72" dur="1000"/>
                                        <p:tgtEl>
                                          <p:spTgt spid="40"/>
                                        </p:tgtEl>
                                      </p:cBhvr>
                                    </p:animEffect>
                                    <p:anim calcmode="lin" valueType="num">
                                      <p:cBhvr>
                                        <p:cTn id="73" dur="1000" fill="hold"/>
                                        <p:tgtEl>
                                          <p:spTgt spid="40"/>
                                        </p:tgtEl>
                                        <p:attrNameLst>
                                          <p:attrName>ppt_x</p:attrName>
                                        </p:attrNameLst>
                                      </p:cBhvr>
                                      <p:tavLst>
                                        <p:tav tm="0">
                                          <p:val>
                                            <p:strVal val="#ppt_x"/>
                                          </p:val>
                                        </p:tav>
                                        <p:tav tm="100000">
                                          <p:val>
                                            <p:strVal val="#ppt_x"/>
                                          </p:val>
                                        </p:tav>
                                      </p:tavLst>
                                    </p:anim>
                                    <p:anim calcmode="lin" valueType="num">
                                      <p:cBhvr>
                                        <p:cTn id="74" dur="1000" fill="hold"/>
                                        <p:tgtEl>
                                          <p:spTgt spid="40"/>
                                        </p:tgtEl>
                                        <p:attrNameLst>
                                          <p:attrName>ppt_y</p:attrName>
                                        </p:attrNameLst>
                                      </p:cBhvr>
                                      <p:tavLst>
                                        <p:tav tm="0">
                                          <p:val>
                                            <p:strVal val="#ppt_y+.1"/>
                                          </p:val>
                                        </p:tav>
                                        <p:tav tm="100000">
                                          <p:val>
                                            <p:strVal val="#ppt_y"/>
                                          </p:val>
                                        </p:tav>
                                      </p:tavLst>
                                    </p:anim>
                                  </p:childTnLst>
                                </p:cTn>
                              </p:par>
                            </p:childTnLst>
                          </p:cTn>
                        </p:par>
                        <p:par>
                          <p:cTn id="75" fill="hold">
                            <p:stCondLst>
                              <p:cond delay="8750"/>
                            </p:stCondLst>
                            <p:childTnLst>
                              <p:par>
                                <p:cTn id="76" presetID="42" presetClass="entr" presetSubtype="0" fill="hold" nodeType="after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fade">
                                      <p:cBhvr>
                                        <p:cTn id="78" dur="1000"/>
                                        <p:tgtEl>
                                          <p:spTgt spid="33"/>
                                        </p:tgtEl>
                                      </p:cBhvr>
                                    </p:animEffect>
                                    <p:anim calcmode="lin" valueType="num">
                                      <p:cBhvr>
                                        <p:cTn id="79" dur="1000" fill="hold"/>
                                        <p:tgtEl>
                                          <p:spTgt spid="33"/>
                                        </p:tgtEl>
                                        <p:attrNameLst>
                                          <p:attrName>ppt_x</p:attrName>
                                        </p:attrNameLst>
                                      </p:cBhvr>
                                      <p:tavLst>
                                        <p:tav tm="0">
                                          <p:val>
                                            <p:strVal val="#ppt_x"/>
                                          </p:val>
                                        </p:tav>
                                        <p:tav tm="100000">
                                          <p:val>
                                            <p:strVal val="#ppt_x"/>
                                          </p:val>
                                        </p:tav>
                                      </p:tavLst>
                                    </p:anim>
                                    <p:anim calcmode="lin" valueType="num">
                                      <p:cBhvr>
                                        <p:cTn id="8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4" grpId="0" animBg="1"/>
      <p:bldP spid="11" grpId="0" animBg="1"/>
      <p:bldP spid="12" grpId="0" animBg="1"/>
      <p:bldP spid="26" grpId="0"/>
      <p:bldP spid="40" grpId="0" animBg="1"/>
      <p:bldP spid="41" grpId="0" animBg="1"/>
      <p:bldP spid="56" grpId="0" animBg="1"/>
      <p:bldP spid="5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2017-10-03T22:44:22Z</dcterms:modified>
</cp:coreProperties>
</file>