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00182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FE4A1E"/>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5C9AD3"/>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44546B"/>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FE4A1E"/>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FE4A1E"/>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FE4A1E"/>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44546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44546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44546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5C9A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5C9AD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5C9A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5C9AD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5C9A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5C9AD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63" name="TextBox 62"/>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61" name="Picture 6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3216" y="6757593"/>
            <a:ext cx="365760" cy="100407"/>
          </a:xfrm>
          <a:prstGeom prst="rect">
            <a:avLst/>
          </a:prstGeom>
        </p:spPr>
      </p:pic>
    </p:spTree>
    <p:extLst>
      <p:ext uri="{BB962C8B-B14F-4D97-AF65-F5344CB8AC3E}">
        <p14:creationId xmlns:p14="http://schemas.microsoft.com/office/powerpoint/2010/main" val="17438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50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00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00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50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00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50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50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00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00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1222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2017-10-03T22:33:33Z</dcterms:modified>
</cp:coreProperties>
</file>