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452105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489195" y="1474421"/>
          <a:ext cx="8948350" cy="3949305"/>
        </p:xfrm>
        <a:graphic>
          <a:graphicData uri="http://schemas.openxmlformats.org/drawingml/2006/table">
            <a:tbl>
              <a:tblPr firstRow="1" bandRow="1">
                <a:tableStyleId>{5C22544A-7EE6-4342-B048-85BDC9FD1C3A}</a:tableStyleId>
              </a:tblPr>
              <a:tblGrid>
                <a:gridCol w="1510762">
                  <a:extLst>
                    <a:ext uri="{9D8B030D-6E8A-4147-A177-3AD203B41FA5}">
                      <a16:colId xmlns:a16="http://schemas.microsoft.com/office/drawing/2014/main" val="20000"/>
                    </a:ext>
                  </a:extLst>
                </a:gridCol>
                <a:gridCol w="619799">
                  <a:extLst>
                    <a:ext uri="{9D8B030D-6E8A-4147-A177-3AD203B41FA5}">
                      <a16:colId xmlns:a16="http://schemas.microsoft.com/office/drawing/2014/main" val="20001"/>
                    </a:ext>
                  </a:extLst>
                </a:gridCol>
                <a:gridCol w="619799">
                  <a:extLst>
                    <a:ext uri="{9D8B030D-6E8A-4147-A177-3AD203B41FA5}">
                      <a16:colId xmlns:a16="http://schemas.microsoft.com/office/drawing/2014/main" val="20002"/>
                    </a:ext>
                  </a:extLst>
                </a:gridCol>
                <a:gridCol w="619799">
                  <a:extLst>
                    <a:ext uri="{9D8B030D-6E8A-4147-A177-3AD203B41FA5}">
                      <a16:colId xmlns:a16="http://schemas.microsoft.com/office/drawing/2014/main" val="20003"/>
                    </a:ext>
                  </a:extLst>
                </a:gridCol>
                <a:gridCol w="619799">
                  <a:extLst>
                    <a:ext uri="{9D8B030D-6E8A-4147-A177-3AD203B41FA5}">
                      <a16:colId xmlns:a16="http://schemas.microsoft.com/office/drawing/2014/main" val="20004"/>
                    </a:ext>
                  </a:extLst>
                </a:gridCol>
                <a:gridCol w="619799">
                  <a:extLst>
                    <a:ext uri="{9D8B030D-6E8A-4147-A177-3AD203B41FA5}">
                      <a16:colId xmlns:a16="http://schemas.microsoft.com/office/drawing/2014/main" val="20005"/>
                    </a:ext>
                  </a:extLst>
                </a:gridCol>
                <a:gridCol w="619799">
                  <a:extLst>
                    <a:ext uri="{9D8B030D-6E8A-4147-A177-3AD203B41FA5}">
                      <a16:colId xmlns:a16="http://schemas.microsoft.com/office/drawing/2014/main" val="20006"/>
                    </a:ext>
                  </a:extLst>
                </a:gridCol>
                <a:gridCol w="619799">
                  <a:extLst>
                    <a:ext uri="{9D8B030D-6E8A-4147-A177-3AD203B41FA5}">
                      <a16:colId xmlns:a16="http://schemas.microsoft.com/office/drawing/2014/main" val="20007"/>
                    </a:ext>
                  </a:extLst>
                </a:gridCol>
                <a:gridCol w="619799">
                  <a:extLst>
                    <a:ext uri="{9D8B030D-6E8A-4147-A177-3AD203B41FA5}">
                      <a16:colId xmlns:a16="http://schemas.microsoft.com/office/drawing/2014/main" val="20008"/>
                    </a:ext>
                  </a:extLst>
                </a:gridCol>
                <a:gridCol w="619799">
                  <a:extLst>
                    <a:ext uri="{9D8B030D-6E8A-4147-A177-3AD203B41FA5}">
                      <a16:colId xmlns:a16="http://schemas.microsoft.com/office/drawing/2014/main" val="20009"/>
                    </a:ext>
                  </a:extLst>
                </a:gridCol>
                <a:gridCol w="619799">
                  <a:extLst>
                    <a:ext uri="{9D8B030D-6E8A-4147-A177-3AD203B41FA5}">
                      <a16:colId xmlns:a16="http://schemas.microsoft.com/office/drawing/2014/main" val="20010"/>
                    </a:ext>
                  </a:extLst>
                </a:gridCol>
                <a:gridCol w="619799">
                  <a:extLst>
                    <a:ext uri="{9D8B030D-6E8A-4147-A177-3AD203B41FA5}">
                      <a16:colId xmlns:a16="http://schemas.microsoft.com/office/drawing/2014/main" val="20011"/>
                    </a:ext>
                  </a:extLst>
                </a:gridCol>
                <a:gridCol w="619799">
                  <a:extLst>
                    <a:ext uri="{9D8B030D-6E8A-4147-A177-3AD203B41FA5}">
                      <a16:colId xmlns:a16="http://schemas.microsoft.com/office/drawing/2014/main" val="20012"/>
                    </a:ext>
                  </a:extLst>
                </a:gridCol>
              </a:tblGrid>
              <a:tr h="640203">
                <a:tc>
                  <a:txBody>
                    <a:bodyPr/>
                    <a:lstStyle/>
                    <a:p>
                      <a:pPr algn="ctr"/>
                      <a:r>
                        <a:rPr lang="en-US" sz="2100" dirty="0">
                          <a:latin typeface="Candara" panose="020E0502030303020204" pitchFamily="34" charset="0"/>
                        </a:rPr>
                        <a:t>Task</a:t>
                      </a:r>
                    </a:p>
                  </a:txBody>
                  <a:tcPr marL="60960" marR="60960" marT="60960" marB="60960" anchor="ctr">
                    <a:solidFill>
                      <a:schemeClr val="bg1">
                        <a:lumMod val="65000"/>
                      </a:schemeClr>
                    </a:solidFill>
                  </a:tcPr>
                </a:tc>
                <a:tc>
                  <a:txBody>
                    <a:bodyPr/>
                    <a:lstStyle/>
                    <a:p>
                      <a:pPr algn="ctr"/>
                      <a:r>
                        <a:rPr lang="en-US" sz="1300" dirty="0">
                          <a:latin typeface="Candara" panose="020E0502030303020204" pitchFamily="34" charset="0"/>
                        </a:rPr>
                        <a:t>Jan</a:t>
                      </a:r>
                    </a:p>
                  </a:txBody>
                  <a:tcPr marL="60960" marR="60960" marT="60960" marB="60960" anchor="ctr">
                    <a:solidFill>
                      <a:schemeClr val="bg1">
                        <a:lumMod val="65000"/>
                      </a:schemeClr>
                    </a:solidFill>
                  </a:tcPr>
                </a:tc>
                <a:tc>
                  <a:txBody>
                    <a:bodyPr/>
                    <a:lstStyle/>
                    <a:p>
                      <a:pPr algn="ctr"/>
                      <a:r>
                        <a:rPr lang="en-US" sz="1300" dirty="0">
                          <a:latin typeface="Candara" panose="020E0502030303020204" pitchFamily="34" charset="0"/>
                        </a:rPr>
                        <a:t>Feb</a:t>
                      </a:r>
                    </a:p>
                  </a:txBody>
                  <a:tcPr marL="60960" marR="60960" marT="60960" marB="60960" anchor="ctr">
                    <a:solidFill>
                      <a:schemeClr val="bg1">
                        <a:lumMod val="65000"/>
                      </a:schemeClr>
                    </a:solidFill>
                  </a:tcPr>
                </a:tc>
                <a:tc>
                  <a:txBody>
                    <a:bodyPr/>
                    <a:lstStyle/>
                    <a:p>
                      <a:pPr algn="ctr"/>
                      <a:r>
                        <a:rPr lang="en-US" sz="1300" dirty="0">
                          <a:latin typeface="Candara" panose="020E0502030303020204" pitchFamily="34" charset="0"/>
                        </a:rPr>
                        <a:t>Mar</a:t>
                      </a:r>
                    </a:p>
                  </a:txBody>
                  <a:tcPr marL="60960" marR="60960" marT="60960" marB="60960" anchor="ctr">
                    <a:solidFill>
                      <a:schemeClr val="bg1">
                        <a:lumMod val="65000"/>
                      </a:schemeClr>
                    </a:solidFill>
                  </a:tcPr>
                </a:tc>
                <a:tc>
                  <a:txBody>
                    <a:bodyPr/>
                    <a:lstStyle/>
                    <a:p>
                      <a:pPr algn="ctr"/>
                      <a:r>
                        <a:rPr lang="en-US" sz="1300" dirty="0">
                          <a:latin typeface="Candara" panose="020E0502030303020204" pitchFamily="34" charset="0"/>
                        </a:rPr>
                        <a:t>Apr</a:t>
                      </a:r>
                    </a:p>
                  </a:txBody>
                  <a:tcPr marL="60960" marR="60960" marT="60960" marB="60960" anchor="ctr">
                    <a:solidFill>
                      <a:schemeClr val="bg1">
                        <a:lumMod val="65000"/>
                      </a:schemeClr>
                    </a:solidFill>
                  </a:tcPr>
                </a:tc>
                <a:tc>
                  <a:txBody>
                    <a:bodyPr/>
                    <a:lstStyle/>
                    <a:p>
                      <a:pPr algn="ctr"/>
                      <a:r>
                        <a:rPr lang="en-US" sz="1300" dirty="0">
                          <a:latin typeface="Candara" panose="020E0502030303020204" pitchFamily="34" charset="0"/>
                        </a:rPr>
                        <a:t>May</a:t>
                      </a:r>
                    </a:p>
                  </a:txBody>
                  <a:tcPr marL="60960" marR="60960" marT="60960" marB="60960" anchor="ctr">
                    <a:solidFill>
                      <a:schemeClr val="bg1">
                        <a:lumMod val="65000"/>
                      </a:schemeClr>
                    </a:solidFill>
                  </a:tcPr>
                </a:tc>
                <a:tc>
                  <a:txBody>
                    <a:bodyPr/>
                    <a:lstStyle/>
                    <a:p>
                      <a:pPr algn="ctr"/>
                      <a:r>
                        <a:rPr lang="en-US" sz="1300" dirty="0">
                          <a:latin typeface="Candara" panose="020E0502030303020204" pitchFamily="34" charset="0"/>
                        </a:rPr>
                        <a:t>Jun</a:t>
                      </a:r>
                    </a:p>
                  </a:txBody>
                  <a:tcPr marL="60960" marR="60960" marT="60960" marB="60960" anchor="ctr">
                    <a:solidFill>
                      <a:schemeClr val="bg1">
                        <a:lumMod val="65000"/>
                      </a:schemeClr>
                    </a:solidFill>
                  </a:tcPr>
                </a:tc>
                <a:tc>
                  <a:txBody>
                    <a:bodyPr/>
                    <a:lstStyle/>
                    <a:p>
                      <a:pPr algn="ctr"/>
                      <a:r>
                        <a:rPr lang="en-US" sz="1300" dirty="0">
                          <a:latin typeface="Candara" panose="020E0502030303020204" pitchFamily="34" charset="0"/>
                        </a:rPr>
                        <a:t>Jul</a:t>
                      </a:r>
                    </a:p>
                  </a:txBody>
                  <a:tcPr marL="60960" marR="60960" marT="60960" marB="60960" anchor="ctr">
                    <a:solidFill>
                      <a:schemeClr val="bg1">
                        <a:lumMod val="65000"/>
                      </a:schemeClr>
                    </a:solidFill>
                  </a:tcPr>
                </a:tc>
                <a:tc>
                  <a:txBody>
                    <a:bodyPr/>
                    <a:lstStyle/>
                    <a:p>
                      <a:pPr algn="ctr"/>
                      <a:r>
                        <a:rPr lang="en-US" sz="1300" dirty="0">
                          <a:latin typeface="Candara" panose="020E0502030303020204" pitchFamily="34" charset="0"/>
                        </a:rPr>
                        <a:t>Aug</a:t>
                      </a:r>
                    </a:p>
                  </a:txBody>
                  <a:tcPr marL="60960" marR="60960" marT="60960" marB="60960" anchor="ctr">
                    <a:solidFill>
                      <a:schemeClr val="bg1">
                        <a:lumMod val="65000"/>
                      </a:schemeClr>
                    </a:solidFill>
                  </a:tcPr>
                </a:tc>
                <a:tc>
                  <a:txBody>
                    <a:bodyPr/>
                    <a:lstStyle/>
                    <a:p>
                      <a:pPr algn="ctr"/>
                      <a:r>
                        <a:rPr lang="en-US" sz="1300" dirty="0">
                          <a:latin typeface="Candara" panose="020E0502030303020204" pitchFamily="34" charset="0"/>
                        </a:rPr>
                        <a:t>Sep</a:t>
                      </a:r>
                    </a:p>
                  </a:txBody>
                  <a:tcPr marL="60960" marR="60960" marT="60960" marB="60960" anchor="ctr">
                    <a:solidFill>
                      <a:schemeClr val="bg1">
                        <a:lumMod val="65000"/>
                      </a:schemeClr>
                    </a:solidFill>
                  </a:tcPr>
                </a:tc>
                <a:tc>
                  <a:txBody>
                    <a:bodyPr/>
                    <a:lstStyle/>
                    <a:p>
                      <a:pPr algn="ctr"/>
                      <a:r>
                        <a:rPr lang="en-US" sz="1200" dirty="0">
                          <a:latin typeface="Candara" panose="020E0502030303020204" pitchFamily="34" charset="0"/>
                        </a:rPr>
                        <a:t>Oct</a:t>
                      </a:r>
                    </a:p>
                  </a:txBody>
                  <a:tcPr marL="60960" marR="60960" marT="60960" marB="60960" anchor="ctr">
                    <a:solidFill>
                      <a:schemeClr val="bg1">
                        <a:lumMod val="65000"/>
                      </a:schemeClr>
                    </a:solidFill>
                  </a:tcPr>
                </a:tc>
                <a:tc>
                  <a:txBody>
                    <a:bodyPr/>
                    <a:lstStyle/>
                    <a:p>
                      <a:pPr algn="ctr"/>
                      <a:r>
                        <a:rPr lang="en-US" sz="1200" dirty="0">
                          <a:latin typeface="Candara" panose="020E0502030303020204" pitchFamily="34" charset="0"/>
                        </a:rPr>
                        <a:t>Nov</a:t>
                      </a:r>
                    </a:p>
                  </a:txBody>
                  <a:tcPr marL="60960" marR="60960" marT="60960" marB="60960" anchor="ctr">
                    <a:solidFill>
                      <a:schemeClr val="bg1">
                        <a:lumMod val="65000"/>
                      </a:schemeClr>
                    </a:solidFill>
                  </a:tcPr>
                </a:tc>
                <a:tc>
                  <a:txBody>
                    <a:bodyPr/>
                    <a:lstStyle/>
                    <a:p>
                      <a:pPr algn="ctr"/>
                      <a:r>
                        <a:rPr lang="en-US" sz="1200" dirty="0">
                          <a:latin typeface="Candara" panose="020E0502030303020204" pitchFamily="34" charset="0"/>
                        </a:rPr>
                        <a:t>Dec</a:t>
                      </a:r>
                    </a:p>
                  </a:txBody>
                  <a:tcPr marL="60960" marR="60960" marT="60960" marB="60960" anchor="ctr">
                    <a:solidFill>
                      <a:schemeClr val="bg1">
                        <a:lumMod val="65000"/>
                      </a:schemeClr>
                    </a:solidFill>
                  </a:tcPr>
                </a:tc>
                <a:extLst>
                  <a:ext uri="{0D108BD9-81ED-4DB2-BD59-A6C34878D82A}">
                    <a16:rowId xmlns:a16="http://schemas.microsoft.com/office/drawing/2014/main" val="10000"/>
                  </a:ext>
                </a:extLst>
              </a:tr>
              <a:tr h="551517">
                <a:tc>
                  <a:txBody>
                    <a:bodyPr/>
                    <a:lstStyle/>
                    <a:p>
                      <a:pPr algn="ctr"/>
                      <a:r>
                        <a:rPr lang="en-US" sz="1900" dirty="0">
                          <a:solidFill>
                            <a:schemeClr val="bg1"/>
                          </a:solidFill>
                          <a:latin typeface="Candara" panose="020E0502030303020204" pitchFamily="34" charset="0"/>
                        </a:rPr>
                        <a:t>Keyword</a:t>
                      </a:r>
                    </a:p>
                  </a:txBody>
                  <a:tcPr marL="60960" marR="60960" marT="60960" marB="60960" anchor="ctr">
                    <a:solidFill>
                      <a:schemeClr val="tx1">
                        <a:lumMod val="50000"/>
                        <a:lumOff val="50000"/>
                      </a:schemeClr>
                    </a:solidFill>
                  </a:tcPr>
                </a:tc>
                <a:tc>
                  <a:txBody>
                    <a:bodyPr/>
                    <a:lstStyle/>
                    <a:p>
                      <a:endParaRPr lang="en-US" sz="2400" dirty="0">
                        <a:latin typeface="Candara" panose="020E0502030303020204" pitchFamily="34" charset="0"/>
                      </a:endParaRPr>
                    </a:p>
                  </a:txBody>
                  <a:tcPr marL="60960" marR="60960" marT="60960" marB="60960">
                    <a:solidFill>
                      <a:srgbClr val="00B0F0"/>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chemeClr val="bg1">
                        <a:lumMod val="85000"/>
                      </a:schemeClr>
                    </a:solidFill>
                  </a:tcPr>
                </a:tc>
                <a:tc>
                  <a:txBody>
                    <a:bodyPr/>
                    <a:lstStyle/>
                    <a:p>
                      <a:endParaRPr lang="en-US" sz="2400" dirty="0"/>
                    </a:p>
                  </a:txBody>
                  <a:tcPr marL="60960" marR="60960" marT="60960" marB="60960">
                    <a:solidFill>
                      <a:schemeClr val="bg1">
                        <a:lumMod val="85000"/>
                      </a:schemeClr>
                    </a:solidFill>
                  </a:tcPr>
                </a:tc>
                <a:tc>
                  <a:txBody>
                    <a:bodyPr/>
                    <a:lstStyle/>
                    <a:p>
                      <a:endParaRPr lang="en-US" sz="2400" dirty="0"/>
                    </a:p>
                  </a:txBody>
                  <a:tcPr marL="60960" marR="60960" marT="60960" marB="60960">
                    <a:solidFill>
                      <a:schemeClr val="bg1">
                        <a:lumMod val="85000"/>
                      </a:schemeClr>
                    </a:solidFill>
                  </a:tcPr>
                </a:tc>
                <a:tc>
                  <a:txBody>
                    <a:bodyPr/>
                    <a:lstStyle/>
                    <a:p>
                      <a:endParaRPr lang="en-US" sz="2400" dirty="0"/>
                    </a:p>
                  </a:txBody>
                  <a:tcPr marL="60960" marR="60960" marT="60960" marB="60960">
                    <a:solidFill>
                      <a:schemeClr val="bg1">
                        <a:lumMod val="85000"/>
                      </a:schemeClr>
                    </a:solidFill>
                  </a:tcPr>
                </a:tc>
                <a:tc>
                  <a:txBody>
                    <a:bodyPr/>
                    <a:lstStyle/>
                    <a:p>
                      <a:endParaRPr lang="en-US" sz="2400" dirty="0"/>
                    </a:p>
                  </a:txBody>
                  <a:tcPr marL="60960" marR="60960" marT="60960" marB="60960">
                    <a:solidFill>
                      <a:schemeClr val="bg1">
                        <a:lumMod val="85000"/>
                      </a:schemeClr>
                    </a:solidFill>
                  </a:tcPr>
                </a:tc>
                <a:tc>
                  <a:txBody>
                    <a:bodyPr/>
                    <a:lstStyle/>
                    <a:p>
                      <a:endParaRPr lang="en-US" sz="2400" dirty="0"/>
                    </a:p>
                  </a:txBody>
                  <a:tcPr marL="60960" marR="60960" marT="60960" marB="60960">
                    <a:solidFill>
                      <a:schemeClr val="bg1">
                        <a:lumMod val="85000"/>
                      </a:schemeClr>
                    </a:solidFill>
                  </a:tcPr>
                </a:tc>
                <a:tc>
                  <a:txBody>
                    <a:bodyPr/>
                    <a:lstStyle/>
                    <a:p>
                      <a:endParaRPr lang="en-US" sz="2400" dirty="0"/>
                    </a:p>
                  </a:txBody>
                  <a:tcPr marL="60960" marR="60960" marT="60960" marB="60960">
                    <a:solidFill>
                      <a:schemeClr val="bg1">
                        <a:lumMod val="85000"/>
                      </a:schemeClr>
                    </a:solidFill>
                  </a:tcPr>
                </a:tc>
                <a:tc>
                  <a:txBody>
                    <a:bodyPr/>
                    <a:lstStyle/>
                    <a:p>
                      <a:endParaRPr lang="en-US" sz="2400" dirty="0"/>
                    </a:p>
                  </a:txBody>
                  <a:tcPr marL="60960" marR="60960" marT="60960" marB="60960">
                    <a:solidFill>
                      <a:schemeClr val="bg1">
                        <a:lumMod val="85000"/>
                      </a:schemeClr>
                    </a:solidFill>
                  </a:tcPr>
                </a:tc>
                <a:extLst>
                  <a:ext uri="{0D108BD9-81ED-4DB2-BD59-A6C34878D82A}">
                    <a16:rowId xmlns:a16="http://schemas.microsoft.com/office/drawing/2014/main" val="10001"/>
                  </a:ext>
                </a:extLst>
              </a:tr>
              <a:tr h="5515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900" dirty="0">
                          <a:solidFill>
                            <a:schemeClr val="bg1"/>
                          </a:solidFill>
                          <a:latin typeface="Candara" panose="020E0502030303020204" pitchFamily="34" charset="0"/>
                        </a:rPr>
                        <a:t>Keyword</a:t>
                      </a:r>
                    </a:p>
                  </a:txBody>
                  <a:tcPr marL="60960" marR="60960" marT="60960" marB="60960" anchor="ctr">
                    <a:solidFill>
                      <a:schemeClr val="tx1">
                        <a:lumMod val="50000"/>
                        <a:lumOff val="50000"/>
                      </a:schemeClr>
                    </a:solidFill>
                  </a:tcPr>
                </a:tc>
                <a:tc>
                  <a:txBody>
                    <a:bodyPr/>
                    <a:lstStyle/>
                    <a:p>
                      <a:endParaRPr lang="en-US" sz="2400" dirty="0">
                        <a:latin typeface="Candara" panose="020E0502030303020204" pitchFamily="34" charset="0"/>
                      </a:endParaRPr>
                    </a:p>
                  </a:txBody>
                  <a:tcPr marL="60960" marR="60960" marT="60960" marB="60960">
                    <a:solidFill>
                      <a:schemeClr val="bg1">
                        <a:lumMod val="75000"/>
                      </a:schemeClr>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chemeClr val="bg1">
                        <a:lumMod val="75000"/>
                      </a:schemeClr>
                    </a:solidFill>
                  </a:tcPr>
                </a:tc>
                <a:tc>
                  <a:txBody>
                    <a:bodyPr/>
                    <a:lstStyle/>
                    <a:p>
                      <a:endParaRPr lang="en-US" sz="2400" dirty="0"/>
                    </a:p>
                  </a:txBody>
                  <a:tcPr marL="60960" marR="60960" marT="60960" marB="60960">
                    <a:solidFill>
                      <a:schemeClr val="bg1">
                        <a:lumMod val="75000"/>
                      </a:schemeClr>
                    </a:solidFill>
                  </a:tcPr>
                </a:tc>
                <a:tc>
                  <a:txBody>
                    <a:bodyPr/>
                    <a:lstStyle/>
                    <a:p>
                      <a:endParaRPr lang="en-US" sz="2400" dirty="0"/>
                    </a:p>
                  </a:txBody>
                  <a:tcPr marL="60960" marR="60960" marT="60960" marB="60960">
                    <a:solidFill>
                      <a:schemeClr val="bg1">
                        <a:lumMod val="75000"/>
                      </a:schemeClr>
                    </a:solidFill>
                  </a:tcPr>
                </a:tc>
                <a:tc>
                  <a:txBody>
                    <a:bodyPr/>
                    <a:lstStyle/>
                    <a:p>
                      <a:endParaRPr lang="en-US" sz="2400" dirty="0"/>
                    </a:p>
                  </a:txBody>
                  <a:tcPr marL="60960" marR="60960" marT="60960" marB="60960">
                    <a:solidFill>
                      <a:schemeClr val="bg1">
                        <a:lumMod val="75000"/>
                      </a:schemeClr>
                    </a:solidFill>
                  </a:tcPr>
                </a:tc>
                <a:tc>
                  <a:txBody>
                    <a:bodyPr/>
                    <a:lstStyle/>
                    <a:p>
                      <a:endParaRPr lang="en-US" sz="2400" dirty="0"/>
                    </a:p>
                  </a:txBody>
                  <a:tcPr marL="60960" marR="60960" marT="60960" marB="60960">
                    <a:solidFill>
                      <a:schemeClr val="bg1">
                        <a:lumMod val="75000"/>
                      </a:schemeClr>
                    </a:solidFill>
                  </a:tcPr>
                </a:tc>
                <a:extLst>
                  <a:ext uri="{0D108BD9-81ED-4DB2-BD59-A6C34878D82A}">
                    <a16:rowId xmlns:a16="http://schemas.microsoft.com/office/drawing/2014/main" val="10002"/>
                  </a:ext>
                </a:extLst>
              </a:tr>
              <a:tr h="5515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900" dirty="0">
                          <a:solidFill>
                            <a:schemeClr val="bg1"/>
                          </a:solidFill>
                          <a:latin typeface="Candara" panose="020E0502030303020204" pitchFamily="34" charset="0"/>
                        </a:rPr>
                        <a:t>Keyword</a:t>
                      </a:r>
                    </a:p>
                  </a:txBody>
                  <a:tcPr marL="60960" marR="60960" marT="60960" marB="60960" anchor="ctr">
                    <a:solidFill>
                      <a:schemeClr val="tx1">
                        <a:lumMod val="50000"/>
                        <a:lumOff val="50000"/>
                      </a:schemeClr>
                    </a:solidFill>
                  </a:tcPr>
                </a:tc>
                <a:tc>
                  <a:txBody>
                    <a:bodyPr/>
                    <a:lstStyle/>
                    <a:p>
                      <a:endParaRPr lang="en-US" sz="2400" dirty="0">
                        <a:latin typeface="Candara" panose="020E0502030303020204" pitchFamily="34" charset="0"/>
                      </a:endParaRPr>
                    </a:p>
                  </a:txBody>
                  <a:tcPr marL="60960" marR="60960" marT="60960" marB="60960">
                    <a:solidFill>
                      <a:schemeClr val="bg1">
                        <a:lumMod val="85000"/>
                      </a:schemeClr>
                    </a:solidFill>
                  </a:tcPr>
                </a:tc>
                <a:tc>
                  <a:txBody>
                    <a:bodyPr/>
                    <a:lstStyle/>
                    <a:p>
                      <a:endParaRPr lang="en-US" sz="2400" dirty="0"/>
                    </a:p>
                  </a:txBody>
                  <a:tcPr marL="60960" marR="60960" marT="60960" marB="60960">
                    <a:solidFill>
                      <a:schemeClr val="bg1">
                        <a:lumMod val="85000"/>
                      </a:schemeClr>
                    </a:solidFill>
                  </a:tcPr>
                </a:tc>
                <a:tc>
                  <a:txBody>
                    <a:bodyPr/>
                    <a:lstStyle/>
                    <a:p>
                      <a:endParaRPr lang="en-US" sz="2400" dirty="0"/>
                    </a:p>
                  </a:txBody>
                  <a:tcPr marL="60960" marR="60960" marT="60960" marB="60960">
                    <a:solidFill>
                      <a:schemeClr val="bg1">
                        <a:lumMod val="85000"/>
                      </a:schemeClr>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chemeClr val="bg1">
                        <a:lumMod val="85000"/>
                      </a:schemeClr>
                    </a:solidFill>
                  </a:tcPr>
                </a:tc>
                <a:tc>
                  <a:txBody>
                    <a:bodyPr/>
                    <a:lstStyle/>
                    <a:p>
                      <a:endParaRPr lang="en-US" sz="2400" dirty="0"/>
                    </a:p>
                  </a:txBody>
                  <a:tcPr marL="60960" marR="60960" marT="60960" marB="60960">
                    <a:solidFill>
                      <a:schemeClr val="bg1">
                        <a:lumMod val="85000"/>
                      </a:schemeClr>
                    </a:solidFill>
                  </a:tcPr>
                </a:tc>
                <a:extLst>
                  <a:ext uri="{0D108BD9-81ED-4DB2-BD59-A6C34878D82A}">
                    <a16:rowId xmlns:a16="http://schemas.microsoft.com/office/drawing/2014/main" val="10003"/>
                  </a:ext>
                </a:extLst>
              </a:tr>
              <a:tr h="5515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900" dirty="0">
                          <a:solidFill>
                            <a:schemeClr val="bg1"/>
                          </a:solidFill>
                          <a:latin typeface="Candara" panose="020E0502030303020204" pitchFamily="34" charset="0"/>
                        </a:rPr>
                        <a:t>Keyword</a:t>
                      </a:r>
                    </a:p>
                  </a:txBody>
                  <a:tcPr marL="60960" marR="60960" marT="60960" marB="60960" anchor="ctr">
                    <a:solidFill>
                      <a:schemeClr val="tx1">
                        <a:lumMod val="50000"/>
                        <a:lumOff val="50000"/>
                      </a:schemeClr>
                    </a:solidFill>
                  </a:tcPr>
                </a:tc>
                <a:tc>
                  <a:txBody>
                    <a:bodyPr/>
                    <a:lstStyle/>
                    <a:p>
                      <a:endParaRPr lang="en-US" sz="2400" dirty="0">
                        <a:latin typeface="Candara" panose="020E0502030303020204" pitchFamily="34" charset="0"/>
                      </a:endParaRPr>
                    </a:p>
                  </a:txBody>
                  <a:tcPr marL="60960" marR="60960" marT="60960" marB="60960">
                    <a:solidFill>
                      <a:schemeClr val="bg1">
                        <a:lumMod val="75000"/>
                      </a:schemeClr>
                    </a:solidFill>
                  </a:tcPr>
                </a:tc>
                <a:tc>
                  <a:txBody>
                    <a:bodyPr/>
                    <a:lstStyle/>
                    <a:p>
                      <a:endParaRPr lang="en-US" sz="2400" dirty="0"/>
                    </a:p>
                  </a:txBody>
                  <a:tcPr marL="60960" marR="60960" marT="60960" marB="60960">
                    <a:solidFill>
                      <a:schemeClr val="bg1">
                        <a:lumMod val="75000"/>
                      </a:schemeClr>
                    </a:solidFill>
                  </a:tcPr>
                </a:tc>
                <a:tc>
                  <a:txBody>
                    <a:bodyPr/>
                    <a:lstStyle/>
                    <a:p>
                      <a:endParaRPr lang="en-US" sz="2400" dirty="0"/>
                    </a:p>
                  </a:txBody>
                  <a:tcPr marL="60960" marR="60960" marT="60960" marB="60960">
                    <a:solidFill>
                      <a:schemeClr val="bg1">
                        <a:lumMod val="75000"/>
                      </a:schemeClr>
                    </a:solidFill>
                  </a:tcPr>
                </a:tc>
                <a:tc>
                  <a:txBody>
                    <a:bodyPr/>
                    <a:lstStyle/>
                    <a:p>
                      <a:endParaRPr lang="en-US" sz="2400" dirty="0"/>
                    </a:p>
                  </a:txBody>
                  <a:tcPr marL="60960" marR="60960" marT="60960" marB="60960">
                    <a:solidFill>
                      <a:schemeClr val="bg1">
                        <a:lumMod val="75000"/>
                      </a:schemeClr>
                    </a:solidFill>
                  </a:tcPr>
                </a:tc>
                <a:tc>
                  <a:txBody>
                    <a:bodyPr/>
                    <a:lstStyle/>
                    <a:p>
                      <a:endParaRPr lang="en-US" sz="2400" dirty="0"/>
                    </a:p>
                  </a:txBody>
                  <a:tcPr marL="60960" marR="60960" marT="60960" marB="60960">
                    <a:solidFill>
                      <a:schemeClr val="bg1">
                        <a:lumMod val="75000"/>
                      </a:schemeClr>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chemeClr val="bg1">
                        <a:lumMod val="75000"/>
                      </a:schemeClr>
                    </a:solidFill>
                  </a:tcPr>
                </a:tc>
                <a:extLst>
                  <a:ext uri="{0D108BD9-81ED-4DB2-BD59-A6C34878D82A}">
                    <a16:rowId xmlns:a16="http://schemas.microsoft.com/office/drawing/2014/main" val="10004"/>
                  </a:ext>
                </a:extLst>
              </a:tr>
              <a:tr h="5515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900" dirty="0">
                          <a:solidFill>
                            <a:schemeClr val="bg1"/>
                          </a:solidFill>
                          <a:latin typeface="Candara" panose="020E0502030303020204" pitchFamily="34" charset="0"/>
                        </a:rPr>
                        <a:t>Keyword</a:t>
                      </a:r>
                    </a:p>
                  </a:txBody>
                  <a:tcPr marL="60960" marR="60960" marT="60960" marB="60960" anchor="ctr">
                    <a:solidFill>
                      <a:schemeClr val="tx1">
                        <a:lumMod val="50000"/>
                        <a:lumOff val="50000"/>
                      </a:schemeClr>
                    </a:solidFill>
                  </a:tcPr>
                </a:tc>
                <a:tc>
                  <a:txBody>
                    <a:bodyPr/>
                    <a:lstStyle/>
                    <a:p>
                      <a:endParaRPr lang="en-US" sz="2400" dirty="0">
                        <a:latin typeface="Candara" panose="020E0502030303020204" pitchFamily="34" charset="0"/>
                      </a:endParaRPr>
                    </a:p>
                  </a:txBody>
                  <a:tcPr marL="60960" marR="60960" marT="60960" marB="60960">
                    <a:solidFill>
                      <a:schemeClr val="bg1">
                        <a:lumMod val="85000"/>
                      </a:schemeClr>
                    </a:solidFill>
                  </a:tcPr>
                </a:tc>
                <a:tc>
                  <a:txBody>
                    <a:bodyPr/>
                    <a:lstStyle/>
                    <a:p>
                      <a:endParaRPr lang="en-US" sz="2400" dirty="0"/>
                    </a:p>
                  </a:txBody>
                  <a:tcPr marL="60960" marR="60960" marT="60960" marB="60960">
                    <a:solidFill>
                      <a:schemeClr val="bg1">
                        <a:lumMod val="85000"/>
                      </a:schemeClr>
                    </a:solidFill>
                  </a:tcPr>
                </a:tc>
                <a:tc>
                  <a:txBody>
                    <a:bodyPr/>
                    <a:lstStyle/>
                    <a:p>
                      <a:endParaRPr lang="en-US" sz="2400" dirty="0"/>
                    </a:p>
                  </a:txBody>
                  <a:tcPr marL="60960" marR="60960" marT="60960" marB="60960">
                    <a:solidFill>
                      <a:schemeClr val="bg1">
                        <a:lumMod val="85000"/>
                      </a:schemeClr>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chemeClr val="bg1">
                        <a:lumMod val="85000"/>
                      </a:schemeClr>
                    </a:solidFill>
                  </a:tcPr>
                </a:tc>
                <a:tc>
                  <a:txBody>
                    <a:bodyPr/>
                    <a:lstStyle/>
                    <a:p>
                      <a:endParaRPr lang="en-US" sz="2400" dirty="0"/>
                    </a:p>
                  </a:txBody>
                  <a:tcPr marL="60960" marR="60960" marT="60960" marB="60960">
                    <a:solidFill>
                      <a:schemeClr val="bg1">
                        <a:lumMod val="85000"/>
                      </a:schemeClr>
                    </a:solidFill>
                  </a:tcPr>
                </a:tc>
                <a:extLst>
                  <a:ext uri="{0D108BD9-81ED-4DB2-BD59-A6C34878D82A}">
                    <a16:rowId xmlns:a16="http://schemas.microsoft.com/office/drawing/2014/main" val="10005"/>
                  </a:ext>
                </a:extLst>
              </a:tr>
              <a:tr h="5515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900" dirty="0">
                          <a:solidFill>
                            <a:schemeClr val="bg1"/>
                          </a:solidFill>
                          <a:latin typeface="Candara" panose="020E0502030303020204" pitchFamily="34" charset="0"/>
                        </a:rPr>
                        <a:t>Keyword</a:t>
                      </a:r>
                    </a:p>
                  </a:txBody>
                  <a:tcPr marL="60960" marR="60960" marT="60960" marB="60960" anchor="ctr">
                    <a:solidFill>
                      <a:schemeClr val="tx1">
                        <a:lumMod val="50000"/>
                        <a:lumOff val="50000"/>
                      </a:schemeClr>
                    </a:solidFill>
                  </a:tcPr>
                </a:tc>
                <a:tc>
                  <a:txBody>
                    <a:bodyPr/>
                    <a:lstStyle/>
                    <a:p>
                      <a:endParaRPr lang="en-US" sz="2400" dirty="0">
                        <a:latin typeface="Candara" panose="020E0502030303020204" pitchFamily="34" charset="0"/>
                      </a:endParaRPr>
                    </a:p>
                  </a:txBody>
                  <a:tcPr marL="60960" marR="60960" marT="60960" marB="60960">
                    <a:solidFill>
                      <a:schemeClr val="bg1">
                        <a:lumMod val="75000"/>
                      </a:schemeClr>
                    </a:solidFill>
                  </a:tcPr>
                </a:tc>
                <a:tc>
                  <a:txBody>
                    <a:bodyPr/>
                    <a:lstStyle/>
                    <a:p>
                      <a:endParaRPr lang="en-US" sz="2400" dirty="0"/>
                    </a:p>
                  </a:txBody>
                  <a:tcPr marL="60960" marR="60960" marT="60960" marB="60960">
                    <a:solidFill>
                      <a:schemeClr val="bg1">
                        <a:lumMod val="75000"/>
                      </a:schemeClr>
                    </a:solidFill>
                  </a:tcPr>
                </a:tc>
                <a:tc>
                  <a:txBody>
                    <a:bodyPr/>
                    <a:lstStyle/>
                    <a:p>
                      <a:endParaRPr lang="en-US" sz="2400" dirty="0"/>
                    </a:p>
                  </a:txBody>
                  <a:tcPr marL="60960" marR="60960" marT="60960" marB="60960">
                    <a:solidFill>
                      <a:schemeClr val="bg1">
                        <a:lumMod val="75000"/>
                      </a:schemeClr>
                    </a:solidFill>
                  </a:tcPr>
                </a:tc>
                <a:tc>
                  <a:txBody>
                    <a:bodyPr/>
                    <a:lstStyle/>
                    <a:p>
                      <a:endParaRPr lang="en-US" sz="2400" dirty="0"/>
                    </a:p>
                  </a:txBody>
                  <a:tcPr marL="60960" marR="60960" marT="60960" marB="60960">
                    <a:solidFill>
                      <a:schemeClr val="bg1">
                        <a:lumMod val="75000"/>
                      </a:schemeClr>
                    </a:solidFill>
                  </a:tcPr>
                </a:tc>
                <a:tc>
                  <a:txBody>
                    <a:bodyPr/>
                    <a:lstStyle/>
                    <a:p>
                      <a:endParaRPr lang="en-US" sz="2400" dirty="0"/>
                    </a:p>
                  </a:txBody>
                  <a:tcPr marL="60960" marR="60960" marT="60960" marB="60960">
                    <a:solidFill>
                      <a:schemeClr val="bg1">
                        <a:lumMod val="75000"/>
                      </a:schemeClr>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00B0F0"/>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rgbClr val="ED7D31"/>
                    </a:solidFill>
                  </a:tcPr>
                </a:tc>
                <a:tc>
                  <a:txBody>
                    <a:bodyPr/>
                    <a:lstStyle/>
                    <a:p>
                      <a:endParaRPr lang="en-US" sz="2400" dirty="0"/>
                    </a:p>
                  </a:txBody>
                  <a:tcPr marL="60960" marR="60960" marT="60960" marB="60960">
                    <a:solidFill>
                      <a:srgbClr val="ED7D31"/>
                    </a:solidFill>
                  </a:tcPr>
                </a:tc>
                <a:extLst>
                  <a:ext uri="{0D108BD9-81ED-4DB2-BD59-A6C34878D82A}">
                    <a16:rowId xmlns:a16="http://schemas.microsoft.com/office/drawing/2014/main" val="10006"/>
                  </a:ext>
                </a:extLst>
              </a:tr>
            </a:tbl>
          </a:graphicData>
        </a:graphic>
      </p:graphicFrame>
      <p:grpSp>
        <p:nvGrpSpPr>
          <p:cNvPr id="5" name="Group 94"/>
          <p:cNvGrpSpPr/>
          <p:nvPr/>
        </p:nvGrpSpPr>
        <p:grpSpPr>
          <a:xfrm>
            <a:off x="7325945" y="5701787"/>
            <a:ext cx="3008235" cy="236507"/>
            <a:chOff x="1105494" y="4417230"/>
            <a:chExt cx="2558754" cy="201168"/>
          </a:xfrm>
        </p:grpSpPr>
        <p:grpSp>
          <p:nvGrpSpPr>
            <p:cNvPr id="6" name="Group 50"/>
            <p:cNvGrpSpPr/>
            <p:nvPr/>
          </p:nvGrpSpPr>
          <p:grpSpPr>
            <a:xfrm>
              <a:off x="1105494" y="4417230"/>
              <a:ext cx="1158729" cy="201168"/>
              <a:chOff x="2221306" y="3914656"/>
              <a:chExt cx="1158729" cy="201168"/>
            </a:xfrm>
          </p:grpSpPr>
          <p:sp>
            <p:nvSpPr>
              <p:cNvPr id="22" name="TextBox 21"/>
              <p:cNvSpPr txBox="1"/>
              <p:nvPr/>
            </p:nvSpPr>
            <p:spPr>
              <a:xfrm>
                <a:off x="2559215" y="3934935"/>
                <a:ext cx="820820"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a:t>
                </a:r>
              </a:p>
            </p:txBody>
          </p:sp>
          <p:sp>
            <p:nvSpPr>
              <p:cNvPr id="23" name="Rectangle 22"/>
              <p:cNvSpPr>
                <a:spLocks noChangeAspect="1"/>
              </p:cNvSpPr>
              <p:nvPr/>
            </p:nvSpPr>
            <p:spPr>
              <a:xfrm>
                <a:off x="2221306" y="3914656"/>
                <a:ext cx="207097" cy="20116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7" name="Group 45"/>
            <p:cNvGrpSpPr/>
            <p:nvPr/>
          </p:nvGrpSpPr>
          <p:grpSpPr>
            <a:xfrm>
              <a:off x="2483332" y="4417230"/>
              <a:ext cx="1180916" cy="201168"/>
              <a:chOff x="3776442" y="3947915"/>
              <a:chExt cx="1180916" cy="201168"/>
            </a:xfrm>
          </p:grpSpPr>
          <p:sp>
            <p:nvSpPr>
              <p:cNvPr id="20" name="TextBox 19"/>
              <p:cNvSpPr txBox="1"/>
              <p:nvPr/>
            </p:nvSpPr>
            <p:spPr>
              <a:xfrm>
                <a:off x="4136537" y="3968189"/>
                <a:ext cx="820821"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a:t>
                </a:r>
              </a:p>
            </p:txBody>
          </p:sp>
          <p:sp>
            <p:nvSpPr>
              <p:cNvPr id="21" name="Rectangle 20"/>
              <p:cNvSpPr>
                <a:spLocks noChangeAspect="1"/>
              </p:cNvSpPr>
              <p:nvPr/>
            </p:nvSpPr>
            <p:spPr>
              <a:xfrm>
                <a:off x="3776442" y="3947915"/>
                <a:ext cx="207097" cy="201168"/>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sp>
        <p:nvSpPr>
          <p:cNvPr id="15" name="TextBox 14"/>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6" name="TextBox 15"/>
          <p:cNvSpPr txBox="1"/>
          <p:nvPr/>
        </p:nvSpPr>
        <p:spPr>
          <a:xfrm>
            <a:off x="702659" y="5593479"/>
            <a:ext cx="6891754" cy="1066446"/>
          </a:xfrm>
          <a:prstGeom prst="rect">
            <a:avLst/>
          </a:prstGeom>
          <a:noFill/>
        </p:spPr>
        <p:txBody>
          <a:bodyPr wrap="square" rtlCol="0">
            <a:spAutoFit/>
          </a:bodyPr>
          <a:lstStyle/>
          <a:p>
            <a:pPr defTabSz="1219170">
              <a:spcBef>
                <a:spcPct val="20000"/>
              </a:spcBef>
              <a:defRPr/>
            </a:pPr>
            <a:r>
              <a:rPr lang="en-US" sz="1850"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Lorem ipsum dolor sit amet.</a:t>
            </a:r>
          </a:p>
        </p:txBody>
      </p:sp>
      <p:pic>
        <p:nvPicPr>
          <p:cNvPr id="12" name="Picture 1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57456514"/>
      </p:ext>
    </p:extLst>
  </p:cSld>
  <p:clrMapOvr>
    <a:masterClrMapping/>
  </p:clrMapOvr>
  <mc:AlternateContent xmlns:mc="http://schemas.openxmlformats.org/markup-compatibility/2006" xmlns:p14="http://schemas.microsoft.com/office/powerpoint/2010/main">
    <mc:Choice Requires="p14">
      <p:transition p14:dur="0" advTm="5000"/>
    </mc:Choice>
    <mc:Fallback xmlns="">
      <p:transition advTm="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left)">
                                      <p:cBhvr>
                                        <p:cTn id="2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1255</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2017-10-03T22:31:52Z</dcterms:modified>
</cp:coreProperties>
</file>