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9460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2"/>
            <a:stretch>
              <a:fillRect/>
            </a:stretch>
          </a:blipFill>
          <a:ln>
            <a:solidFill>
              <a:srgbClr val="FE4A1E"/>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3"/>
            <a:stretch>
              <a:fillRect/>
            </a:stretch>
          </a:blipFill>
          <a:ln>
            <a:solidFill>
              <a:srgbClr val="5C9AD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23" name="TextBox 22"/>
          <p:cNvSpPr txBox="1"/>
          <p:nvPr/>
        </p:nvSpPr>
        <p:spPr>
          <a:xfrm>
            <a:off x="4087488" y="3055961"/>
            <a:ext cx="1828800" cy="597087"/>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Lorem Ipsum</a:t>
            </a:r>
          </a:p>
        </p:txBody>
      </p:sp>
      <p:sp>
        <p:nvSpPr>
          <p:cNvPr id="24" name="TextBox 23"/>
          <p:cNvSpPr txBox="1"/>
          <p:nvPr/>
        </p:nvSpPr>
        <p:spPr>
          <a:xfrm>
            <a:off x="283716" y="4425971"/>
            <a:ext cx="7928368" cy="738664"/>
          </a:xfrm>
          <a:prstGeom prst="rect">
            <a:avLst/>
          </a:prstGeom>
          <a:noFill/>
        </p:spPr>
        <p:txBody>
          <a:bodyPr wrap="square" rtlCol="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25" name="TextBox 24"/>
          <p:cNvSpPr txBox="1"/>
          <p:nvPr/>
        </p:nvSpPr>
        <p:spPr>
          <a:xfrm>
            <a:off x="6354304" y="5258668"/>
            <a:ext cx="1828800" cy="597087"/>
          </a:xfrm>
          <a:prstGeom prst="rect">
            <a:avLst/>
          </a:prstGeom>
          <a:noFill/>
        </p:spPr>
        <p:txBody>
          <a:bodyPr wrap="square" rtlCol="0">
            <a:spAutoFit/>
          </a:bodyPr>
          <a:lstStyle/>
          <a:p>
            <a:pPr algn="r" defTabSz="1219170">
              <a:spcBef>
                <a:spcPct val="20000"/>
              </a:spcBef>
              <a:defRPr/>
            </a:pPr>
            <a:r>
              <a:rPr lang="en-US" sz="1600" b="1" dirty="0">
                <a:solidFill>
                  <a:srgbClr val="5C9AD3"/>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Lorem Ipsum</a:t>
            </a:r>
          </a:p>
        </p:txBody>
      </p:sp>
      <p:pic>
        <p:nvPicPr>
          <p:cNvPr id="26" name="Picture 2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36061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1302</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2017-10-03T22:30:48Z</dcterms:modified>
</cp:coreProperties>
</file>